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3.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4.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5.xml" ContentType="application/vnd.openxmlformats-officedocument.theme+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6.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theme/theme7.xml" ContentType="application/vnd.openxmlformats-officedocument.theme+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theme/theme8.xml" ContentType="application/vnd.openxmlformats-officedocument.theme+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theme/theme9.xml" ContentType="application/vnd.openxmlformats-officedocument.theme+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2.xml" ContentType="application/vnd.openxmlformats-officedocument.themeOverr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theme/themeOverride3.xml" ContentType="application/vnd.openxmlformats-officedocument.themeOverr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theme/themeOverride4.xml" ContentType="application/vnd.openxmlformats-officedocument.themeOverride+xml"/>
  <Override PartName="/ppt/notesSlides/notesSlide4.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theme/themeOverride5.xml" ContentType="application/vnd.openxmlformats-officedocument.themeOverr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5.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theme/themeOverride6.xml" ContentType="application/vnd.openxmlformats-officedocument.themeOverrid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theme/themeOverride7.xml" ContentType="application/vnd.openxmlformats-officedocument.themeOverride+xml"/>
  <Override PartName="/ppt/notesSlides/notesSlide6.xml" ContentType="application/vnd.openxmlformats-officedocument.presentationml.notesSlid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theme/themeOverride8.xml" ContentType="application/vnd.openxmlformats-officedocument.themeOverrid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charts/chart14.xml" ContentType="application/vnd.openxmlformats-officedocument.drawingml.chart+xml"/>
  <Override PartName="/ppt/charts/style14.xml" ContentType="application/vnd.ms-office.chartstyle+xml"/>
  <Override PartName="/ppt/charts/colors14.xml" ContentType="application/vnd.ms-office.chartcolorstyle+xml"/>
  <Override PartName="/ppt/notesSlides/notesSlide7.xml" ContentType="application/vnd.openxmlformats-officedocument.presentationml.notesSlide+xml"/>
  <Override PartName="/ppt/charts/chart15.xml" ContentType="application/vnd.openxmlformats-officedocument.drawingml.chart+xml"/>
  <Override PartName="/ppt/charts/style15.xml" ContentType="application/vnd.ms-office.chartstyle+xml"/>
  <Override PartName="/ppt/charts/colors15.xml" ContentType="application/vnd.ms-office.chartcolorstyle+xml"/>
  <Override PartName="/ppt/charts/chart16.xml" ContentType="application/vnd.openxmlformats-officedocument.drawingml.chart+xml"/>
  <Override PartName="/ppt/charts/style16.xml" ContentType="application/vnd.ms-office.chartstyle+xml"/>
  <Override PartName="/ppt/charts/colors16.xml" ContentType="application/vnd.ms-office.chartcolorstyle+xml"/>
  <Override PartName="/ppt/charts/chart17.xml" ContentType="application/vnd.openxmlformats-officedocument.drawingml.chart+xml"/>
  <Override PartName="/ppt/charts/style17.xml" ContentType="application/vnd.ms-office.chartstyle+xml"/>
  <Override PartName="/ppt/charts/colors17.xml" ContentType="application/vnd.ms-office.chartcolorstyle+xml"/>
  <Override PartName="/ppt/theme/themeOverride9.xml" ContentType="application/vnd.openxmlformats-officedocument.themeOverride+xml"/>
  <Override PartName="/ppt/charts/chart18.xml" ContentType="application/vnd.openxmlformats-officedocument.drawingml.chart+xml"/>
  <Override PartName="/ppt/charts/style18.xml" ContentType="application/vnd.ms-office.chartstyle+xml"/>
  <Override PartName="/ppt/charts/colors18.xml" ContentType="application/vnd.ms-office.chartcolorstyle+xml"/>
  <Override PartName="/ppt/charts/chart19.xml" ContentType="application/vnd.openxmlformats-officedocument.drawingml.chart+xml"/>
  <Override PartName="/ppt/charts/style19.xml" ContentType="application/vnd.ms-office.chartstyle+xml"/>
  <Override PartName="/ppt/charts/colors19.xml" ContentType="application/vnd.ms-office.chartcolorstyle+xml"/>
  <Override PartName="/ppt/theme/themeOverride10.xml" ContentType="application/vnd.openxmlformats-officedocument.themeOverride+xml"/>
  <Override PartName="/ppt/charts/chart20.xml" ContentType="application/vnd.openxmlformats-officedocument.drawingml.chart+xml"/>
  <Override PartName="/ppt/charts/style20.xml" ContentType="application/vnd.ms-office.chartstyle+xml"/>
  <Override PartName="/ppt/charts/colors20.xml" ContentType="application/vnd.ms-office.chartcolorstyle+xml"/>
  <Override PartName="/ppt/theme/themeOverride11.xml" ContentType="application/vnd.openxmlformats-officedocument.themeOverride+xml"/>
  <Override PartName="/ppt/charts/chart21.xml" ContentType="application/vnd.openxmlformats-officedocument.drawingml.chart+xml"/>
  <Override PartName="/ppt/charts/style21.xml" ContentType="application/vnd.ms-office.chartstyle+xml"/>
  <Override PartName="/ppt/charts/colors21.xml" ContentType="application/vnd.ms-office.chartcolorstyle+xml"/>
  <Override PartName="/ppt/charts/chart22.xml" ContentType="application/vnd.openxmlformats-officedocument.drawingml.chart+xml"/>
  <Override PartName="/ppt/charts/style22.xml" ContentType="application/vnd.ms-office.chartstyle+xml"/>
  <Override PartName="/ppt/charts/colors22.xml" ContentType="application/vnd.ms-office.chartcolorstyle+xml"/>
  <Override PartName="/ppt/theme/themeOverride12.xml" ContentType="application/vnd.openxmlformats-officedocument.themeOverride+xml"/>
  <Override PartName="/ppt/charts/chart23.xml" ContentType="application/vnd.openxmlformats-officedocument.drawingml.chart+xml"/>
  <Override PartName="/ppt/charts/style23.xml" ContentType="application/vnd.ms-office.chartstyle+xml"/>
  <Override PartName="/ppt/charts/colors23.xml" ContentType="application/vnd.ms-office.chartcolorstyle+xml"/>
  <Override PartName="/ppt/theme/themeOverride13.xml" ContentType="application/vnd.openxmlformats-officedocument.themeOverride+xml"/>
  <Override PartName="/ppt/charts/chart24.xml" ContentType="application/vnd.openxmlformats-officedocument.drawingml.chart+xml"/>
  <Override PartName="/ppt/charts/style24.xml" ContentType="application/vnd.ms-office.chartstyle+xml"/>
  <Override PartName="/ppt/charts/colors24.xml" ContentType="application/vnd.ms-office.chartcolorstyle+xml"/>
  <Override PartName="/ppt/theme/themeOverride14.xml" ContentType="application/vnd.openxmlformats-officedocument.themeOverride+xml"/>
  <Override PartName="/ppt/charts/chart25.xml" ContentType="application/vnd.openxmlformats-officedocument.drawingml.chart+xml"/>
  <Override PartName="/ppt/charts/style25.xml" ContentType="application/vnd.ms-office.chartstyle+xml"/>
  <Override PartName="/ppt/charts/colors25.xml" ContentType="application/vnd.ms-office.chartcolorstyle+xml"/>
  <Override PartName="/ppt/theme/themeOverride15.xml" ContentType="application/vnd.openxmlformats-officedocument.themeOverride+xml"/>
  <Override PartName="/ppt/charts/chart26.xml" ContentType="application/vnd.openxmlformats-officedocument.drawingml.chart+xml"/>
  <Override PartName="/ppt/charts/style26.xml" ContentType="application/vnd.ms-office.chartstyle+xml"/>
  <Override PartName="/ppt/charts/colors26.xml" ContentType="application/vnd.ms-office.chartcolorstyle+xml"/>
  <Override PartName="/ppt/theme/themeOverride16.xml" ContentType="application/vnd.openxmlformats-officedocument.themeOverride+xml"/>
  <Override PartName="/ppt/notesSlides/notesSlide8.xml" ContentType="application/vnd.openxmlformats-officedocument.presentationml.notesSlide+xml"/>
  <Override PartName="/ppt/charts/chart27.xml" ContentType="application/vnd.openxmlformats-officedocument.drawingml.chart+xml"/>
  <Override PartName="/ppt/charts/style27.xml" ContentType="application/vnd.ms-office.chartstyle+xml"/>
  <Override PartName="/ppt/charts/colors27.xml" ContentType="application/vnd.ms-office.chartcolorstyle+xml"/>
  <Override PartName="/ppt/charts/chart28.xml" ContentType="application/vnd.openxmlformats-officedocument.drawingml.chart+xml"/>
  <Override PartName="/ppt/charts/style28.xml" ContentType="application/vnd.ms-office.chartstyle+xml"/>
  <Override PartName="/ppt/charts/colors28.xml" ContentType="application/vnd.ms-office.chartcolorstyle+xml"/>
  <Override PartName="/ppt/charts/chart29.xml" ContentType="application/vnd.openxmlformats-officedocument.drawingml.chart+xml"/>
  <Override PartName="/ppt/charts/style29.xml" ContentType="application/vnd.ms-office.chartstyle+xml"/>
  <Override PartName="/ppt/charts/colors29.xml" ContentType="application/vnd.ms-office.chartcolorstyle+xml"/>
  <Override PartName="/ppt/theme/themeOverride17.xml" ContentType="application/vnd.openxmlformats-officedocument.themeOverride+xml"/>
  <Override PartName="/ppt/charts/chart30.xml" ContentType="application/vnd.openxmlformats-officedocument.drawingml.chart+xml"/>
  <Override PartName="/ppt/charts/style30.xml" ContentType="application/vnd.ms-office.chartstyle+xml"/>
  <Override PartName="/ppt/charts/colors30.xml" ContentType="application/vnd.ms-office.chartcolorstyle+xml"/>
  <Override PartName="/ppt/theme/themeOverride18.xml" ContentType="application/vnd.openxmlformats-officedocument.themeOverride+xml"/>
  <Override PartName="/ppt/charts/chart31.xml" ContentType="application/vnd.openxmlformats-officedocument.drawingml.chart+xml"/>
  <Override PartName="/ppt/charts/style31.xml" ContentType="application/vnd.ms-office.chartstyle+xml"/>
  <Override PartName="/ppt/charts/colors31.xml" ContentType="application/vnd.ms-office.chartcolorstyle+xml"/>
  <Override PartName="/ppt/theme/themeOverride19.xml" ContentType="application/vnd.openxmlformats-officedocument.themeOverride+xml"/>
  <Override PartName="/ppt/charts/chart32.xml" ContentType="application/vnd.openxmlformats-officedocument.drawingml.chart+xml"/>
  <Override PartName="/ppt/charts/style32.xml" ContentType="application/vnd.ms-office.chartstyle+xml"/>
  <Override PartName="/ppt/charts/colors32.xml" ContentType="application/vnd.ms-office.chartcolorstyle+xml"/>
  <Override PartName="/ppt/theme/themeOverride20.xml" ContentType="application/vnd.openxmlformats-officedocument.themeOverride+xml"/>
  <Override PartName="/ppt/charts/chart33.xml" ContentType="application/vnd.openxmlformats-officedocument.drawingml.chart+xml"/>
  <Override PartName="/ppt/charts/style33.xml" ContentType="application/vnd.ms-office.chartstyle+xml"/>
  <Override PartName="/ppt/charts/colors33.xml" ContentType="application/vnd.ms-office.chartcolorstyle+xml"/>
  <Override PartName="/ppt/theme/themeOverride21.xml" ContentType="application/vnd.openxmlformats-officedocument.themeOverride+xml"/>
  <Override PartName="/ppt/charts/chart34.xml" ContentType="application/vnd.openxmlformats-officedocument.drawingml.chart+xml"/>
  <Override PartName="/ppt/charts/style34.xml" ContentType="application/vnd.ms-office.chartstyle+xml"/>
  <Override PartName="/ppt/charts/colors34.xml" ContentType="application/vnd.ms-office.chartcolorstyle+xml"/>
  <Override PartName="/ppt/theme/themeOverride22.xml" ContentType="application/vnd.openxmlformats-officedocument.themeOverride+xml"/>
  <Override PartName="/ppt/charts/chart35.xml" ContentType="application/vnd.openxmlformats-officedocument.drawingml.chart+xml"/>
  <Override PartName="/ppt/charts/style35.xml" ContentType="application/vnd.ms-office.chartstyle+xml"/>
  <Override PartName="/ppt/charts/colors35.xml" ContentType="application/vnd.ms-office.chartcolorstyle+xml"/>
  <Override PartName="/ppt/theme/themeOverride23.xml" ContentType="application/vnd.openxmlformats-officedocument.themeOverride+xml"/>
  <Override PartName="/ppt/charts/chart36.xml" ContentType="application/vnd.openxmlformats-officedocument.drawingml.chart+xml"/>
  <Override PartName="/ppt/charts/style36.xml" ContentType="application/vnd.ms-office.chartstyle+xml"/>
  <Override PartName="/ppt/charts/colors36.xml" ContentType="application/vnd.ms-office.chartcolorstyle+xml"/>
  <Override PartName="/ppt/theme/themeOverride24.xml" ContentType="application/vnd.openxmlformats-officedocument.themeOverride+xml"/>
  <Override PartName="/ppt/charts/chart37.xml" ContentType="application/vnd.openxmlformats-officedocument.drawingml.chart+xml"/>
  <Override PartName="/ppt/charts/style37.xml" ContentType="application/vnd.ms-office.chartstyle+xml"/>
  <Override PartName="/ppt/charts/colors37.xml" ContentType="application/vnd.ms-office.chartcolorstyle+xml"/>
  <Override PartName="/ppt/theme/themeOverride25.xml" ContentType="application/vnd.openxmlformats-officedocument.themeOverride+xml"/>
  <Override PartName="/ppt/charts/chart38.xml" ContentType="application/vnd.openxmlformats-officedocument.drawingml.chart+xml"/>
  <Override PartName="/ppt/charts/style38.xml" ContentType="application/vnd.ms-office.chartstyle+xml"/>
  <Override PartName="/ppt/charts/colors38.xml" ContentType="application/vnd.ms-office.chartcolorstyle+xml"/>
  <Override PartName="/ppt/theme/themeOverride26.xml" ContentType="application/vnd.openxmlformats-officedocument.themeOverride+xml"/>
  <Override PartName="/ppt/charts/chartEx1.xml" ContentType="application/vnd.ms-office.chartex+xml"/>
  <Override PartName="/ppt/charts/style39.xml" ContentType="application/vnd.ms-office.chartstyle+xml"/>
  <Override PartName="/ppt/charts/colors39.xml" ContentType="application/vnd.ms-office.chartcolorstyle+xml"/>
  <Override PartName="/ppt/theme/themeOverride27.xml" ContentType="application/vnd.openxmlformats-officedocument.themeOverride+xml"/>
  <Override PartName="/ppt/charts/chartEx2.xml" ContentType="application/vnd.ms-office.chartex+xml"/>
  <Override PartName="/ppt/charts/style40.xml" ContentType="application/vnd.ms-office.chartstyle+xml"/>
  <Override PartName="/ppt/charts/colors40.xml" ContentType="application/vnd.ms-office.chartcolorstyle+xml"/>
  <Override PartName="/ppt/theme/themeOverride28.xml" ContentType="application/vnd.openxmlformats-officedocument.themeOverride+xml"/>
  <Override PartName="/ppt/charts/chart39.xml" ContentType="application/vnd.openxmlformats-officedocument.drawingml.chart+xml"/>
  <Override PartName="/ppt/charts/style41.xml" ContentType="application/vnd.ms-office.chartstyle+xml"/>
  <Override PartName="/ppt/charts/colors41.xml" ContentType="application/vnd.ms-office.chartcolorstyle+xml"/>
  <Override PartName="/ppt/theme/themeOverride29.xml" ContentType="application/vnd.openxmlformats-officedocument.themeOverride+xml"/>
  <Override PartName="/ppt/charts/chart40.xml" ContentType="application/vnd.openxmlformats-officedocument.drawingml.chart+xml"/>
  <Override PartName="/ppt/charts/style42.xml" ContentType="application/vnd.ms-office.chartstyle+xml"/>
  <Override PartName="/ppt/charts/colors42.xml" ContentType="application/vnd.ms-office.chartcolorstyle+xml"/>
  <Override PartName="/ppt/theme/themeOverride30.xml" ContentType="application/vnd.openxmlformats-officedocument.themeOverride+xml"/>
  <Override PartName="/ppt/charts/chart41.xml" ContentType="application/vnd.openxmlformats-officedocument.drawingml.chart+xml"/>
  <Override PartName="/ppt/charts/style43.xml" ContentType="application/vnd.ms-office.chartstyle+xml"/>
  <Override PartName="/ppt/charts/colors43.xml" ContentType="application/vnd.ms-office.chartcolorstyle+xml"/>
  <Override PartName="/ppt/theme/themeOverride31.xml" ContentType="application/vnd.openxmlformats-officedocument.themeOverride+xml"/>
  <Override PartName="/ppt/charts/chart42.xml" ContentType="application/vnd.openxmlformats-officedocument.drawingml.chart+xml"/>
  <Override PartName="/ppt/charts/style44.xml" ContentType="application/vnd.ms-office.chartstyle+xml"/>
  <Override PartName="/ppt/charts/colors44.xml" ContentType="application/vnd.ms-office.chartcolorstyle+xml"/>
  <Override PartName="/ppt/theme/themeOverride32.xml" ContentType="application/vnd.openxmlformats-officedocument.themeOverride+xml"/>
  <Override PartName="/ppt/charts/chart43.xml" ContentType="application/vnd.openxmlformats-officedocument.drawingml.chart+xml"/>
  <Override PartName="/ppt/charts/style45.xml" ContentType="application/vnd.ms-office.chartstyle+xml"/>
  <Override PartName="/ppt/charts/colors45.xml" ContentType="application/vnd.ms-office.chartcolorstyle+xml"/>
  <Override PartName="/ppt/theme/themeOverride33.xml" ContentType="application/vnd.openxmlformats-officedocument.themeOverride+xml"/>
  <Override PartName="/ppt/charts/chart44.xml" ContentType="application/vnd.openxmlformats-officedocument.drawingml.chart+xml"/>
  <Override PartName="/ppt/charts/style46.xml" ContentType="application/vnd.ms-office.chartstyle+xml"/>
  <Override PartName="/ppt/charts/colors46.xml" ContentType="application/vnd.ms-office.chartcolorstyle+xml"/>
  <Override PartName="/ppt/theme/themeOverride34.xml" ContentType="application/vnd.openxmlformats-officedocument.themeOverride+xml"/>
  <Override PartName="/ppt/charts/chart45.xml" ContentType="application/vnd.openxmlformats-officedocument.drawingml.chart+xml"/>
  <Override PartName="/ppt/charts/style47.xml" ContentType="application/vnd.ms-office.chartstyle+xml"/>
  <Override PartName="/ppt/charts/colors47.xml" ContentType="application/vnd.ms-office.chartcolorstyle+xml"/>
  <Override PartName="/ppt/theme/themeOverride35.xml" ContentType="application/vnd.openxmlformats-officedocument.themeOverride+xml"/>
  <Override PartName="/ppt/notesSlides/notesSlide9.xml" ContentType="application/vnd.openxmlformats-officedocument.presentationml.notesSlide+xml"/>
  <Override PartName="/ppt/charts/chart46.xml" ContentType="application/vnd.openxmlformats-officedocument.drawingml.chart+xml"/>
  <Override PartName="/ppt/charts/style48.xml" ContentType="application/vnd.ms-office.chartstyle+xml"/>
  <Override PartName="/ppt/charts/colors48.xml" ContentType="application/vnd.ms-office.chartcolorstyle+xml"/>
  <Override PartName="/ppt/theme/themeOverride36.xml" ContentType="application/vnd.openxmlformats-officedocument.themeOverr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4" r:id="rId1"/>
    <p:sldMasterId id="2147483673" r:id="rId2"/>
    <p:sldMasterId id="2147483685" r:id="rId3"/>
    <p:sldMasterId id="2147483699" r:id="rId4"/>
    <p:sldMasterId id="2147483711" r:id="rId5"/>
    <p:sldMasterId id="2147483732" r:id="rId6"/>
    <p:sldMasterId id="2147483778" r:id="rId7"/>
    <p:sldMasterId id="2147483792" r:id="rId8"/>
    <p:sldMasterId id="2147483813" r:id="rId9"/>
    <p:sldMasterId id="2147483833" r:id="rId10"/>
  </p:sldMasterIdLst>
  <p:notesMasterIdLst>
    <p:notesMasterId r:id="rId113"/>
  </p:notesMasterIdLst>
  <p:handoutMasterIdLst>
    <p:handoutMasterId r:id="rId114"/>
  </p:handoutMasterIdLst>
  <p:sldIdLst>
    <p:sldId id="1119" r:id="rId11"/>
    <p:sldId id="1441" r:id="rId12"/>
    <p:sldId id="1439" r:id="rId13"/>
    <p:sldId id="1443" r:id="rId14"/>
    <p:sldId id="1460" r:id="rId15"/>
    <p:sldId id="1461" r:id="rId16"/>
    <p:sldId id="1462" r:id="rId17"/>
    <p:sldId id="1463" r:id="rId18"/>
    <p:sldId id="1465" r:id="rId19"/>
    <p:sldId id="1468" r:id="rId20"/>
    <p:sldId id="1469" r:id="rId21"/>
    <p:sldId id="1466" r:id="rId22"/>
    <p:sldId id="1470" r:id="rId23"/>
    <p:sldId id="1471" r:id="rId24"/>
    <p:sldId id="3086" r:id="rId25"/>
    <p:sldId id="3087" r:id="rId26"/>
    <p:sldId id="3110" r:id="rId27"/>
    <p:sldId id="284" r:id="rId28"/>
    <p:sldId id="285" r:id="rId29"/>
    <p:sldId id="286" r:id="rId30"/>
    <p:sldId id="1211" r:id="rId31"/>
    <p:sldId id="1213" r:id="rId32"/>
    <p:sldId id="3139" r:id="rId33"/>
    <p:sldId id="3140" r:id="rId34"/>
    <p:sldId id="3138" r:id="rId35"/>
    <p:sldId id="3136" r:id="rId36"/>
    <p:sldId id="3137" r:id="rId37"/>
    <p:sldId id="1434" r:id="rId38"/>
    <p:sldId id="790" r:id="rId39"/>
    <p:sldId id="1425" r:id="rId40"/>
    <p:sldId id="1432" r:id="rId41"/>
    <p:sldId id="1426" r:id="rId42"/>
    <p:sldId id="1431" r:id="rId43"/>
    <p:sldId id="1429" r:id="rId44"/>
    <p:sldId id="1433" r:id="rId45"/>
    <p:sldId id="1438" r:id="rId46"/>
    <p:sldId id="3124" r:id="rId47"/>
    <p:sldId id="3125" r:id="rId48"/>
    <p:sldId id="3126" r:id="rId49"/>
    <p:sldId id="1436" r:id="rId50"/>
    <p:sldId id="1427" r:id="rId51"/>
    <p:sldId id="1435" r:id="rId52"/>
    <p:sldId id="1437" r:id="rId53"/>
    <p:sldId id="1440" r:id="rId54"/>
    <p:sldId id="3088" r:id="rId55"/>
    <p:sldId id="1444" r:id="rId56"/>
    <p:sldId id="3089" r:id="rId57"/>
    <p:sldId id="3090" r:id="rId58"/>
    <p:sldId id="3092" r:id="rId59"/>
    <p:sldId id="3091" r:id="rId60"/>
    <p:sldId id="1445" r:id="rId61"/>
    <p:sldId id="256" r:id="rId62"/>
    <p:sldId id="3113" r:id="rId63"/>
    <p:sldId id="3114" r:id="rId64"/>
    <p:sldId id="3115" r:id="rId65"/>
    <p:sldId id="3116" r:id="rId66"/>
    <p:sldId id="3117" r:id="rId67"/>
    <p:sldId id="3118" r:id="rId68"/>
    <p:sldId id="3119" r:id="rId69"/>
    <p:sldId id="3120" r:id="rId70"/>
    <p:sldId id="3121" r:id="rId71"/>
    <p:sldId id="3122" r:id="rId72"/>
    <p:sldId id="3123" r:id="rId73"/>
    <p:sldId id="3145" r:id="rId74"/>
    <p:sldId id="3097" r:id="rId75"/>
    <p:sldId id="3093" r:id="rId76"/>
    <p:sldId id="3127" r:id="rId77"/>
    <p:sldId id="1430" r:id="rId78"/>
    <p:sldId id="3128" r:id="rId79"/>
    <p:sldId id="3133" r:id="rId80"/>
    <p:sldId id="3129" r:id="rId81"/>
    <p:sldId id="3096" r:id="rId82"/>
    <p:sldId id="3130" r:id="rId83"/>
    <p:sldId id="3131" r:id="rId84"/>
    <p:sldId id="1464" r:id="rId85"/>
    <p:sldId id="3107" r:id="rId86"/>
    <p:sldId id="3108" r:id="rId87"/>
    <p:sldId id="3109" r:id="rId88"/>
    <p:sldId id="3098" r:id="rId89"/>
    <p:sldId id="3132" r:id="rId90"/>
    <p:sldId id="1454" r:id="rId91"/>
    <p:sldId id="1455" r:id="rId92"/>
    <p:sldId id="3099" r:id="rId93"/>
    <p:sldId id="1472" r:id="rId94"/>
    <p:sldId id="1473" r:id="rId95"/>
    <p:sldId id="3134" r:id="rId96"/>
    <p:sldId id="3141" r:id="rId97"/>
    <p:sldId id="3101" r:id="rId98"/>
    <p:sldId id="3102" r:id="rId99"/>
    <p:sldId id="3142" r:id="rId100"/>
    <p:sldId id="3143" r:id="rId101"/>
    <p:sldId id="1447" r:id="rId102"/>
    <p:sldId id="1448" r:id="rId103"/>
    <p:sldId id="1449" r:id="rId104"/>
    <p:sldId id="3104" r:id="rId105"/>
    <p:sldId id="3105" r:id="rId106"/>
    <p:sldId id="1446" r:id="rId107"/>
    <p:sldId id="3106" r:id="rId108"/>
    <p:sldId id="1458" r:id="rId109"/>
    <p:sldId id="3144" r:id="rId110"/>
    <p:sldId id="3135" r:id="rId111"/>
    <p:sldId id="301" r:id="rId112"/>
  </p:sldIdLst>
  <p:sldSz cx="9144000" cy="5143500" type="screen16x9"/>
  <p:notesSz cx="6858000" cy="9144000"/>
  <p:embeddedFontLst>
    <p:embeddedFont>
      <p:font typeface="Arial Black" panose="020B0A04020102020204" pitchFamily="34" charset="0"/>
      <p:bold r:id="rId115"/>
    </p:embeddedFont>
    <p:embeddedFont>
      <p:font typeface="Arimo" panose="020B0604020202020204" charset="0"/>
      <p:regular r:id="rId116"/>
    </p:embeddedFont>
    <p:embeddedFont>
      <p:font typeface="Corbel" panose="020B0503020204020204" pitchFamily="34" charset="0"/>
      <p:regular r:id="rId117"/>
      <p:bold r:id="rId118"/>
      <p:italic r:id="rId119"/>
      <p:boldItalic r:id="rId120"/>
    </p:embeddedFont>
    <p:embeddedFont>
      <p:font typeface="League Spartan" panose="020B0604020202020204" charset="0"/>
      <p:regular r:id="rId121"/>
    </p:embeddedFont>
    <p:embeddedFont>
      <p:font typeface="Microsoft YaHei" panose="020B0503020204020204" pitchFamily="34" charset="-122"/>
      <p:regular r:id="rId122"/>
      <p:bold r:id="rId123"/>
    </p:embeddedFont>
    <p:embeddedFont>
      <p:font typeface="Montserrat" panose="00000500000000000000" pitchFamily="2" charset="0"/>
      <p:regular r:id="rId124"/>
      <p:bold r:id="rId125"/>
    </p:embeddedFont>
    <p:embeddedFont>
      <p:font typeface="Open Sans" panose="020B0606030504020204" pitchFamily="34" charset="0"/>
      <p:regular r:id="rId126"/>
      <p:bold r:id="rId127"/>
      <p:italic r:id="rId128"/>
      <p:boldItalic r:id="rId129"/>
    </p:embeddedFont>
    <p:embeddedFont>
      <p:font typeface="PT Sans Narrow" panose="020B0506020203020204" pitchFamily="34" charset="0"/>
      <p:regular r:id="rId130"/>
      <p:bold r:id="rId131"/>
    </p:embeddedFont>
    <p:embeddedFont>
      <p:font typeface="Raleway" pitchFamily="2" charset="0"/>
      <p:regular r:id="rId132"/>
      <p:bold r:id="rId133"/>
      <p:italic r:id="rId134"/>
      <p:boldItalic r:id="rId135"/>
    </p:embeddedFont>
    <p:embeddedFont>
      <p:font typeface="Roboto" panose="02000000000000000000" pitchFamily="2" charset="0"/>
      <p:regular r:id="rId13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nkita Gupta" initials="" lastIdx="3"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DCBA1"/>
    <a:srgbClr val="F3AD7D"/>
    <a:srgbClr val="F468D6"/>
    <a:srgbClr val="46A3F8"/>
    <a:srgbClr val="F7770D"/>
    <a:srgbClr val="348E90"/>
    <a:srgbClr val="62B697"/>
    <a:srgbClr val="50BDC0"/>
    <a:srgbClr val="F84EEC"/>
    <a:srgbClr val="FF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EC7A202-D894-4549-BF34-816215706C42}">
  <a:tblStyle styleId="{8EC7A202-D894-4549-BF34-816215706C42}" styleName="Table_0">
    <a:wholeTbl>
      <a:tcTxStyle>
        <a:font>
          <a:latin typeface="Arial"/>
          <a:ea typeface="Arial"/>
          <a:cs typeface="Arial"/>
        </a:font>
        <a:srgbClr val="000000"/>
      </a:tcTxStyle>
      <a:tcStyle>
        <a:tcBdr>
          <a:left>
            <a:ln cap="flat" cmpd="sng">
              <a:solidFill>
                <a:srgbClr val="000000"/>
              </a:solidFill>
              <a:prstDash val="solid"/>
              <a:round/>
              <a:headEnd type="none" w="sm" len="sm"/>
              <a:tailEnd type="none" w="sm" len="sm"/>
            </a:ln>
          </a:left>
          <a:right>
            <a:ln cap="flat" cmpd="sng">
              <a:solidFill>
                <a:srgbClr val="000000"/>
              </a:solidFill>
              <a:prstDash val="solid"/>
              <a:round/>
              <a:headEnd type="none" w="sm" len="sm"/>
              <a:tailEnd type="none" w="sm" len="sm"/>
            </a:ln>
          </a:right>
          <a:top>
            <a:ln cap="flat" cmpd="sng">
              <a:solidFill>
                <a:srgbClr val="000000"/>
              </a:solidFill>
              <a:prstDash val="solid"/>
              <a:round/>
              <a:headEnd type="none" w="sm" len="sm"/>
              <a:tailEnd type="none" w="sm" len="sm"/>
            </a:ln>
          </a:top>
          <a:bottom>
            <a:ln cap="flat" cmpd="sng">
              <a:solidFill>
                <a:srgbClr val="000000"/>
              </a:solidFill>
              <a:prstDash val="solid"/>
              <a:round/>
              <a:headEnd type="none" w="sm" len="sm"/>
              <a:tailEnd type="none" w="sm" len="sm"/>
            </a:ln>
          </a:bottom>
          <a:insideH>
            <a:ln cap="flat" cmpd="sng">
              <a:solidFill>
                <a:srgbClr val="000000"/>
              </a:solidFill>
              <a:prstDash val="solid"/>
              <a:round/>
              <a:headEnd type="none" w="sm" len="sm"/>
              <a:tailEnd type="none" w="sm" len="sm"/>
            </a:ln>
          </a:insideH>
          <a:insideV>
            <a:ln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278" autoAdjust="0"/>
    <p:restoredTop sz="91024" autoAdjust="0"/>
  </p:normalViewPr>
  <p:slideViewPr>
    <p:cSldViewPr snapToGrid="0">
      <p:cViewPr varScale="1">
        <p:scale>
          <a:sx n="100" d="100"/>
          <a:sy n="100" d="100"/>
        </p:scale>
        <p:origin x="428" y="48"/>
      </p:cViewPr>
      <p:guideLst>
        <p:guide orient="horz" pos="1620"/>
        <p:guide pos="2880"/>
      </p:guideLst>
    </p:cSldViewPr>
  </p:slid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84" d="100"/>
          <a:sy n="84" d="100"/>
        </p:scale>
        <p:origin x="3828" y="102"/>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font" Target="fonts/font3.fntdata"/><Relationship Id="rId21" Type="http://schemas.openxmlformats.org/officeDocument/2006/relationships/slide" Target="slides/slide11.xml"/><Relationship Id="rId42" Type="http://schemas.openxmlformats.org/officeDocument/2006/relationships/slide" Target="slides/slide32.xml"/><Relationship Id="rId63" Type="http://schemas.openxmlformats.org/officeDocument/2006/relationships/slide" Target="slides/slide53.xml"/><Relationship Id="rId84" Type="http://schemas.openxmlformats.org/officeDocument/2006/relationships/slide" Target="slides/slide74.xml"/><Relationship Id="rId138" Type="http://schemas.openxmlformats.org/officeDocument/2006/relationships/presProps" Target="presProps.xml"/><Relationship Id="rId107" Type="http://schemas.openxmlformats.org/officeDocument/2006/relationships/slide" Target="slides/slide97.xml"/><Relationship Id="rId11" Type="http://schemas.openxmlformats.org/officeDocument/2006/relationships/slide" Target="slides/slide1.xml"/><Relationship Id="rId32" Type="http://schemas.openxmlformats.org/officeDocument/2006/relationships/slide" Target="slides/slide22.xml"/><Relationship Id="rId37" Type="http://schemas.openxmlformats.org/officeDocument/2006/relationships/slide" Target="slides/slide27.xml"/><Relationship Id="rId53" Type="http://schemas.openxmlformats.org/officeDocument/2006/relationships/slide" Target="slides/slide43.xml"/><Relationship Id="rId58" Type="http://schemas.openxmlformats.org/officeDocument/2006/relationships/slide" Target="slides/slide48.xml"/><Relationship Id="rId74" Type="http://schemas.openxmlformats.org/officeDocument/2006/relationships/slide" Target="slides/slide64.xml"/><Relationship Id="rId79" Type="http://schemas.openxmlformats.org/officeDocument/2006/relationships/slide" Target="slides/slide69.xml"/><Relationship Id="rId102" Type="http://schemas.openxmlformats.org/officeDocument/2006/relationships/slide" Target="slides/slide92.xml"/><Relationship Id="rId123" Type="http://schemas.openxmlformats.org/officeDocument/2006/relationships/font" Target="fonts/font9.fntdata"/><Relationship Id="rId128" Type="http://schemas.openxmlformats.org/officeDocument/2006/relationships/font" Target="fonts/font14.fntdata"/><Relationship Id="rId5" Type="http://schemas.openxmlformats.org/officeDocument/2006/relationships/slideMaster" Target="slideMasters/slideMaster5.xml"/><Relationship Id="rId90" Type="http://schemas.openxmlformats.org/officeDocument/2006/relationships/slide" Target="slides/slide80.xml"/><Relationship Id="rId95" Type="http://schemas.openxmlformats.org/officeDocument/2006/relationships/slide" Target="slides/slide85.xml"/><Relationship Id="rId22" Type="http://schemas.openxmlformats.org/officeDocument/2006/relationships/slide" Target="slides/slide12.xml"/><Relationship Id="rId27" Type="http://schemas.openxmlformats.org/officeDocument/2006/relationships/slide" Target="slides/slide17.xml"/><Relationship Id="rId43" Type="http://schemas.openxmlformats.org/officeDocument/2006/relationships/slide" Target="slides/slide33.xml"/><Relationship Id="rId48" Type="http://schemas.openxmlformats.org/officeDocument/2006/relationships/slide" Target="slides/slide38.xml"/><Relationship Id="rId64" Type="http://schemas.openxmlformats.org/officeDocument/2006/relationships/slide" Target="slides/slide54.xml"/><Relationship Id="rId69" Type="http://schemas.openxmlformats.org/officeDocument/2006/relationships/slide" Target="slides/slide59.xml"/><Relationship Id="rId113" Type="http://schemas.openxmlformats.org/officeDocument/2006/relationships/notesMaster" Target="notesMasters/notesMaster1.xml"/><Relationship Id="rId118" Type="http://schemas.openxmlformats.org/officeDocument/2006/relationships/font" Target="fonts/font4.fntdata"/><Relationship Id="rId134" Type="http://schemas.openxmlformats.org/officeDocument/2006/relationships/font" Target="fonts/font20.fntdata"/><Relationship Id="rId139" Type="http://schemas.openxmlformats.org/officeDocument/2006/relationships/viewProps" Target="viewProps.xml"/><Relationship Id="rId80" Type="http://schemas.openxmlformats.org/officeDocument/2006/relationships/slide" Target="slides/slide70.xml"/><Relationship Id="rId85" Type="http://schemas.openxmlformats.org/officeDocument/2006/relationships/slide" Target="slides/slide75.xml"/><Relationship Id="rId12" Type="http://schemas.openxmlformats.org/officeDocument/2006/relationships/slide" Target="slides/slide2.xml"/><Relationship Id="rId17" Type="http://schemas.openxmlformats.org/officeDocument/2006/relationships/slide" Target="slides/slide7.xml"/><Relationship Id="rId33" Type="http://schemas.openxmlformats.org/officeDocument/2006/relationships/slide" Target="slides/slide23.xml"/><Relationship Id="rId38" Type="http://schemas.openxmlformats.org/officeDocument/2006/relationships/slide" Target="slides/slide28.xml"/><Relationship Id="rId59" Type="http://schemas.openxmlformats.org/officeDocument/2006/relationships/slide" Target="slides/slide49.xml"/><Relationship Id="rId103" Type="http://schemas.openxmlformats.org/officeDocument/2006/relationships/slide" Target="slides/slide93.xml"/><Relationship Id="rId108" Type="http://schemas.openxmlformats.org/officeDocument/2006/relationships/slide" Target="slides/slide98.xml"/><Relationship Id="rId124" Type="http://schemas.openxmlformats.org/officeDocument/2006/relationships/font" Target="fonts/font10.fntdata"/><Relationship Id="rId129" Type="http://schemas.openxmlformats.org/officeDocument/2006/relationships/font" Target="fonts/font15.fntdata"/><Relationship Id="rId54" Type="http://schemas.openxmlformats.org/officeDocument/2006/relationships/slide" Target="slides/slide44.xml"/><Relationship Id="rId70" Type="http://schemas.openxmlformats.org/officeDocument/2006/relationships/slide" Target="slides/slide60.xml"/><Relationship Id="rId75" Type="http://schemas.openxmlformats.org/officeDocument/2006/relationships/slide" Target="slides/slide65.xml"/><Relationship Id="rId91" Type="http://schemas.openxmlformats.org/officeDocument/2006/relationships/slide" Target="slides/slide81.xml"/><Relationship Id="rId96" Type="http://schemas.openxmlformats.org/officeDocument/2006/relationships/slide" Target="slides/slide86.xml"/><Relationship Id="rId14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Master" Target="slideMasters/slideMaster6.xml"/><Relationship Id="rId23" Type="http://schemas.openxmlformats.org/officeDocument/2006/relationships/slide" Target="slides/slide13.xml"/><Relationship Id="rId28" Type="http://schemas.openxmlformats.org/officeDocument/2006/relationships/slide" Target="slides/slide18.xml"/><Relationship Id="rId49" Type="http://schemas.openxmlformats.org/officeDocument/2006/relationships/slide" Target="slides/slide39.xml"/><Relationship Id="rId114" Type="http://schemas.openxmlformats.org/officeDocument/2006/relationships/handoutMaster" Target="handoutMasters/handoutMaster1.xml"/><Relationship Id="rId119" Type="http://schemas.openxmlformats.org/officeDocument/2006/relationships/font" Target="fonts/font5.fntdata"/><Relationship Id="rId44" Type="http://schemas.openxmlformats.org/officeDocument/2006/relationships/slide" Target="slides/slide34.xml"/><Relationship Id="rId60" Type="http://schemas.openxmlformats.org/officeDocument/2006/relationships/slide" Target="slides/slide50.xml"/><Relationship Id="rId65" Type="http://schemas.openxmlformats.org/officeDocument/2006/relationships/slide" Target="slides/slide55.xml"/><Relationship Id="rId81" Type="http://schemas.openxmlformats.org/officeDocument/2006/relationships/slide" Target="slides/slide71.xml"/><Relationship Id="rId86" Type="http://schemas.openxmlformats.org/officeDocument/2006/relationships/slide" Target="slides/slide76.xml"/><Relationship Id="rId130" Type="http://schemas.openxmlformats.org/officeDocument/2006/relationships/font" Target="fonts/font16.fntdata"/><Relationship Id="rId135" Type="http://schemas.openxmlformats.org/officeDocument/2006/relationships/font" Target="fonts/font21.fntdata"/><Relationship Id="rId13" Type="http://schemas.openxmlformats.org/officeDocument/2006/relationships/slide" Target="slides/slide3.xml"/><Relationship Id="rId18" Type="http://schemas.openxmlformats.org/officeDocument/2006/relationships/slide" Target="slides/slide8.xml"/><Relationship Id="rId39" Type="http://schemas.openxmlformats.org/officeDocument/2006/relationships/slide" Target="slides/slide29.xml"/><Relationship Id="rId109" Type="http://schemas.openxmlformats.org/officeDocument/2006/relationships/slide" Target="slides/slide99.xml"/><Relationship Id="rId34" Type="http://schemas.openxmlformats.org/officeDocument/2006/relationships/slide" Target="slides/slide24.xml"/><Relationship Id="rId50" Type="http://schemas.openxmlformats.org/officeDocument/2006/relationships/slide" Target="slides/slide40.xml"/><Relationship Id="rId55" Type="http://schemas.openxmlformats.org/officeDocument/2006/relationships/slide" Target="slides/slide45.xml"/><Relationship Id="rId76" Type="http://schemas.openxmlformats.org/officeDocument/2006/relationships/slide" Target="slides/slide66.xml"/><Relationship Id="rId97" Type="http://schemas.openxmlformats.org/officeDocument/2006/relationships/slide" Target="slides/slide87.xml"/><Relationship Id="rId104" Type="http://schemas.openxmlformats.org/officeDocument/2006/relationships/slide" Target="slides/slide94.xml"/><Relationship Id="rId120" Type="http://schemas.openxmlformats.org/officeDocument/2006/relationships/font" Target="fonts/font6.fntdata"/><Relationship Id="rId125" Type="http://schemas.openxmlformats.org/officeDocument/2006/relationships/font" Target="fonts/font11.fntdata"/><Relationship Id="rId141" Type="http://schemas.openxmlformats.org/officeDocument/2006/relationships/tableStyles" Target="tableStyles.xml"/><Relationship Id="rId7" Type="http://schemas.openxmlformats.org/officeDocument/2006/relationships/slideMaster" Target="slideMasters/slideMaster7.xml"/><Relationship Id="rId71" Type="http://schemas.openxmlformats.org/officeDocument/2006/relationships/slide" Target="slides/slide61.xml"/><Relationship Id="rId92" Type="http://schemas.openxmlformats.org/officeDocument/2006/relationships/slide" Target="slides/slide82.xml"/><Relationship Id="rId2" Type="http://schemas.openxmlformats.org/officeDocument/2006/relationships/slideMaster" Target="slideMasters/slideMaster2.xml"/><Relationship Id="rId29" Type="http://schemas.openxmlformats.org/officeDocument/2006/relationships/slide" Target="slides/slide19.xml"/><Relationship Id="rId24" Type="http://schemas.openxmlformats.org/officeDocument/2006/relationships/slide" Target="slides/slide14.xml"/><Relationship Id="rId40" Type="http://schemas.openxmlformats.org/officeDocument/2006/relationships/slide" Target="slides/slide30.xml"/><Relationship Id="rId45" Type="http://schemas.openxmlformats.org/officeDocument/2006/relationships/slide" Target="slides/slide35.xml"/><Relationship Id="rId66" Type="http://schemas.openxmlformats.org/officeDocument/2006/relationships/slide" Target="slides/slide56.xml"/><Relationship Id="rId87" Type="http://schemas.openxmlformats.org/officeDocument/2006/relationships/slide" Target="slides/slide77.xml"/><Relationship Id="rId110" Type="http://schemas.openxmlformats.org/officeDocument/2006/relationships/slide" Target="slides/slide100.xml"/><Relationship Id="rId115" Type="http://schemas.openxmlformats.org/officeDocument/2006/relationships/font" Target="fonts/font1.fntdata"/><Relationship Id="rId131" Type="http://schemas.openxmlformats.org/officeDocument/2006/relationships/font" Target="fonts/font17.fntdata"/><Relationship Id="rId136" Type="http://schemas.openxmlformats.org/officeDocument/2006/relationships/font" Target="fonts/font22.fntdata"/><Relationship Id="rId61" Type="http://schemas.openxmlformats.org/officeDocument/2006/relationships/slide" Target="slides/slide51.xml"/><Relationship Id="rId82" Type="http://schemas.openxmlformats.org/officeDocument/2006/relationships/slide" Target="slides/slide72.xml"/><Relationship Id="rId19" Type="http://schemas.openxmlformats.org/officeDocument/2006/relationships/slide" Target="slides/slide9.xml"/><Relationship Id="rId14" Type="http://schemas.openxmlformats.org/officeDocument/2006/relationships/slide" Target="slides/slide4.xml"/><Relationship Id="rId30" Type="http://schemas.openxmlformats.org/officeDocument/2006/relationships/slide" Target="slides/slide20.xml"/><Relationship Id="rId35" Type="http://schemas.openxmlformats.org/officeDocument/2006/relationships/slide" Target="slides/slide25.xml"/><Relationship Id="rId56" Type="http://schemas.openxmlformats.org/officeDocument/2006/relationships/slide" Target="slides/slide46.xml"/><Relationship Id="rId77" Type="http://schemas.openxmlformats.org/officeDocument/2006/relationships/slide" Target="slides/slide67.xml"/><Relationship Id="rId100" Type="http://schemas.openxmlformats.org/officeDocument/2006/relationships/slide" Target="slides/slide90.xml"/><Relationship Id="rId105" Type="http://schemas.openxmlformats.org/officeDocument/2006/relationships/slide" Target="slides/slide95.xml"/><Relationship Id="rId126" Type="http://schemas.openxmlformats.org/officeDocument/2006/relationships/font" Target="fonts/font12.fntdata"/><Relationship Id="rId8" Type="http://schemas.openxmlformats.org/officeDocument/2006/relationships/slideMaster" Target="slideMasters/slideMaster8.xml"/><Relationship Id="rId51" Type="http://schemas.openxmlformats.org/officeDocument/2006/relationships/slide" Target="slides/slide41.xml"/><Relationship Id="rId72" Type="http://schemas.openxmlformats.org/officeDocument/2006/relationships/slide" Target="slides/slide62.xml"/><Relationship Id="rId93" Type="http://schemas.openxmlformats.org/officeDocument/2006/relationships/slide" Target="slides/slide83.xml"/><Relationship Id="rId98" Type="http://schemas.openxmlformats.org/officeDocument/2006/relationships/slide" Target="slides/slide88.xml"/><Relationship Id="rId121" Type="http://schemas.openxmlformats.org/officeDocument/2006/relationships/font" Target="fonts/font7.fntdata"/><Relationship Id="rId3" Type="http://schemas.openxmlformats.org/officeDocument/2006/relationships/slideMaster" Target="slideMasters/slideMaster3.xml"/><Relationship Id="rId25" Type="http://schemas.openxmlformats.org/officeDocument/2006/relationships/slide" Target="slides/slide15.xml"/><Relationship Id="rId46" Type="http://schemas.openxmlformats.org/officeDocument/2006/relationships/slide" Target="slides/slide36.xml"/><Relationship Id="rId67" Type="http://schemas.openxmlformats.org/officeDocument/2006/relationships/slide" Target="slides/slide57.xml"/><Relationship Id="rId116" Type="http://schemas.openxmlformats.org/officeDocument/2006/relationships/font" Target="fonts/font2.fntdata"/><Relationship Id="rId137" Type="http://schemas.openxmlformats.org/officeDocument/2006/relationships/commentAuthors" Target="commentAuthors.xml"/><Relationship Id="rId20" Type="http://schemas.openxmlformats.org/officeDocument/2006/relationships/slide" Target="slides/slide10.xml"/><Relationship Id="rId41" Type="http://schemas.openxmlformats.org/officeDocument/2006/relationships/slide" Target="slides/slide31.xml"/><Relationship Id="rId62" Type="http://schemas.openxmlformats.org/officeDocument/2006/relationships/slide" Target="slides/slide52.xml"/><Relationship Id="rId83" Type="http://schemas.openxmlformats.org/officeDocument/2006/relationships/slide" Target="slides/slide73.xml"/><Relationship Id="rId88" Type="http://schemas.openxmlformats.org/officeDocument/2006/relationships/slide" Target="slides/slide78.xml"/><Relationship Id="rId111" Type="http://schemas.openxmlformats.org/officeDocument/2006/relationships/slide" Target="slides/slide101.xml"/><Relationship Id="rId132" Type="http://schemas.openxmlformats.org/officeDocument/2006/relationships/font" Target="fonts/font18.fntdata"/><Relationship Id="rId15" Type="http://schemas.openxmlformats.org/officeDocument/2006/relationships/slide" Target="slides/slide5.xml"/><Relationship Id="rId36" Type="http://schemas.openxmlformats.org/officeDocument/2006/relationships/slide" Target="slides/slide26.xml"/><Relationship Id="rId57" Type="http://schemas.openxmlformats.org/officeDocument/2006/relationships/slide" Target="slides/slide47.xml"/><Relationship Id="rId106" Type="http://schemas.openxmlformats.org/officeDocument/2006/relationships/slide" Target="slides/slide96.xml"/><Relationship Id="rId127" Type="http://schemas.openxmlformats.org/officeDocument/2006/relationships/font" Target="fonts/font13.fntdata"/><Relationship Id="rId10" Type="http://schemas.openxmlformats.org/officeDocument/2006/relationships/slideMaster" Target="slideMasters/slideMaster10.xml"/><Relationship Id="rId31" Type="http://schemas.openxmlformats.org/officeDocument/2006/relationships/slide" Target="slides/slide21.xml"/><Relationship Id="rId52" Type="http://schemas.openxmlformats.org/officeDocument/2006/relationships/slide" Target="slides/slide42.xml"/><Relationship Id="rId73" Type="http://schemas.openxmlformats.org/officeDocument/2006/relationships/slide" Target="slides/slide63.xml"/><Relationship Id="rId78" Type="http://schemas.openxmlformats.org/officeDocument/2006/relationships/slide" Target="slides/slide68.xml"/><Relationship Id="rId94" Type="http://schemas.openxmlformats.org/officeDocument/2006/relationships/slide" Target="slides/slide84.xml"/><Relationship Id="rId99" Type="http://schemas.openxmlformats.org/officeDocument/2006/relationships/slide" Target="slides/slide89.xml"/><Relationship Id="rId101" Type="http://schemas.openxmlformats.org/officeDocument/2006/relationships/slide" Target="slides/slide91.xml"/><Relationship Id="rId122" Type="http://schemas.openxmlformats.org/officeDocument/2006/relationships/font" Target="fonts/font8.fntdata"/><Relationship Id="rId4" Type="http://schemas.openxmlformats.org/officeDocument/2006/relationships/slideMaster" Target="slideMasters/slideMaster4.xml"/><Relationship Id="rId9" Type="http://schemas.openxmlformats.org/officeDocument/2006/relationships/slideMaster" Target="slideMasters/slideMaster9.xml"/><Relationship Id="rId26" Type="http://schemas.openxmlformats.org/officeDocument/2006/relationships/slide" Target="slides/slide16.xml"/><Relationship Id="rId47" Type="http://schemas.openxmlformats.org/officeDocument/2006/relationships/slide" Target="slides/slide37.xml"/><Relationship Id="rId68" Type="http://schemas.openxmlformats.org/officeDocument/2006/relationships/slide" Target="slides/slide58.xml"/><Relationship Id="rId89" Type="http://schemas.openxmlformats.org/officeDocument/2006/relationships/slide" Target="slides/slide79.xml"/><Relationship Id="rId112" Type="http://schemas.openxmlformats.org/officeDocument/2006/relationships/slide" Target="slides/slide102.xml"/><Relationship Id="rId133" Type="http://schemas.openxmlformats.org/officeDocument/2006/relationships/font" Target="fonts/font19.fntdata"/><Relationship Id="rId16" Type="http://schemas.openxmlformats.org/officeDocument/2006/relationships/slide" Target="slides/slide6.xml"/></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oleObject" Target="file:///C:\Users\91630\OneDrive\Pictures\Desktop\Digital%20Analytics%20Project\Extracted_Tables\Year_2012_sales.xlsx" TargetMode="External"/></Relationships>
</file>

<file path=ppt/charts/_rels/chart10.xml.rels><?xml version="1.0" encoding="UTF-8" standalone="yes"?>
<Relationships xmlns="http://schemas.openxmlformats.org/package/2006/relationships"><Relationship Id="rId3" Type="http://schemas.openxmlformats.org/officeDocument/2006/relationships/oleObject" Target="file:///D:\ALabs\Internship\3.%20Digital_Web%20analytics\Digital%20analysis-%20Charts.xlsx" TargetMode="External"/><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themeOverride" Target="../theme/themeOverride8.xml"/><Relationship Id="rId2" Type="http://schemas.microsoft.com/office/2011/relationships/chartColorStyle" Target="colors11.xml"/><Relationship Id="rId1" Type="http://schemas.microsoft.com/office/2011/relationships/chartStyle" Target="style11.xml"/><Relationship Id="rId4" Type="http://schemas.openxmlformats.org/officeDocument/2006/relationships/package" Target="../embeddings/Microsoft_Excel_Worksheet.xlsx"/></Relationships>
</file>

<file path=ppt/charts/_rels/chart12.xml.rels><?xml version="1.0" encoding="UTF-8" standalone="yes"?>
<Relationships xmlns="http://schemas.openxmlformats.org/package/2006/relationships"><Relationship Id="rId3" Type="http://schemas.openxmlformats.org/officeDocument/2006/relationships/oleObject" Target="file:///D:\ALabs\Internship\3.%20Digital_Web%20analytics\Digital%20analysis-%20Charts.xlsx" TargetMode="External"/><Relationship Id="rId2" Type="http://schemas.microsoft.com/office/2011/relationships/chartColorStyle" Target="colors12.xml"/><Relationship Id="rId1" Type="http://schemas.microsoft.com/office/2011/relationships/chartStyle" Target="style12.xml"/></Relationships>
</file>

<file path=ppt/charts/_rels/chart13.xml.rels><?xml version="1.0" encoding="UTF-8" standalone="yes"?>
<Relationships xmlns="http://schemas.openxmlformats.org/package/2006/relationships"><Relationship Id="rId3" Type="http://schemas.openxmlformats.org/officeDocument/2006/relationships/oleObject" Target="file:///C:\Users\Joyal\Desktop\Group%20digital%20analytics\New%20Microsoft%20Excel%20Worksheet.xlsx" TargetMode="External"/><Relationship Id="rId2" Type="http://schemas.microsoft.com/office/2011/relationships/chartColorStyle" Target="colors13.xml"/><Relationship Id="rId1" Type="http://schemas.microsoft.com/office/2011/relationships/chartStyle" Target="style13.xml"/></Relationships>
</file>

<file path=ppt/charts/_rels/chart14.xml.rels><?xml version="1.0" encoding="UTF-8" standalone="yes"?>
<Relationships xmlns="http://schemas.openxmlformats.org/package/2006/relationships"><Relationship Id="rId3" Type="http://schemas.openxmlformats.org/officeDocument/2006/relationships/oleObject" Target="file:///C:\Users\Joyal\Desktop\Group%20digital%20analytics\New%20Microsoft%20Excel%20Worksheet.xlsx" TargetMode="External"/><Relationship Id="rId2" Type="http://schemas.microsoft.com/office/2011/relationships/chartColorStyle" Target="colors14.xml"/><Relationship Id="rId1" Type="http://schemas.microsoft.com/office/2011/relationships/chartStyle" Target="style14.xml"/></Relationships>
</file>

<file path=ppt/charts/_rels/chart15.xml.rels><?xml version="1.0" encoding="UTF-8" standalone="yes"?>
<Relationships xmlns="http://schemas.openxmlformats.org/package/2006/relationships"><Relationship Id="rId3" Type="http://schemas.openxmlformats.org/officeDocument/2006/relationships/oleObject" Target="file:///C:\Users\Joyal\Desktop\Group%20digital%20analytics\Chart%20detailed%20performance.xlsx" TargetMode="External"/><Relationship Id="rId2" Type="http://schemas.microsoft.com/office/2011/relationships/chartColorStyle" Target="colors15.xml"/><Relationship Id="rId1" Type="http://schemas.microsoft.com/office/2011/relationships/chartStyle" Target="style15.xml"/></Relationships>
</file>

<file path=ppt/charts/_rels/chart16.xml.rels><?xml version="1.0" encoding="UTF-8" standalone="yes"?>
<Relationships xmlns="http://schemas.openxmlformats.org/package/2006/relationships"><Relationship Id="rId3" Type="http://schemas.openxmlformats.org/officeDocument/2006/relationships/oleObject" Target="file:///C:\Users\Joyal\Desktop\Group%20digital%20analytics\New%20Microsoft%20Excel%20Worksheet.xlsx" TargetMode="External"/><Relationship Id="rId2" Type="http://schemas.microsoft.com/office/2011/relationships/chartColorStyle" Target="colors16.xml"/><Relationship Id="rId1" Type="http://schemas.microsoft.com/office/2011/relationships/chartStyle" Target="style16.xml"/></Relationships>
</file>

<file path=ppt/charts/_rels/chart17.xml.rels><?xml version="1.0" encoding="UTF-8" standalone="yes"?>
<Relationships xmlns="http://schemas.openxmlformats.org/package/2006/relationships"><Relationship Id="rId3" Type="http://schemas.openxmlformats.org/officeDocument/2006/relationships/oleObject" Target="file:///C:\Users\Joyal\Desktop\Group%20digital%20analytics\New%20Microsoft%20Excel%20Worksheet.xlsx" TargetMode="External"/><Relationship Id="rId2" Type="http://schemas.microsoft.com/office/2011/relationships/chartColorStyle" Target="colors17.xml"/><Relationship Id="rId1" Type="http://schemas.microsoft.com/office/2011/relationships/chartStyle" Target="style17.xml"/></Relationships>
</file>

<file path=ppt/charts/_rels/chart18.xml.rels><?xml version="1.0" encoding="UTF-8" standalone="yes"?>
<Relationships xmlns="http://schemas.openxmlformats.org/package/2006/relationships"><Relationship Id="rId3" Type="http://schemas.openxmlformats.org/officeDocument/2006/relationships/oleObject" Target="file:///C:\Users\Joyal\Desktop\Group%20digital%20analytics\Chart%20detailed%20performance.xlsx" TargetMode="External"/><Relationship Id="rId2" Type="http://schemas.microsoft.com/office/2011/relationships/chartColorStyle" Target="colors18.xml"/><Relationship Id="rId1" Type="http://schemas.microsoft.com/office/2011/relationships/chartStyle" Target="style18.xml"/></Relationships>
</file>

<file path=ppt/charts/_rels/chart19.xml.rels><?xml version="1.0" encoding="UTF-8" standalone="yes"?>
<Relationships xmlns="http://schemas.openxmlformats.org/package/2006/relationships"><Relationship Id="rId3" Type="http://schemas.openxmlformats.org/officeDocument/2006/relationships/themeOverride" Target="../theme/themeOverride10.xml"/><Relationship Id="rId2" Type="http://schemas.microsoft.com/office/2011/relationships/chartColorStyle" Target="colors19.xml"/><Relationship Id="rId1" Type="http://schemas.microsoft.com/office/2011/relationships/chartStyle" Target="style19.xml"/><Relationship Id="rId4" Type="http://schemas.openxmlformats.org/officeDocument/2006/relationships/package" Target="../embeddings/Microsoft_Excel_Worksheet1.xlsx"/></Relationships>
</file>

<file path=ppt/charts/_rels/chart2.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oleObject" Target="file:///C:\Users\91630\OneDrive\Pictures\Desktop\Digital%20Analytics%20Project\Extracted_Tables\Year_2012_sales.xlsx" TargetMode="External"/></Relationships>
</file>

<file path=ppt/charts/_rels/chart20.xml.rels><?xml version="1.0" encoding="UTF-8" standalone="yes"?>
<Relationships xmlns="http://schemas.openxmlformats.org/package/2006/relationships"><Relationship Id="rId3" Type="http://schemas.openxmlformats.org/officeDocument/2006/relationships/themeOverride" Target="../theme/themeOverride11.xml"/><Relationship Id="rId2" Type="http://schemas.microsoft.com/office/2011/relationships/chartColorStyle" Target="colors20.xml"/><Relationship Id="rId1" Type="http://schemas.microsoft.com/office/2011/relationships/chartStyle" Target="style20.xml"/><Relationship Id="rId4" Type="http://schemas.openxmlformats.org/officeDocument/2006/relationships/package" Target="../embeddings/Microsoft_Excel_Worksheet2.xlsx"/></Relationships>
</file>

<file path=ppt/charts/_rels/chart21.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21.xml"/><Relationship Id="rId1" Type="http://schemas.microsoft.com/office/2011/relationships/chartStyle" Target="style21.xml"/></Relationships>
</file>

<file path=ppt/charts/_rels/chart22.xml.rels><?xml version="1.0" encoding="UTF-8" standalone="yes"?>
<Relationships xmlns="http://schemas.openxmlformats.org/package/2006/relationships"><Relationship Id="rId3" Type="http://schemas.openxmlformats.org/officeDocument/2006/relationships/themeOverride" Target="../theme/themeOverride12.xml"/><Relationship Id="rId2" Type="http://schemas.microsoft.com/office/2011/relationships/chartColorStyle" Target="colors22.xml"/><Relationship Id="rId1" Type="http://schemas.microsoft.com/office/2011/relationships/chartStyle" Target="style22.xml"/><Relationship Id="rId4" Type="http://schemas.openxmlformats.org/officeDocument/2006/relationships/package" Target="../embeddings/Microsoft_Excel_Worksheet4.xlsx"/></Relationships>
</file>

<file path=ppt/charts/_rels/chart23.xml.rels><?xml version="1.0" encoding="UTF-8" standalone="yes"?>
<Relationships xmlns="http://schemas.openxmlformats.org/package/2006/relationships"><Relationship Id="rId3" Type="http://schemas.openxmlformats.org/officeDocument/2006/relationships/themeOverride" Target="../theme/themeOverride13.xml"/><Relationship Id="rId2" Type="http://schemas.microsoft.com/office/2011/relationships/chartColorStyle" Target="colors23.xml"/><Relationship Id="rId1" Type="http://schemas.microsoft.com/office/2011/relationships/chartStyle" Target="style23.xml"/><Relationship Id="rId4" Type="http://schemas.openxmlformats.org/officeDocument/2006/relationships/package" Target="../embeddings/Microsoft_Excel_Worksheet5.xlsx"/></Relationships>
</file>

<file path=ppt/charts/_rels/chart24.xml.rels><?xml version="1.0" encoding="UTF-8" standalone="yes"?>
<Relationships xmlns="http://schemas.openxmlformats.org/package/2006/relationships"><Relationship Id="rId3" Type="http://schemas.openxmlformats.org/officeDocument/2006/relationships/themeOverride" Target="../theme/themeOverride14.xml"/><Relationship Id="rId2" Type="http://schemas.microsoft.com/office/2011/relationships/chartColorStyle" Target="colors24.xml"/><Relationship Id="rId1" Type="http://schemas.microsoft.com/office/2011/relationships/chartStyle" Target="style24.xml"/><Relationship Id="rId4" Type="http://schemas.openxmlformats.org/officeDocument/2006/relationships/package" Target="../embeddings/Microsoft_Excel_Worksheet6.xlsx"/></Relationships>
</file>

<file path=ppt/charts/_rels/chart25.xml.rels><?xml version="1.0" encoding="UTF-8" standalone="yes"?>
<Relationships xmlns="http://schemas.openxmlformats.org/package/2006/relationships"><Relationship Id="rId3" Type="http://schemas.openxmlformats.org/officeDocument/2006/relationships/themeOverride" Target="../theme/themeOverride15.xml"/><Relationship Id="rId2" Type="http://schemas.microsoft.com/office/2011/relationships/chartColorStyle" Target="colors25.xml"/><Relationship Id="rId1" Type="http://schemas.microsoft.com/office/2011/relationships/chartStyle" Target="style25.xml"/><Relationship Id="rId4" Type="http://schemas.openxmlformats.org/officeDocument/2006/relationships/package" Target="../embeddings/Microsoft_Excel_Worksheet7.xlsx"/></Relationships>
</file>

<file path=ppt/charts/_rels/chart26.xml.rels><?xml version="1.0" encoding="UTF-8" standalone="yes"?>
<Relationships xmlns="http://schemas.openxmlformats.org/package/2006/relationships"><Relationship Id="rId3" Type="http://schemas.openxmlformats.org/officeDocument/2006/relationships/themeOverride" Target="../theme/themeOverride16.xml"/><Relationship Id="rId2" Type="http://schemas.microsoft.com/office/2011/relationships/chartColorStyle" Target="colors26.xml"/><Relationship Id="rId1" Type="http://schemas.microsoft.com/office/2011/relationships/chartStyle" Target="style26.xml"/><Relationship Id="rId4" Type="http://schemas.openxmlformats.org/officeDocument/2006/relationships/package" Target="../embeddings/Microsoft_Excel_Worksheet8.xlsx"/></Relationships>
</file>

<file path=ppt/charts/_rels/chart27.xml.rels><?xml version="1.0" encoding="UTF-8" standalone="yes"?>
<Relationships xmlns="http://schemas.openxmlformats.org/package/2006/relationships"><Relationship Id="rId3" Type="http://schemas.openxmlformats.org/officeDocument/2006/relationships/oleObject" Target="file:///D:\ALabs\Internship\3.%20Digital_Web%20analytics\Digital%20analysis-%20Charts.xlsx" TargetMode="External"/><Relationship Id="rId2" Type="http://schemas.microsoft.com/office/2011/relationships/chartColorStyle" Target="colors27.xml"/><Relationship Id="rId1" Type="http://schemas.microsoft.com/office/2011/relationships/chartStyle" Target="style27.xml"/></Relationships>
</file>

<file path=ppt/charts/_rels/chart28.xml.rels><?xml version="1.0" encoding="UTF-8" standalone="yes"?>
<Relationships xmlns="http://schemas.openxmlformats.org/package/2006/relationships"><Relationship Id="rId3" Type="http://schemas.openxmlformats.org/officeDocument/2006/relationships/package" Target="../embeddings/Microsoft_Excel_Worksheet9.xlsx"/><Relationship Id="rId2" Type="http://schemas.microsoft.com/office/2011/relationships/chartColorStyle" Target="colors28.xml"/><Relationship Id="rId1" Type="http://schemas.microsoft.com/office/2011/relationships/chartStyle" Target="style28.xml"/></Relationships>
</file>

<file path=ppt/charts/_rels/chart29.xml.rels><?xml version="1.0" encoding="UTF-8" standalone="yes"?>
<Relationships xmlns="http://schemas.openxmlformats.org/package/2006/relationships"><Relationship Id="rId3" Type="http://schemas.openxmlformats.org/officeDocument/2006/relationships/themeOverride" Target="../theme/themeOverride17.xml"/><Relationship Id="rId2" Type="http://schemas.microsoft.com/office/2011/relationships/chartColorStyle" Target="colors29.xml"/><Relationship Id="rId1" Type="http://schemas.microsoft.com/office/2011/relationships/chartStyle" Target="style29.xml"/><Relationship Id="rId4" Type="http://schemas.openxmlformats.org/officeDocument/2006/relationships/package" Target="../embeddings/Microsoft_Excel_Worksheet10.xlsx"/></Relationships>
</file>

<file path=ppt/charts/_rels/chart3.xml.rels><?xml version="1.0" encoding="UTF-8" standalone="yes"?>
<Relationships xmlns="http://schemas.openxmlformats.org/package/2006/relationships"><Relationship Id="rId3" Type="http://schemas.openxmlformats.org/officeDocument/2006/relationships/themeOverride" Target="../theme/themeOverride3.xml"/><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oleObject" Target="file:///C:\Users\91630\OneDrive\Pictures\Desktop\Digital%20Analytics%20Project\Extracted_Tables\Session_Volume_excluding_holidays.xlsx" TargetMode="External"/></Relationships>
</file>

<file path=ppt/charts/_rels/chart30.xml.rels><?xml version="1.0" encoding="UTF-8" standalone="yes"?>
<Relationships xmlns="http://schemas.openxmlformats.org/package/2006/relationships"><Relationship Id="rId3" Type="http://schemas.openxmlformats.org/officeDocument/2006/relationships/themeOverride" Target="../theme/themeOverride18.xml"/><Relationship Id="rId2" Type="http://schemas.microsoft.com/office/2011/relationships/chartColorStyle" Target="colors30.xml"/><Relationship Id="rId1" Type="http://schemas.microsoft.com/office/2011/relationships/chartStyle" Target="style30.xml"/><Relationship Id="rId4" Type="http://schemas.openxmlformats.org/officeDocument/2006/relationships/package" Target="../embeddings/Microsoft_Excel_Worksheet11.xlsx"/></Relationships>
</file>

<file path=ppt/charts/_rels/chart31.xml.rels><?xml version="1.0" encoding="UTF-8" standalone="yes"?>
<Relationships xmlns="http://schemas.openxmlformats.org/package/2006/relationships"><Relationship Id="rId3" Type="http://schemas.openxmlformats.org/officeDocument/2006/relationships/themeOverride" Target="../theme/themeOverride19.xml"/><Relationship Id="rId2" Type="http://schemas.microsoft.com/office/2011/relationships/chartColorStyle" Target="colors31.xml"/><Relationship Id="rId1" Type="http://schemas.microsoft.com/office/2011/relationships/chartStyle" Target="style31.xml"/><Relationship Id="rId4" Type="http://schemas.openxmlformats.org/officeDocument/2006/relationships/package" Target="../embeddings/Microsoft_Excel_Worksheet12.xlsx"/></Relationships>
</file>

<file path=ppt/charts/_rels/chart32.xml.rels><?xml version="1.0" encoding="UTF-8" standalone="yes"?>
<Relationships xmlns="http://schemas.openxmlformats.org/package/2006/relationships"><Relationship Id="rId3" Type="http://schemas.openxmlformats.org/officeDocument/2006/relationships/themeOverride" Target="../theme/themeOverride20.xml"/><Relationship Id="rId2" Type="http://schemas.microsoft.com/office/2011/relationships/chartColorStyle" Target="colors32.xml"/><Relationship Id="rId1" Type="http://schemas.microsoft.com/office/2011/relationships/chartStyle" Target="style32.xml"/><Relationship Id="rId4" Type="http://schemas.openxmlformats.org/officeDocument/2006/relationships/package" Target="../embeddings/Microsoft_Excel_Worksheet13.xlsx"/></Relationships>
</file>

<file path=ppt/charts/_rels/chart33.xml.rels><?xml version="1.0" encoding="UTF-8" standalone="yes"?>
<Relationships xmlns="http://schemas.openxmlformats.org/package/2006/relationships"><Relationship Id="rId3" Type="http://schemas.openxmlformats.org/officeDocument/2006/relationships/themeOverride" Target="../theme/themeOverride21.xml"/><Relationship Id="rId2" Type="http://schemas.microsoft.com/office/2011/relationships/chartColorStyle" Target="colors33.xml"/><Relationship Id="rId1" Type="http://schemas.microsoft.com/office/2011/relationships/chartStyle" Target="style33.xml"/><Relationship Id="rId4" Type="http://schemas.openxmlformats.org/officeDocument/2006/relationships/package" Target="../embeddings/Microsoft_Excel_Worksheet14.xlsx"/></Relationships>
</file>

<file path=ppt/charts/_rels/chart34.xml.rels><?xml version="1.0" encoding="UTF-8" standalone="yes"?>
<Relationships xmlns="http://schemas.openxmlformats.org/package/2006/relationships"><Relationship Id="rId3" Type="http://schemas.openxmlformats.org/officeDocument/2006/relationships/themeOverride" Target="../theme/themeOverride22.xml"/><Relationship Id="rId2" Type="http://schemas.microsoft.com/office/2011/relationships/chartColorStyle" Target="colors34.xml"/><Relationship Id="rId1" Type="http://schemas.microsoft.com/office/2011/relationships/chartStyle" Target="style34.xml"/><Relationship Id="rId4" Type="http://schemas.openxmlformats.org/officeDocument/2006/relationships/package" Target="../embeddings/Microsoft_Excel_Worksheet15.xlsx"/></Relationships>
</file>

<file path=ppt/charts/_rels/chart35.xml.rels><?xml version="1.0" encoding="UTF-8" standalone="yes"?>
<Relationships xmlns="http://schemas.openxmlformats.org/package/2006/relationships"><Relationship Id="rId3" Type="http://schemas.openxmlformats.org/officeDocument/2006/relationships/themeOverride" Target="../theme/themeOverride23.xml"/><Relationship Id="rId2" Type="http://schemas.microsoft.com/office/2011/relationships/chartColorStyle" Target="colors35.xml"/><Relationship Id="rId1" Type="http://schemas.microsoft.com/office/2011/relationships/chartStyle" Target="style35.xml"/><Relationship Id="rId4" Type="http://schemas.openxmlformats.org/officeDocument/2006/relationships/package" Target="../embeddings/Microsoft_Excel_Worksheet16.xlsx"/></Relationships>
</file>

<file path=ppt/charts/_rels/chart36.xml.rels><?xml version="1.0" encoding="UTF-8" standalone="yes"?>
<Relationships xmlns="http://schemas.openxmlformats.org/package/2006/relationships"><Relationship Id="rId3" Type="http://schemas.openxmlformats.org/officeDocument/2006/relationships/themeOverride" Target="../theme/themeOverride24.xml"/><Relationship Id="rId2" Type="http://schemas.microsoft.com/office/2011/relationships/chartColorStyle" Target="colors36.xml"/><Relationship Id="rId1" Type="http://schemas.microsoft.com/office/2011/relationships/chartStyle" Target="style36.xml"/><Relationship Id="rId4" Type="http://schemas.openxmlformats.org/officeDocument/2006/relationships/package" Target="../embeddings/Microsoft_Excel_Worksheet17.xlsx"/></Relationships>
</file>

<file path=ppt/charts/_rels/chart37.xml.rels><?xml version="1.0" encoding="UTF-8" standalone="yes"?>
<Relationships xmlns="http://schemas.openxmlformats.org/package/2006/relationships"><Relationship Id="rId3" Type="http://schemas.openxmlformats.org/officeDocument/2006/relationships/themeOverride" Target="../theme/themeOverride25.xml"/><Relationship Id="rId2" Type="http://schemas.microsoft.com/office/2011/relationships/chartColorStyle" Target="colors37.xml"/><Relationship Id="rId1" Type="http://schemas.microsoft.com/office/2011/relationships/chartStyle" Target="style37.xml"/><Relationship Id="rId4" Type="http://schemas.openxmlformats.org/officeDocument/2006/relationships/package" Target="../embeddings/Microsoft_Excel_Worksheet18.xlsx"/></Relationships>
</file>

<file path=ppt/charts/_rels/chart38.xml.rels><?xml version="1.0" encoding="UTF-8" standalone="yes"?>
<Relationships xmlns="http://schemas.openxmlformats.org/package/2006/relationships"><Relationship Id="rId3" Type="http://schemas.openxmlformats.org/officeDocument/2006/relationships/themeOverride" Target="../theme/themeOverride26.xml"/><Relationship Id="rId2" Type="http://schemas.microsoft.com/office/2011/relationships/chartColorStyle" Target="colors38.xml"/><Relationship Id="rId1" Type="http://schemas.microsoft.com/office/2011/relationships/chartStyle" Target="style38.xml"/><Relationship Id="rId4" Type="http://schemas.openxmlformats.org/officeDocument/2006/relationships/package" Target="../embeddings/Microsoft_Excel_Worksheet19.xlsx"/></Relationships>
</file>

<file path=ppt/charts/_rels/chart39.xml.rels><?xml version="1.0" encoding="UTF-8" standalone="yes"?>
<Relationships xmlns="http://schemas.openxmlformats.org/package/2006/relationships"><Relationship Id="rId3" Type="http://schemas.openxmlformats.org/officeDocument/2006/relationships/themeOverride" Target="../theme/themeOverride29.xml"/><Relationship Id="rId2" Type="http://schemas.microsoft.com/office/2011/relationships/chartColorStyle" Target="colors41.xml"/><Relationship Id="rId1" Type="http://schemas.microsoft.com/office/2011/relationships/chartStyle" Target="style41.xml"/><Relationship Id="rId4" Type="http://schemas.openxmlformats.org/officeDocument/2006/relationships/package" Target="../embeddings/Microsoft_Excel_Worksheet20.xlsx"/></Relationships>
</file>

<file path=ppt/charts/_rels/chart4.xml.rels><?xml version="1.0" encoding="UTF-8" standalone="yes"?>
<Relationships xmlns="http://schemas.openxmlformats.org/package/2006/relationships"><Relationship Id="rId3" Type="http://schemas.openxmlformats.org/officeDocument/2006/relationships/themeOverride" Target="../theme/themeOverride4.xml"/><Relationship Id="rId2" Type="http://schemas.microsoft.com/office/2011/relationships/chartColorStyle" Target="colors4.xml"/><Relationship Id="rId1" Type="http://schemas.microsoft.com/office/2011/relationships/chartStyle" Target="style4.xml"/><Relationship Id="rId4" Type="http://schemas.openxmlformats.org/officeDocument/2006/relationships/oleObject" Target="file:///C:\Users\91630\OneDrive\Pictures\Desktop\Digital%20Analytics%20Project\Extracted_Tables\Session_Volume_excluding_holidays.xlsx" TargetMode="External"/></Relationships>
</file>

<file path=ppt/charts/_rels/chart40.xml.rels><?xml version="1.0" encoding="UTF-8" standalone="yes"?>
<Relationships xmlns="http://schemas.openxmlformats.org/package/2006/relationships"><Relationship Id="rId3" Type="http://schemas.openxmlformats.org/officeDocument/2006/relationships/themeOverride" Target="../theme/themeOverride30.xml"/><Relationship Id="rId2" Type="http://schemas.microsoft.com/office/2011/relationships/chartColorStyle" Target="colors42.xml"/><Relationship Id="rId1" Type="http://schemas.microsoft.com/office/2011/relationships/chartStyle" Target="style42.xml"/><Relationship Id="rId4" Type="http://schemas.openxmlformats.org/officeDocument/2006/relationships/package" Target="../embeddings/Microsoft_Excel_Worksheet21.xlsx"/></Relationships>
</file>

<file path=ppt/charts/_rels/chart41.xml.rels><?xml version="1.0" encoding="UTF-8" standalone="yes"?>
<Relationships xmlns="http://schemas.openxmlformats.org/package/2006/relationships"><Relationship Id="rId3" Type="http://schemas.openxmlformats.org/officeDocument/2006/relationships/themeOverride" Target="../theme/themeOverride31.xml"/><Relationship Id="rId2" Type="http://schemas.microsoft.com/office/2011/relationships/chartColorStyle" Target="colors43.xml"/><Relationship Id="rId1" Type="http://schemas.microsoft.com/office/2011/relationships/chartStyle" Target="style43.xml"/><Relationship Id="rId4" Type="http://schemas.openxmlformats.org/officeDocument/2006/relationships/package" Target="../embeddings/Microsoft_Excel_Worksheet22.xlsx"/></Relationships>
</file>

<file path=ppt/charts/_rels/chart42.xml.rels><?xml version="1.0" encoding="UTF-8" standalone="yes"?>
<Relationships xmlns="http://schemas.openxmlformats.org/package/2006/relationships"><Relationship Id="rId3" Type="http://schemas.openxmlformats.org/officeDocument/2006/relationships/themeOverride" Target="../theme/themeOverride32.xml"/><Relationship Id="rId2" Type="http://schemas.microsoft.com/office/2011/relationships/chartColorStyle" Target="colors44.xml"/><Relationship Id="rId1" Type="http://schemas.microsoft.com/office/2011/relationships/chartStyle" Target="style44.xml"/><Relationship Id="rId4" Type="http://schemas.openxmlformats.org/officeDocument/2006/relationships/package" Target="../embeddings/Microsoft_Excel_Worksheet23.xlsx"/></Relationships>
</file>

<file path=ppt/charts/_rels/chart43.xml.rels><?xml version="1.0" encoding="UTF-8" standalone="yes"?>
<Relationships xmlns="http://schemas.openxmlformats.org/package/2006/relationships"><Relationship Id="rId3" Type="http://schemas.openxmlformats.org/officeDocument/2006/relationships/themeOverride" Target="../theme/themeOverride33.xml"/><Relationship Id="rId2" Type="http://schemas.microsoft.com/office/2011/relationships/chartColorStyle" Target="colors45.xml"/><Relationship Id="rId1" Type="http://schemas.microsoft.com/office/2011/relationships/chartStyle" Target="style45.xml"/><Relationship Id="rId4" Type="http://schemas.openxmlformats.org/officeDocument/2006/relationships/package" Target="../embeddings/Microsoft_Excel_Worksheet24.xlsx"/></Relationships>
</file>

<file path=ppt/charts/_rels/chart44.xml.rels><?xml version="1.0" encoding="UTF-8" standalone="yes"?>
<Relationships xmlns="http://schemas.openxmlformats.org/package/2006/relationships"><Relationship Id="rId3" Type="http://schemas.openxmlformats.org/officeDocument/2006/relationships/themeOverride" Target="../theme/themeOverride34.xml"/><Relationship Id="rId2" Type="http://schemas.microsoft.com/office/2011/relationships/chartColorStyle" Target="colors46.xml"/><Relationship Id="rId1" Type="http://schemas.microsoft.com/office/2011/relationships/chartStyle" Target="style46.xml"/><Relationship Id="rId4" Type="http://schemas.openxmlformats.org/officeDocument/2006/relationships/package" Target="../embeddings/Microsoft_Excel_Worksheet25.xlsx"/></Relationships>
</file>

<file path=ppt/charts/_rels/chart45.xml.rels><?xml version="1.0" encoding="UTF-8" standalone="yes"?>
<Relationships xmlns="http://schemas.openxmlformats.org/package/2006/relationships"><Relationship Id="rId3" Type="http://schemas.openxmlformats.org/officeDocument/2006/relationships/themeOverride" Target="../theme/themeOverride35.xml"/><Relationship Id="rId2" Type="http://schemas.microsoft.com/office/2011/relationships/chartColorStyle" Target="colors47.xml"/><Relationship Id="rId1" Type="http://schemas.microsoft.com/office/2011/relationships/chartStyle" Target="style47.xml"/><Relationship Id="rId4" Type="http://schemas.openxmlformats.org/officeDocument/2006/relationships/package" Target="../embeddings/Microsoft_Excel_Worksheet26.xlsx"/></Relationships>
</file>

<file path=ppt/charts/_rels/chart46.xml.rels><?xml version="1.0" encoding="UTF-8" standalone="yes"?>
<Relationships xmlns="http://schemas.openxmlformats.org/package/2006/relationships"><Relationship Id="rId3" Type="http://schemas.openxmlformats.org/officeDocument/2006/relationships/themeOverride" Target="../theme/themeOverride36.xml"/><Relationship Id="rId2" Type="http://schemas.microsoft.com/office/2011/relationships/chartColorStyle" Target="colors48.xml"/><Relationship Id="rId1" Type="http://schemas.microsoft.com/office/2011/relationships/chartStyle" Target="style48.xml"/><Relationship Id="rId4" Type="http://schemas.openxmlformats.org/officeDocument/2006/relationships/package" Target="../embeddings/Microsoft_Excel_Worksheet27.xlsx"/></Relationships>
</file>

<file path=ppt/charts/_rels/chart5.xml.rels><?xml version="1.0" encoding="UTF-8" standalone="yes"?>
<Relationships xmlns="http://schemas.openxmlformats.org/package/2006/relationships"><Relationship Id="rId3" Type="http://schemas.openxmlformats.org/officeDocument/2006/relationships/themeOverride" Target="../theme/themeOverride5.xml"/><Relationship Id="rId2" Type="http://schemas.microsoft.com/office/2011/relationships/chartColorStyle" Target="colors5.xml"/><Relationship Id="rId1" Type="http://schemas.microsoft.com/office/2011/relationships/chartStyle" Target="style5.xml"/><Relationship Id="rId4" Type="http://schemas.openxmlformats.org/officeDocument/2006/relationships/oleObject" Target="file:///C:\Users\91630\OneDrive\Pictures\Desktop\Digital%20Analytics%20Project\Extracted_Tables\Monthly_Sales_trends.xlsx" TargetMode="External"/></Relationships>
</file>

<file path=ppt/charts/_rels/chart6.xml.rels><?xml version="1.0" encoding="UTF-8" standalone="yes"?>
<Relationships xmlns="http://schemas.openxmlformats.org/package/2006/relationships"><Relationship Id="rId3" Type="http://schemas.openxmlformats.org/officeDocument/2006/relationships/oleObject" Target="file:///D:\ALabs\Internship\3.%20Digital_Web%20analytics\Digital%20analysis-%20Charts.xlsx" TargetMode="External"/><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themeOverride" Target="../theme/themeOverride6.xml"/><Relationship Id="rId2" Type="http://schemas.microsoft.com/office/2011/relationships/chartColorStyle" Target="colors7.xml"/><Relationship Id="rId1" Type="http://schemas.microsoft.com/office/2011/relationships/chartStyle" Target="style7.xml"/><Relationship Id="rId4" Type="http://schemas.openxmlformats.org/officeDocument/2006/relationships/oleObject" Target="file:///C:\Users\91630\OneDrive\Pictures\Desktop\Digital%20Analytics%20Project\Extracted_Tables\NewVsRepeat_Channel_Patterns.xlsx" TargetMode="External"/></Relationships>
</file>

<file path=ppt/charts/_rels/chart8.xml.rels><?xml version="1.0" encoding="UTF-8" standalone="yes"?>
<Relationships xmlns="http://schemas.openxmlformats.org/package/2006/relationships"><Relationship Id="rId3" Type="http://schemas.openxmlformats.org/officeDocument/2006/relationships/themeOverride" Target="../theme/themeOverride7.xml"/><Relationship Id="rId2" Type="http://schemas.microsoft.com/office/2011/relationships/chartColorStyle" Target="colors8.xml"/><Relationship Id="rId1" Type="http://schemas.microsoft.com/office/2011/relationships/chartStyle" Target="style8.xml"/><Relationship Id="rId4" Type="http://schemas.openxmlformats.org/officeDocument/2006/relationships/oleObject" Target="file:///C:\Users\91630\OneDrive\Pictures\Desktop\Digital%20Analytics%20Project\Extracted_Tables\NewVsRepeat_Channel_Patterns.xlsx" TargetMode="External"/></Relationships>
</file>

<file path=ppt/charts/_rels/chart9.xml.rels><?xml version="1.0" encoding="UTF-8" standalone="yes"?>
<Relationships xmlns="http://schemas.openxmlformats.org/package/2006/relationships"><Relationship Id="rId3" Type="http://schemas.openxmlformats.org/officeDocument/2006/relationships/oleObject" Target="file:///D:\ALabs\Internship\3.%20Digital_Web%20analytics\Digital%20analysis-%20Charts.xlsx" TargetMode="External"/><Relationship Id="rId2" Type="http://schemas.microsoft.com/office/2011/relationships/chartColorStyle" Target="colors9.xml"/><Relationship Id="rId1" Type="http://schemas.microsoft.com/office/2011/relationships/chartStyle" Target="style9.xml"/></Relationships>
</file>

<file path=ppt/charts/_rels/chartEx1.xml.rels><?xml version="1.0" encoding="UTF-8" standalone="yes"?>
<Relationships xmlns="http://schemas.openxmlformats.org/package/2006/relationships"><Relationship Id="rId3" Type="http://schemas.microsoft.com/office/2011/relationships/chartColorStyle" Target="colors39.xml"/><Relationship Id="rId2" Type="http://schemas.microsoft.com/office/2011/relationships/chartStyle" Target="style39.xml"/><Relationship Id="rId1" Type="http://schemas.openxmlformats.org/officeDocument/2006/relationships/oleObject" Target="Book1" TargetMode="External"/><Relationship Id="rId4" Type="http://schemas.openxmlformats.org/officeDocument/2006/relationships/themeOverride" Target="../theme/themeOverride27.xml"/></Relationships>
</file>

<file path=ppt/charts/_rels/chartEx2.xml.rels><?xml version="1.0" encoding="UTF-8" standalone="yes"?>
<Relationships xmlns="http://schemas.openxmlformats.org/package/2006/relationships"><Relationship Id="rId3" Type="http://schemas.microsoft.com/office/2011/relationships/chartColorStyle" Target="colors40.xml"/><Relationship Id="rId2" Type="http://schemas.microsoft.com/office/2011/relationships/chartStyle" Target="style40.xml"/><Relationship Id="rId1" Type="http://schemas.openxmlformats.org/officeDocument/2006/relationships/oleObject" Target="Book1" TargetMode="External"/><Relationship Id="rId4" Type="http://schemas.openxmlformats.org/officeDocument/2006/relationships/themeOverride" Target="../theme/themeOverride28.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pivotSource>
    <c:name>[Year_2012_sales.xlsx]Sheet1!PivotTable1</c:name>
    <c:fmtId val="37"/>
  </c:pivotSource>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IN" sz="1200" dirty="0"/>
              <a:t>TOTAL</a:t>
            </a:r>
            <a:r>
              <a:rPr lang="en-IN" sz="1200" baseline="0" dirty="0"/>
              <a:t> </a:t>
            </a:r>
            <a:r>
              <a:rPr lang="en-IN" sz="1200" dirty="0"/>
              <a:t>SESSIONS</a:t>
            </a:r>
            <a:r>
              <a:rPr lang="en-IN" sz="1200" baseline="0" dirty="0"/>
              <a:t> &amp; ORDERS BY MONTH FOR 2012</a:t>
            </a:r>
            <a:endParaRPr lang="en-IN" sz="1200" dirty="0"/>
          </a:p>
        </c:rich>
      </c:tx>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ivotFmts>
      <c:pivotFmt>
        <c:idx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Sheet1!$O$5</c:f>
              <c:strCache>
                <c:ptCount val="1"/>
                <c:pt idx="0">
                  <c:v>Total-Sessions</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multiLvlStrRef>
              <c:f>Sheet1!$N$6:$N$16</c:f>
              <c:multiLvlStrCache>
                <c:ptCount val="10"/>
                <c:lvl>
                  <c:pt idx="0">
                    <c:v>3</c:v>
                  </c:pt>
                  <c:pt idx="1">
                    <c:v>4</c:v>
                  </c:pt>
                  <c:pt idx="2">
                    <c:v>5</c:v>
                  </c:pt>
                  <c:pt idx="3">
                    <c:v>6</c:v>
                  </c:pt>
                  <c:pt idx="4">
                    <c:v>7</c:v>
                  </c:pt>
                  <c:pt idx="5">
                    <c:v>8</c:v>
                  </c:pt>
                  <c:pt idx="6">
                    <c:v>9</c:v>
                  </c:pt>
                  <c:pt idx="7">
                    <c:v>10</c:v>
                  </c:pt>
                  <c:pt idx="8">
                    <c:v>11</c:v>
                  </c:pt>
                  <c:pt idx="9">
                    <c:v>12</c:v>
                  </c:pt>
                </c:lvl>
                <c:lvl>
                  <c:pt idx="0">
                    <c:v>2012</c:v>
                  </c:pt>
                </c:lvl>
              </c:multiLvlStrCache>
            </c:multiLvlStrRef>
          </c:cat>
          <c:val>
            <c:numRef>
              <c:f>Sheet1!$O$6:$O$16</c:f>
              <c:numCache>
                <c:formatCode>General</c:formatCode>
                <c:ptCount val="10"/>
                <c:pt idx="0">
                  <c:v>1879</c:v>
                </c:pt>
                <c:pt idx="1">
                  <c:v>3734</c:v>
                </c:pt>
                <c:pt idx="2">
                  <c:v>3736</c:v>
                </c:pt>
                <c:pt idx="3">
                  <c:v>3963</c:v>
                </c:pt>
                <c:pt idx="4">
                  <c:v>4249</c:v>
                </c:pt>
                <c:pt idx="5">
                  <c:v>6097</c:v>
                </c:pt>
                <c:pt idx="6">
                  <c:v>6546</c:v>
                </c:pt>
                <c:pt idx="7">
                  <c:v>8183</c:v>
                </c:pt>
                <c:pt idx="8">
                  <c:v>14011</c:v>
                </c:pt>
                <c:pt idx="9">
                  <c:v>10072</c:v>
                </c:pt>
              </c:numCache>
            </c:numRef>
          </c:val>
          <c:extLst>
            <c:ext xmlns:c16="http://schemas.microsoft.com/office/drawing/2014/chart" uri="{C3380CC4-5D6E-409C-BE32-E72D297353CC}">
              <c16:uniqueId val="{00000000-A96F-411F-9916-BC7566B4A62C}"/>
            </c:ext>
          </c:extLst>
        </c:ser>
        <c:dLbls>
          <c:showLegendKey val="0"/>
          <c:showVal val="1"/>
          <c:showCatName val="0"/>
          <c:showSerName val="0"/>
          <c:showPercent val="0"/>
          <c:showBubbleSize val="0"/>
        </c:dLbls>
        <c:gapWidth val="80"/>
        <c:axId val="1083855360"/>
        <c:axId val="1083859680"/>
      </c:barChart>
      <c:lineChart>
        <c:grouping val="standard"/>
        <c:varyColors val="0"/>
        <c:ser>
          <c:idx val="1"/>
          <c:order val="1"/>
          <c:tx>
            <c:strRef>
              <c:f>Sheet1!$P$5</c:f>
              <c:strCache>
                <c:ptCount val="1"/>
                <c:pt idx="0">
                  <c:v>Total-Orders</c:v>
                </c:pt>
              </c:strCache>
            </c:strRef>
          </c:tx>
          <c:spPr>
            <a:ln w="34925" cap="rnd">
              <a:solidFill>
                <a:schemeClr val="accent2"/>
              </a:solidFill>
              <a:round/>
            </a:ln>
            <a:effectLst>
              <a:outerShdw blurRad="57150" dist="19050" dir="5400000" algn="ctr" rotWithShape="0">
                <a:srgbClr val="000000">
                  <a:alpha val="63000"/>
                </a:srgbClr>
              </a:outerShdw>
            </a:effectLst>
          </c:spPr>
          <c:marker>
            <c:symbol val="none"/>
          </c:marker>
          <c:dLbls>
            <c:dLbl>
              <c:idx val="1"/>
              <c:layout>
                <c:manualLayout>
                  <c:x val="0"/>
                  <c:y val="2.2561406552697019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A96F-411F-9916-BC7566B4A62C}"/>
                </c:ext>
              </c:extLst>
            </c:dLbl>
            <c:dLbl>
              <c:idx val="5"/>
              <c:layout>
                <c:manualLayout>
                  <c:x val="-3.9507248180177942E-3"/>
                  <c:y val="2.2561406552697089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A96F-411F-9916-BC7566B4A62C}"/>
                </c:ext>
              </c:extLst>
            </c:dLbl>
            <c:dLbl>
              <c:idx val="6"/>
              <c:layout>
                <c:manualLayout>
                  <c:x val="-7.9014496360356595E-3"/>
                  <c:y val="4.1362578679944605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A96F-411F-9916-BC7566B4A62C}"/>
                </c:ext>
              </c:extLst>
            </c:dLbl>
            <c:dLbl>
              <c:idx val="7"/>
              <c:layout>
                <c:manualLayout>
                  <c:x val="-7.9014496360356595E-3"/>
                  <c:y val="4.8883047530843542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A96F-411F-9916-BC7566B4A62C}"/>
                </c:ext>
              </c:extLst>
            </c:dLbl>
            <c:dLbl>
              <c:idx val="9"/>
              <c:layout>
                <c:manualLayout>
                  <c:x val="-1.5802899272071177E-2"/>
                  <c:y val="-3.7602344254495032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A96F-411F-9916-BC7566B4A62C}"/>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multiLvlStrRef>
              <c:f>Sheet1!$N$6:$N$16</c:f>
              <c:multiLvlStrCache>
                <c:ptCount val="10"/>
                <c:lvl>
                  <c:pt idx="0">
                    <c:v>3</c:v>
                  </c:pt>
                  <c:pt idx="1">
                    <c:v>4</c:v>
                  </c:pt>
                  <c:pt idx="2">
                    <c:v>5</c:v>
                  </c:pt>
                  <c:pt idx="3">
                    <c:v>6</c:v>
                  </c:pt>
                  <c:pt idx="4">
                    <c:v>7</c:v>
                  </c:pt>
                  <c:pt idx="5">
                    <c:v>8</c:v>
                  </c:pt>
                  <c:pt idx="6">
                    <c:v>9</c:v>
                  </c:pt>
                  <c:pt idx="7">
                    <c:v>10</c:v>
                  </c:pt>
                  <c:pt idx="8">
                    <c:v>11</c:v>
                  </c:pt>
                  <c:pt idx="9">
                    <c:v>12</c:v>
                  </c:pt>
                </c:lvl>
                <c:lvl>
                  <c:pt idx="0">
                    <c:v>2012</c:v>
                  </c:pt>
                </c:lvl>
              </c:multiLvlStrCache>
            </c:multiLvlStrRef>
          </c:cat>
          <c:val>
            <c:numRef>
              <c:f>Sheet1!$P$6:$P$16</c:f>
              <c:numCache>
                <c:formatCode>General</c:formatCode>
                <c:ptCount val="10"/>
                <c:pt idx="0">
                  <c:v>60</c:v>
                </c:pt>
                <c:pt idx="1">
                  <c:v>99</c:v>
                </c:pt>
                <c:pt idx="2">
                  <c:v>108</c:v>
                </c:pt>
                <c:pt idx="3">
                  <c:v>140</c:v>
                </c:pt>
                <c:pt idx="4">
                  <c:v>169</c:v>
                </c:pt>
                <c:pt idx="5">
                  <c:v>228</c:v>
                </c:pt>
                <c:pt idx="6">
                  <c:v>287</c:v>
                </c:pt>
                <c:pt idx="7">
                  <c:v>371</c:v>
                </c:pt>
                <c:pt idx="8">
                  <c:v>618</c:v>
                </c:pt>
                <c:pt idx="9">
                  <c:v>506</c:v>
                </c:pt>
              </c:numCache>
            </c:numRef>
          </c:val>
          <c:smooth val="0"/>
          <c:extLst>
            <c:ext xmlns:c16="http://schemas.microsoft.com/office/drawing/2014/chart" uri="{C3380CC4-5D6E-409C-BE32-E72D297353CC}">
              <c16:uniqueId val="{00000001-A96F-411F-9916-BC7566B4A62C}"/>
            </c:ext>
          </c:extLst>
        </c:ser>
        <c:dLbls>
          <c:showLegendKey val="0"/>
          <c:showVal val="0"/>
          <c:showCatName val="0"/>
          <c:showSerName val="0"/>
          <c:showPercent val="0"/>
          <c:showBubbleSize val="0"/>
        </c:dLbls>
        <c:marker val="1"/>
        <c:smooth val="0"/>
        <c:axId val="630082576"/>
        <c:axId val="630100816"/>
      </c:lineChart>
      <c:catAx>
        <c:axId val="1083855360"/>
        <c:scaling>
          <c:orientation val="minMax"/>
        </c:scaling>
        <c:delete val="0"/>
        <c:axPos val="b"/>
        <c:title>
          <c:tx>
            <c:rich>
              <a:bodyPr rot="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r>
                  <a:rPr lang="en-IN" dirty="0"/>
                  <a:t>MONTH</a:t>
                </a:r>
              </a:p>
            </c:rich>
          </c:tx>
          <c:overlay val="0"/>
          <c:spPr>
            <a:noFill/>
            <a:ln>
              <a:noFill/>
            </a:ln>
            <a:effectLst/>
          </c:spPr>
          <c:txPr>
            <a:bodyPr rot="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1083859680"/>
        <c:crosses val="autoZero"/>
        <c:auto val="1"/>
        <c:lblAlgn val="ctr"/>
        <c:lblOffset val="100"/>
        <c:noMultiLvlLbl val="0"/>
      </c:catAx>
      <c:valAx>
        <c:axId val="1083859680"/>
        <c:scaling>
          <c:orientation val="minMax"/>
        </c:scaling>
        <c:delete val="0"/>
        <c:axPos val="l"/>
        <c:majorGridlines>
          <c:spPr>
            <a:ln w="9525" cap="flat" cmpd="sng" algn="ctr">
              <a:solidFill>
                <a:schemeClr val="dk1">
                  <a:lumMod val="50000"/>
                  <a:lumOff val="50000"/>
                </a:schemeClr>
              </a:solidFill>
              <a:round/>
            </a:ln>
            <a:effectLst/>
          </c:spPr>
        </c:majorGridlines>
        <c:title>
          <c:tx>
            <c:rich>
              <a:bodyPr rot="-540000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r>
                  <a:rPr lang="en-IN" sz="1000" dirty="0"/>
                  <a:t>Total</a:t>
                </a:r>
                <a:r>
                  <a:rPr lang="en-IN" sz="1000" baseline="0" dirty="0"/>
                  <a:t> </a:t>
                </a:r>
                <a:r>
                  <a:rPr lang="en-IN" sz="1000" dirty="0"/>
                  <a:t>sessions ( IN THOUSANDS )</a:t>
                </a:r>
              </a:p>
            </c:rich>
          </c:tx>
          <c:overlay val="0"/>
          <c:spPr>
            <a:noFill/>
            <a:ln>
              <a:noFill/>
            </a:ln>
            <a:effectLst/>
          </c:spPr>
          <c:txPr>
            <a:bodyPr rot="-540000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1083855360"/>
        <c:crosses val="autoZero"/>
        <c:crossBetween val="between"/>
      </c:valAx>
      <c:valAx>
        <c:axId val="630100816"/>
        <c:scaling>
          <c:orientation val="minMax"/>
        </c:scaling>
        <c:delete val="0"/>
        <c:axPos val="r"/>
        <c:title>
          <c:tx>
            <c:rich>
              <a:bodyPr rot="-540000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r>
                  <a:rPr lang="en-IN" sz="1000" dirty="0"/>
                  <a:t>Total</a:t>
                </a:r>
                <a:r>
                  <a:rPr lang="en-IN" sz="1000" baseline="0" dirty="0"/>
                  <a:t> </a:t>
                </a:r>
                <a:r>
                  <a:rPr lang="en-IN" sz="1000" dirty="0"/>
                  <a:t>orders</a:t>
                </a:r>
              </a:p>
            </c:rich>
          </c:tx>
          <c:overlay val="0"/>
          <c:spPr>
            <a:noFill/>
            <a:ln>
              <a:noFill/>
            </a:ln>
            <a:effectLst/>
          </c:spPr>
          <c:txPr>
            <a:bodyPr rot="-540000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endParaRPr lang="en-US"/>
            </a:p>
          </c:txPr>
        </c:title>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630082576"/>
        <c:crosses val="max"/>
        <c:crossBetween val="between"/>
      </c:valAx>
      <c:catAx>
        <c:axId val="630082576"/>
        <c:scaling>
          <c:orientation val="minMax"/>
        </c:scaling>
        <c:delete val="1"/>
        <c:axPos val="b"/>
        <c:numFmt formatCode="General" sourceLinked="1"/>
        <c:majorTickMark val="out"/>
        <c:minorTickMark val="none"/>
        <c:tickLblPos val="nextTo"/>
        <c:crossAx val="630100816"/>
        <c:crosses val="autoZero"/>
        <c:auto val="1"/>
        <c:lblAlgn val="ctr"/>
        <c:lblOffset val="100"/>
        <c:noMultiLvlLbl val="0"/>
      </c:cat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4">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100" b="1" i="0" u="none" strike="noStrike" kern="1200" baseline="0">
                <a:solidFill>
                  <a:schemeClr val="tx1"/>
                </a:solidFill>
                <a:latin typeface="+mn-lt"/>
                <a:ea typeface="+mn-ea"/>
                <a:cs typeface="+mn-cs"/>
              </a:defRPr>
            </a:pPr>
            <a:r>
              <a:rPr lang="en-US" sz="1100" dirty="0">
                <a:solidFill>
                  <a:schemeClr val="tx1"/>
                </a:solidFill>
              </a:rPr>
              <a:t>LANDER PAGES COUNT</a:t>
            </a:r>
          </a:p>
        </c:rich>
      </c:tx>
      <c:layout>
        <c:manualLayout>
          <c:xMode val="edge"/>
          <c:yMode val="edge"/>
          <c:x val="0.32750704432944294"/>
          <c:y val="3.0892698012632034E-2"/>
        </c:manualLayout>
      </c:layout>
      <c:overlay val="0"/>
      <c:spPr>
        <a:noFill/>
        <a:ln>
          <a:noFill/>
        </a:ln>
        <a:effectLst/>
      </c:spPr>
      <c:txPr>
        <a:bodyPr rot="0" spcFirstLastPara="1" vertOverflow="ellipsis" vert="horz" wrap="square" anchor="ctr" anchorCtr="1"/>
        <a:lstStyle/>
        <a:p>
          <a:pPr>
            <a:defRPr sz="1100" b="1" i="0" u="none" strike="noStrike" kern="1200" baseline="0">
              <a:solidFill>
                <a:schemeClr val="tx1"/>
              </a:solidFill>
              <a:latin typeface="+mn-lt"/>
              <a:ea typeface="+mn-ea"/>
              <a:cs typeface="+mn-cs"/>
            </a:defRPr>
          </a:pPr>
          <a:endParaRPr lang="en-US"/>
        </a:p>
      </c:txPr>
    </c:title>
    <c:autoTitleDeleted val="0"/>
    <c:plotArea>
      <c:layout/>
      <c:barChart>
        <c:barDir val="col"/>
        <c:grouping val="clustered"/>
        <c:varyColors val="0"/>
        <c:ser>
          <c:idx val="0"/>
          <c:order val="0"/>
          <c:tx>
            <c:strRef>
              <c:f>Sheet1!$C$27</c:f>
              <c:strCache>
                <c:ptCount val="1"/>
                <c:pt idx="0">
                  <c:v>Page_count</c:v>
                </c:pt>
              </c:strCache>
            </c:strRef>
          </c:tx>
          <c:spPr>
            <a:solidFill>
              <a:srgbClr val="348E90"/>
            </a:solidFill>
            <a:ln w="9525" cap="flat" cmpd="sng" algn="ctr">
              <a:solidFill>
                <a:schemeClr val="lt1">
                  <a:alpha val="50000"/>
                </a:schemeClr>
              </a:solidFill>
              <a:round/>
            </a:ln>
            <a:effectLst/>
          </c:spPr>
          <c:invertIfNegative val="0"/>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Sheet1!$B$28:$B$33</c:f>
              <c:strCache>
                <c:ptCount val="6"/>
                <c:pt idx="0">
                  <c:v>/home</c:v>
                </c:pt>
                <c:pt idx="1">
                  <c:v>/lander-2</c:v>
                </c:pt>
                <c:pt idx="2">
                  <c:v>/lander-3</c:v>
                </c:pt>
                <c:pt idx="3">
                  <c:v>/lander-5</c:v>
                </c:pt>
                <c:pt idx="4">
                  <c:v>/lander-1</c:v>
                </c:pt>
                <c:pt idx="5">
                  <c:v>/lander-4</c:v>
                </c:pt>
              </c:strCache>
            </c:strRef>
          </c:cat>
          <c:val>
            <c:numRef>
              <c:f>Sheet1!$C$28:$C$33</c:f>
              <c:numCache>
                <c:formatCode>General</c:formatCode>
                <c:ptCount val="6"/>
                <c:pt idx="0">
                  <c:v>137576</c:v>
                </c:pt>
                <c:pt idx="1">
                  <c:v>131170</c:v>
                </c:pt>
                <c:pt idx="2">
                  <c:v>79000</c:v>
                </c:pt>
                <c:pt idx="3">
                  <c:v>68166</c:v>
                </c:pt>
                <c:pt idx="4">
                  <c:v>47574</c:v>
                </c:pt>
                <c:pt idx="5">
                  <c:v>9385</c:v>
                </c:pt>
              </c:numCache>
            </c:numRef>
          </c:val>
          <c:extLst>
            <c:ext xmlns:c16="http://schemas.microsoft.com/office/drawing/2014/chart" uri="{C3380CC4-5D6E-409C-BE32-E72D297353CC}">
              <c16:uniqueId val="{00000000-FBD6-47B7-B435-F0D805DA93C5}"/>
            </c:ext>
          </c:extLst>
        </c:ser>
        <c:dLbls>
          <c:dLblPos val="outEnd"/>
          <c:showLegendKey val="0"/>
          <c:showVal val="1"/>
          <c:showCatName val="0"/>
          <c:showSerName val="0"/>
          <c:showPercent val="0"/>
          <c:showBubbleSize val="0"/>
        </c:dLbls>
        <c:gapWidth val="65"/>
        <c:axId val="827086464"/>
        <c:axId val="827083584"/>
      </c:barChart>
      <c:catAx>
        <c:axId val="827086464"/>
        <c:scaling>
          <c:orientation val="minMax"/>
        </c:scaling>
        <c:delete val="0"/>
        <c:axPos val="b"/>
        <c:title>
          <c:tx>
            <c:rich>
              <a:bodyPr rot="0" spcFirstLastPara="1" vertOverflow="ellipsis" vert="horz" wrap="square" anchor="ctr" anchorCtr="1"/>
              <a:lstStyle/>
              <a:p>
                <a:pPr>
                  <a:defRPr sz="1000" b="1" i="0" u="none" strike="noStrike" kern="1200" baseline="0">
                    <a:solidFill>
                      <a:schemeClr val="tx1"/>
                    </a:solidFill>
                    <a:latin typeface="+mn-lt"/>
                    <a:ea typeface="+mn-ea"/>
                    <a:cs typeface="+mn-cs"/>
                  </a:defRPr>
                </a:pPr>
                <a:r>
                  <a:rPr lang="en-IN" sz="1000" dirty="0">
                    <a:solidFill>
                      <a:schemeClr val="tx1"/>
                    </a:solidFill>
                  </a:rPr>
                  <a:t>LANDER PAGES</a:t>
                </a:r>
              </a:p>
            </c:rich>
          </c:tx>
          <c:layout>
            <c:manualLayout>
              <c:xMode val="edge"/>
              <c:yMode val="edge"/>
              <c:x val="0.41675253052542766"/>
              <c:y val="0.91526460810816967"/>
            </c:manualLayout>
          </c:layout>
          <c:overlay val="0"/>
          <c:spPr>
            <a:noFill/>
            <a:ln>
              <a:noFill/>
            </a:ln>
            <a:effectLst/>
          </c:spPr>
          <c:txPr>
            <a:bodyPr rot="0" spcFirstLastPara="1" vertOverflow="ellipsis" vert="horz" wrap="square" anchor="ctr" anchorCtr="1"/>
            <a:lstStyle/>
            <a:p>
              <a:pPr>
                <a:defRPr sz="1000" b="1" i="0" u="none" strike="noStrike" kern="1200" baseline="0">
                  <a:solidFill>
                    <a:schemeClr val="tx1"/>
                  </a:solidFill>
                  <a:latin typeface="+mn-lt"/>
                  <a:ea typeface="+mn-ea"/>
                  <a:cs typeface="+mn-cs"/>
                </a:defRPr>
              </a:pPr>
              <a:endParaRPr lang="en-US"/>
            </a:p>
          </c:txPr>
        </c:title>
        <c:numFmt formatCode="General" sourceLinked="1"/>
        <c:majorTickMark val="out"/>
        <c:minorTickMark val="none"/>
        <c:tickLblPos val="nextTo"/>
        <c:spPr>
          <a:noFill/>
          <a:ln w="19050" cap="flat" cmpd="sng" algn="ctr">
            <a:solidFill>
              <a:schemeClr val="dk1">
                <a:lumMod val="75000"/>
                <a:lumOff val="25000"/>
              </a:schemeClr>
            </a:solidFill>
            <a:round/>
          </a:ln>
          <a:effectLst/>
        </c:spPr>
        <c:txPr>
          <a:bodyPr rot="-60000000" spcFirstLastPara="1" vertOverflow="ellipsis" vert="horz" wrap="square" anchor="ctr" anchorCtr="1"/>
          <a:lstStyle/>
          <a:p>
            <a:pPr>
              <a:defRPr sz="700" b="0" i="0" u="none" strike="noStrike" kern="1200" cap="all" baseline="0">
                <a:solidFill>
                  <a:schemeClr val="tx1"/>
                </a:solidFill>
                <a:latin typeface="+mn-lt"/>
                <a:ea typeface="+mn-ea"/>
                <a:cs typeface="+mn-cs"/>
              </a:defRPr>
            </a:pPr>
            <a:endParaRPr lang="en-US"/>
          </a:p>
        </c:txPr>
        <c:crossAx val="827083584"/>
        <c:crosses val="autoZero"/>
        <c:auto val="1"/>
        <c:lblAlgn val="ctr"/>
        <c:lblOffset val="100"/>
        <c:noMultiLvlLbl val="0"/>
      </c:catAx>
      <c:valAx>
        <c:axId val="827083584"/>
        <c:scaling>
          <c:orientation val="minMax"/>
        </c:scaling>
        <c:delete val="0"/>
        <c:axPos val="l"/>
        <c:majorGridlines>
          <c:spPr>
            <a:ln w="9525" cap="flat" cmpd="sng" algn="ctr">
              <a:gradFill>
                <a:gsLst>
                  <a:gs pos="100000">
                    <a:schemeClr val="dk1">
                      <a:lumMod val="95000"/>
                      <a:lumOff val="5000"/>
                      <a:alpha val="42000"/>
                    </a:schemeClr>
                  </a:gs>
                  <a:gs pos="0">
                    <a:schemeClr val="lt1">
                      <a:lumMod val="75000"/>
                      <a:alpha val="36000"/>
                    </a:schemeClr>
                  </a:gs>
                </a:gsLst>
                <a:lin ang="5400000" scaled="0"/>
              </a:gradFill>
              <a:round/>
            </a:ln>
            <a:effectLst/>
          </c:spPr>
        </c:majorGridlines>
        <c:title>
          <c:tx>
            <c:rich>
              <a:bodyPr rot="-5400000" spcFirstLastPara="1" vertOverflow="ellipsis" vert="horz" wrap="square" anchor="ctr" anchorCtr="1"/>
              <a:lstStyle/>
              <a:p>
                <a:pPr>
                  <a:defRPr sz="1000" b="1" i="0" u="none" strike="noStrike" kern="1200" baseline="0">
                    <a:solidFill>
                      <a:schemeClr val="tx1"/>
                    </a:solidFill>
                    <a:latin typeface="+mn-lt"/>
                    <a:ea typeface="+mn-ea"/>
                    <a:cs typeface="+mn-cs"/>
                  </a:defRPr>
                </a:pPr>
                <a:r>
                  <a:rPr lang="en-US" sz="1000" dirty="0">
                    <a:solidFill>
                      <a:schemeClr val="tx1"/>
                    </a:solidFill>
                  </a:rPr>
                  <a:t>VIEW_COUNTS</a:t>
                </a:r>
              </a:p>
            </c:rich>
          </c:tx>
          <c:overlay val="0"/>
          <c:spPr>
            <a:noFill/>
            <a:ln>
              <a:noFill/>
            </a:ln>
            <a:effectLst/>
          </c:spPr>
          <c:txPr>
            <a:bodyPr rot="-5400000" spcFirstLastPara="1" vertOverflow="ellipsis" vert="horz" wrap="square" anchor="ctr" anchorCtr="1"/>
            <a:lstStyle/>
            <a:p>
              <a:pPr>
                <a:defRPr sz="1000" b="1" i="0" u="none" strike="noStrike" kern="1200" baseline="0">
                  <a:solidFill>
                    <a:schemeClr val="tx1"/>
                  </a:solidFill>
                  <a:latin typeface="+mn-lt"/>
                  <a:ea typeface="+mn-ea"/>
                  <a:cs typeface="+mn-cs"/>
                </a:defRPr>
              </a:pPr>
              <a:endParaRPr lang="en-US"/>
            </a:p>
          </c:txPr>
        </c:title>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700" b="0" i="0" u="none" strike="noStrike" kern="1200" baseline="0">
                <a:solidFill>
                  <a:schemeClr val="tx1"/>
                </a:solidFill>
                <a:latin typeface="+mn-lt"/>
                <a:ea typeface="+mn-ea"/>
                <a:cs typeface="+mn-cs"/>
              </a:defRPr>
            </a:pPr>
            <a:endParaRPr lang="en-US"/>
          </a:p>
        </c:txPr>
        <c:crossAx val="827086464"/>
        <c:crosses val="autoZero"/>
        <c:crossBetween val="between"/>
        <c:dispUnits>
          <c:builtInUnit val="thousands"/>
          <c:dispUnitsLbl>
            <c:spPr>
              <a:noFill/>
              <a:ln>
                <a:noFill/>
              </a:ln>
              <a:effectLst/>
            </c:spPr>
            <c:txPr>
              <a:bodyPr rot="-5400000" spcFirstLastPara="1" vertOverflow="ellipsis" vert="horz" wrap="square" anchor="ctr" anchorCtr="1"/>
              <a:lstStyle/>
              <a:p>
                <a:pPr>
                  <a:defRPr sz="800" b="1" i="0" u="none" strike="noStrike" kern="1200" baseline="0">
                    <a:solidFill>
                      <a:schemeClr val="tx1"/>
                    </a:solidFill>
                    <a:latin typeface="+mn-lt"/>
                    <a:ea typeface="+mn-ea"/>
                    <a:cs typeface="+mn-cs"/>
                  </a:defRPr>
                </a:pPr>
                <a:endParaRPr lang="en-US"/>
              </a:p>
            </c:txPr>
          </c:dispUnitsLbl>
        </c:dispUnits>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tx1"/>
      </a:solidFill>
      <a:round/>
    </a:ln>
    <a:effectLst/>
  </c:spPr>
  <c:txPr>
    <a:bodyPr/>
    <a:lstStyle/>
    <a:p>
      <a:pPr>
        <a:defRPr/>
      </a:pPr>
      <a:endParaRPr lang="en-US"/>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200" b="1" i="0" u="none" strike="noStrike" kern="1200" baseline="0">
                <a:solidFill>
                  <a:schemeClr val="dk1">
                    <a:lumMod val="75000"/>
                    <a:lumOff val="25000"/>
                  </a:schemeClr>
                </a:solidFill>
                <a:latin typeface="+mn-lt"/>
                <a:ea typeface="+mn-ea"/>
                <a:cs typeface="+mn-cs"/>
              </a:defRPr>
            </a:pPr>
            <a:r>
              <a:rPr lang="en-IN" sz="1200" dirty="0"/>
              <a:t>TRAFFIC BY WEEKDAYS</a:t>
            </a:r>
          </a:p>
        </c:rich>
      </c:tx>
      <c:overlay val="0"/>
      <c:spPr>
        <a:noFill/>
        <a:ln>
          <a:noFill/>
        </a:ln>
        <a:effectLst/>
      </c:spPr>
      <c:txPr>
        <a:bodyPr rot="0" spcFirstLastPara="1" vertOverflow="ellipsis" vert="horz" wrap="square" anchor="ctr" anchorCtr="1"/>
        <a:lstStyle/>
        <a:p>
          <a:pPr>
            <a:defRPr sz="1200" b="1" i="0" u="none" strike="noStrike" kern="1200" baseline="0">
              <a:solidFill>
                <a:schemeClr val="dk1">
                  <a:lumMod val="75000"/>
                  <a:lumOff val="2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Sheet1!$C$84</c:f>
              <c:strCache>
                <c:ptCount val="1"/>
                <c:pt idx="0">
                  <c:v>Home_Page_Traffic</c:v>
                </c:pt>
              </c:strCache>
            </c:strRef>
          </c:tx>
          <c:spPr>
            <a:solidFill>
              <a:schemeClr val="accent1">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800" b="1"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Sheet1!$B$85:$B$91</c:f>
              <c:strCache>
                <c:ptCount val="7"/>
                <c:pt idx="0">
                  <c:v>Sunday</c:v>
                </c:pt>
                <c:pt idx="1">
                  <c:v>Monday</c:v>
                </c:pt>
                <c:pt idx="2">
                  <c:v>Tuesday</c:v>
                </c:pt>
                <c:pt idx="3">
                  <c:v>Wednesday</c:v>
                </c:pt>
                <c:pt idx="4">
                  <c:v>Thursday</c:v>
                </c:pt>
                <c:pt idx="5">
                  <c:v>Friday</c:v>
                </c:pt>
                <c:pt idx="6">
                  <c:v>Saturday</c:v>
                </c:pt>
              </c:strCache>
            </c:strRef>
          </c:cat>
          <c:val>
            <c:numRef>
              <c:f>Sheet1!$C$85:$C$91</c:f>
              <c:numCache>
                <c:formatCode>General</c:formatCode>
                <c:ptCount val="7"/>
                <c:pt idx="0">
                  <c:v>379</c:v>
                </c:pt>
                <c:pt idx="1">
                  <c:v>740</c:v>
                </c:pt>
                <c:pt idx="2">
                  <c:v>659</c:v>
                </c:pt>
                <c:pt idx="3">
                  <c:v>729</c:v>
                </c:pt>
                <c:pt idx="4">
                  <c:v>756</c:v>
                </c:pt>
                <c:pt idx="5">
                  <c:v>743</c:v>
                </c:pt>
                <c:pt idx="6">
                  <c:v>343</c:v>
                </c:pt>
              </c:numCache>
            </c:numRef>
          </c:val>
          <c:extLst>
            <c:ext xmlns:c16="http://schemas.microsoft.com/office/drawing/2014/chart" uri="{C3380CC4-5D6E-409C-BE32-E72D297353CC}">
              <c16:uniqueId val="{00000000-41CC-41D4-BE44-C9000983F18F}"/>
            </c:ext>
          </c:extLst>
        </c:ser>
        <c:ser>
          <c:idx val="1"/>
          <c:order val="1"/>
          <c:tx>
            <c:strRef>
              <c:f>Sheet1!$D$84</c:f>
              <c:strCache>
                <c:ptCount val="1"/>
                <c:pt idx="0">
                  <c:v>Lander1_Page_Traffic</c:v>
                </c:pt>
              </c:strCache>
            </c:strRef>
          </c:tx>
          <c:spPr>
            <a:solidFill>
              <a:schemeClr val="accent2">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800" b="1"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Sheet1!$B$85:$B$91</c:f>
              <c:strCache>
                <c:ptCount val="7"/>
                <c:pt idx="0">
                  <c:v>Sunday</c:v>
                </c:pt>
                <c:pt idx="1">
                  <c:v>Monday</c:v>
                </c:pt>
                <c:pt idx="2">
                  <c:v>Tuesday</c:v>
                </c:pt>
                <c:pt idx="3">
                  <c:v>Wednesday</c:v>
                </c:pt>
                <c:pt idx="4">
                  <c:v>Thursday</c:v>
                </c:pt>
                <c:pt idx="5">
                  <c:v>Friday</c:v>
                </c:pt>
                <c:pt idx="6">
                  <c:v>Saturday</c:v>
                </c:pt>
              </c:strCache>
            </c:strRef>
          </c:cat>
          <c:val>
            <c:numRef>
              <c:f>Sheet1!$D$85:$D$91</c:f>
              <c:numCache>
                <c:formatCode>General</c:formatCode>
                <c:ptCount val="7"/>
                <c:pt idx="0">
                  <c:v>510</c:v>
                </c:pt>
                <c:pt idx="1">
                  <c:v>1233</c:v>
                </c:pt>
                <c:pt idx="2">
                  <c:v>1323</c:v>
                </c:pt>
                <c:pt idx="3">
                  <c:v>1412</c:v>
                </c:pt>
                <c:pt idx="4">
                  <c:v>1288</c:v>
                </c:pt>
                <c:pt idx="5">
                  <c:v>1002</c:v>
                </c:pt>
                <c:pt idx="6">
                  <c:v>507</c:v>
                </c:pt>
              </c:numCache>
            </c:numRef>
          </c:val>
          <c:extLst>
            <c:ext xmlns:c16="http://schemas.microsoft.com/office/drawing/2014/chart" uri="{C3380CC4-5D6E-409C-BE32-E72D297353CC}">
              <c16:uniqueId val="{00000001-41CC-41D4-BE44-C9000983F18F}"/>
            </c:ext>
          </c:extLst>
        </c:ser>
        <c:dLbls>
          <c:dLblPos val="outEnd"/>
          <c:showLegendKey val="0"/>
          <c:showVal val="1"/>
          <c:showCatName val="0"/>
          <c:showSerName val="0"/>
          <c:showPercent val="0"/>
          <c:showBubbleSize val="0"/>
        </c:dLbls>
        <c:gapWidth val="65"/>
        <c:axId val="586841232"/>
        <c:axId val="1023821168"/>
      </c:barChart>
      <c:catAx>
        <c:axId val="586841232"/>
        <c:scaling>
          <c:orientation val="minMax"/>
        </c:scaling>
        <c:delete val="0"/>
        <c:axPos val="b"/>
        <c:title>
          <c:tx>
            <c:rich>
              <a:bodyPr rot="0" spcFirstLastPara="1" vertOverflow="ellipsis" vert="horz" wrap="square" anchor="ctr" anchorCtr="1"/>
              <a:lstStyle/>
              <a:p>
                <a:pPr>
                  <a:defRPr sz="900" b="1" i="0" u="none" strike="noStrike" kern="1200" baseline="0">
                    <a:solidFill>
                      <a:schemeClr val="dk1">
                        <a:lumMod val="75000"/>
                        <a:lumOff val="25000"/>
                      </a:schemeClr>
                    </a:solidFill>
                    <a:latin typeface="+mn-lt"/>
                    <a:ea typeface="+mn-ea"/>
                    <a:cs typeface="+mn-cs"/>
                  </a:defRPr>
                </a:pPr>
                <a:r>
                  <a:rPr lang="en-IN" dirty="0"/>
                  <a:t>DAYS</a:t>
                </a:r>
              </a:p>
            </c:rich>
          </c:tx>
          <c:overlay val="0"/>
          <c:spPr>
            <a:noFill/>
            <a:ln>
              <a:noFill/>
            </a:ln>
            <a:effectLst/>
          </c:spPr>
          <c:txPr>
            <a:bodyPr rot="0" spcFirstLastPara="1" vertOverflow="ellipsis" vert="horz" wrap="square" anchor="ctr" anchorCtr="1"/>
            <a:lstStyle/>
            <a:p>
              <a:pPr>
                <a:defRPr sz="900" b="1" i="0" u="none" strike="noStrike" kern="1200" baseline="0">
                  <a:solidFill>
                    <a:schemeClr val="dk1">
                      <a:lumMod val="75000"/>
                      <a:lumOff val="25000"/>
                    </a:schemeClr>
                  </a:solidFill>
                  <a:latin typeface="+mn-lt"/>
                  <a:ea typeface="+mn-ea"/>
                  <a:cs typeface="+mn-cs"/>
                </a:defRPr>
              </a:pPr>
              <a:endParaRPr lang="en-US"/>
            </a:p>
          </c:txPr>
        </c:title>
        <c:numFmt formatCode="General" sourceLinked="1"/>
        <c:majorTickMark val="out"/>
        <c:minorTickMark val="none"/>
        <c:tickLblPos val="nextTo"/>
        <c:spPr>
          <a:noFill/>
          <a:ln w="19050" cap="flat" cmpd="sng" algn="ctr">
            <a:solidFill>
              <a:schemeClr val="dk1">
                <a:lumMod val="75000"/>
                <a:lumOff val="25000"/>
              </a:schemeClr>
            </a:solidFill>
            <a:round/>
          </a:ln>
          <a:effectLst/>
        </c:spPr>
        <c:txPr>
          <a:bodyPr rot="-60000000" spcFirstLastPara="1" vertOverflow="ellipsis" vert="horz" wrap="square" anchor="ctr" anchorCtr="1"/>
          <a:lstStyle/>
          <a:p>
            <a:pPr>
              <a:defRPr sz="800" b="0" i="0" u="none" strike="noStrike" kern="1200" cap="all" baseline="0">
                <a:solidFill>
                  <a:schemeClr val="tx1"/>
                </a:solidFill>
                <a:latin typeface="+mn-lt"/>
                <a:ea typeface="+mn-ea"/>
                <a:cs typeface="+mn-cs"/>
              </a:defRPr>
            </a:pPr>
            <a:endParaRPr lang="en-US"/>
          </a:p>
        </c:txPr>
        <c:crossAx val="1023821168"/>
        <c:crosses val="autoZero"/>
        <c:auto val="1"/>
        <c:lblAlgn val="ctr"/>
        <c:lblOffset val="100"/>
        <c:noMultiLvlLbl val="0"/>
      </c:catAx>
      <c:valAx>
        <c:axId val="1023821168"/>
        <c:scaling>
          <c:orientation val="minMax"/>
        </c:scaling>
        <c:delete val="0"/>
        <c:axPos val="l"/>
        <c:majorGridlines>
          <c:spPr>
            <a:ln w="9525" cap="flat" cmpd="sng" algn="ctr">
              <a:gradFill>
                <a:gsLst>
                  <a:gs pos="100000">
                    <a:schemeClr val="dk1">
                      <a:lumMod val="95000"/>
                      <a:lumOff val="5000"/>
                      <a:alpha val="42000"/>
                    </a:schemeClr>
                  </a:gs>
                  <a:gs pos="0">
                    <a:schemeClr val="lt1">
                      <a:lumMod val="75000"/>
                      <a:alpha val="36000"/>
                    </a:schemeClr>
                  </a:gs>
                </a:gsLst>
                <a:lin ang="5400000" scaled="0"/>
              </a:gradFill>
              <a:round/>
            </a:ln>
            <a:effectLst/>
          </c:spPr>
        </c:majorGridlines>
        <c:title>
          <c:tx>
            <c:rich>
              <a:bodyPr rot="-5400000" spcFirstLastPara="1" vertOverflow="ellipsis" vert="horz" wrap="square" anchor="ctr" anchorCtr="1"/>
              <a:lstStyle/>
              <a:p>
                <a:pPr>
                  <a:defRPr sz="900" b="1" i="0" u="none" strike="noStrike" kern="1200" baseline="0">
                    <a:solidFill>
                      <a:schemeClr val="tx1"/>
                    </a:solidFill>
                    <a:latin typeface="+mn-lt"/>
                    <a:ea typeface="+mn-ea"/>
                    <a:cs typeface="+mn-cs"/>
                  </a:defRPr>
                </a:pPr>
                <a:r>
                  <a:rPr lang="en-IN" dirty="0">
                    <a:solidFill>
                      <a:schemeClr val="tx1"/>
                    </a:solidFill>
                  </a:rPr>
                  <a:t>TRAFFIC</a:t>
                </a:r>
              </a:p>
            </c:rich>
          </c:tx>
          <c:overlay val="0"/>
          <c:spPr>
            <a:noFill/>
            <a:ln>
              <a:noFill/>
            </a:ln>
            <a:effectLst/>
          </c:spPr>
          <c:txPr>
            <a:bodyPr rot="-5400000" spcFirstLastPara="1" vertOverflow="ellipsis" vert="horz" wrap="square" anchor="ctr" anchorCtr="1"/>
            <a:lstStyle/>
            <a:p>
              <a:pPr>
                <a:defRPr sz="900" b="1" i="0" u="none" strike="noStrike" kern="1200" baseline="0">
                  <a:solidFill>
                    <a:schemeClr val="tx1"/>
                  </a:solidFill>
                  <a:latin typeface="+mn-lt"/>
                  <a:ea typeface="+mn-ea"/>
                  <a:cs typeface="+mn-cs"/>
                </a:defRPr>
              </a:pPr>
              <a:endParaRPr lang="en-US"/>
            </a:p>
          </c:txPr>
        </c:title>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mn-lt"/>
                <a:ea typeface="+mn-ea"/>
                <a:cs typeface="+mn-cs"/>
              </a:defRPr>
            </a:pPr>
            <a:endParaRPr lang="en-US"/>
          </a:p>
        </c:txPr>
        <c:crossAx val="586841232"/>
        <c:crosses val="autoZero"/>
        <c:crossBetween val="between"/>
      </c:valAx>
      <c:spPr>
        <a:noFill/>
        <a:ln>
          <a:noFill/>
        </a:ln>
        <a:effectLst/>
      </c:spPr>
    </c:plotArea>
    <c:legend>
      <c:legendPos val="b"/>
      <c:overlay val="0"/>
      <c:spPr>
        <a:solidFill>
          <a:schemeClr val="lt1">
            <a:lumMod val="95000"/>
            <a:alpha val="39000"/>
          </a:schemeClr>
        </a:solidFill>
        <a:ln>
          <a:noFill/>
        </a:ln>
        <a:effectLst/>
      </c:spPr>
      <c:txPr>
        <a:bodyPr rot="0" spcFirstLastPara="1" vertOverflow="ellipsis" vert="horz" wrap="square" anchor="ctr" anchorCtr="1"/>
        <a:lstStyle/>
        <a:p>
          <a:pPr>
            <a:defRPr sz="900" b="0" i="0" u="none" strike="noStrike" kern="1200" baseline="0">
              <a:solidFill>
                <a:schemeClr val="dk1">
                  <a:lumMod val="75000"/>
                  <a:lumOff val="2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ysClr val="windowText" lastClr="000000"/>
      </a:solidFill>
      <a:round/>
    </a:ln>
    <a:effectLst/>
  </c:spPr>
  <c:txPr>
    <a:bodyPr/>
    <a:lstStyle/>
    <a:p>
      <a:pPr>
        <a:defRPr/>
      </a:pPr>
      <a:endParaRPr lang="en-US"/>
    </a:p>
  </c:txPr>
  <c:externalData r:id="rId4">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100" b="1" i="0" u="none" strike="noStrike" kern="1200" baseline="0">
                <a:solidFill>
                  <a:schemeClr val="dk1">
                    <a:lumMod val="75000"/>
                    <a:lumOff val="25000"/>
                  </a:schemeClr>
                </a:solidFill>
                <a:latin typeface="+mn-lt"/>
                <a:ea typeface="+mn-ea"/>
                <a:cs typeface="+mn-cs"/>
              </a:defRPr>
            </a:pPr>
            <a:r>
              <a:rPr lang="en-US" sz="1100" dirty="0"/>
              <a:t>TOP PAGES</a:t>
            </a:r>
            <a:r>
              <a:rPr lang="en-US" sz="1100" baseline="0" dirty="0"/>
              <a:t> BY VIEWS</a:t>
            </a:r>
            <a:endParaRPr lang="en-US" sz="1100" dirty="0"/>
          </a:p>
        </c:rich>
      </c:tx>
      <c:overlay val="0"/>
      <c:spPr>
        <a:noFill/>
        <a:ln>
          <a:noFill/>
        </a:ln>
        <a:effectLst/>
      </c:spPr>
      <c:txPr>
        <a:bodyPr rot="0" spcFirstLastPara="1" vertOverflow="ellipsis" vert="horz" wrap="square" anchor="ctr" anchorCtr="1"/>
        <a:lstStyle/>
        <a:p>
          <a:pPr>
            <a:defRPr sz="1100" b="1" i="0" u="none" strike="noStrike" kern="1200" baseline="0">
              <a:solidFill>
                <a:schemeClr val="dk1">
                  <a:lumMod val="75000"/>
                  <a:lumOff val="25000"/>
                </a:schemeClr>
              </a:solidFill>
              <a:latin typeface="+mn-lt"/>
              <a:ea typeface="+mn-ea"/>
              <a:cs typeface="+mn-cs"/>
            </a:defRPr>
          </a:pPr>
          <a:endParaRPr lang="en-US"/>
        </a:p>
      </c:txPr>
    </c:title>
    <c:autoTitleDeleted val="0"/>
    <c:plotArea>
      <c:layout>
        <c:manualLayout>
          <c:layoutTarget val="inner"/>
          <c:xMode val="edge"/>
          <c:yMode val="edge"/>
          <c:x val="0.32468425113411709"/>
          <c:y val="0.12474627608351055"/>
          <c:w val="0.60593310924694455"/>
          <c:h val="0.70618687738550123"/>
        </c:manualLayout>
      </c:layout>
      <c:barChart>
        <c:barDir val="bar"/>
        <c:grouping val="clustered"/>
        <c:varyColors val="0"/>
        <c:ser>
          <c:idx val="0"/>
          <c:order val="0"/>
          <c:tx>
            <c:strRef>
              <c:f>Sheet1!$C$44</c:f>
              <c:strCache>
                <c:ptCount val="1"/>
                <c:pt idx="0">
                  <c:v>Total_Page_Views</c:v>
                </c:pt>
              </c:strCache>
            </c:strRef>
          </c:tx>
          <c:spPr>
            <a:solidFill>
              <a:srgbClr val="4472C4"/>
            </a:solidFill>
            <a:ln w="9525" cap="flat" cmpd="sng" algn="ctr">
              <a:solidFill>
                <a:schemeClr val="lt1">
                  <a:alpha val="50000"/>
                </a:schemeClr>
              </a:solidFill>
              <a:round/>
            </a:ln>
            <a:effectLst/>
          </c:spPr>
          <c:invertIfNegative val="0"/>
          <c:dLbls>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Sheet1!$B$45:$B$60</c:f>
              <c:strCache>
                <c:ptCount val="16"/>
                <c:pt idx="0">
                  <c:v>/the-hudson-river-mini-bear</c:v>
                </c:pt>
                <c:pt idx="1">
                  <c:v>/billing</c:v>
                </c:pt>
                <c:pt idx="2">
                  <c:v>/lander-4</c:v>
                </c:pt>
                <c:pt idx="3">
                  <c:v>/the-birthday-sugar-panda</c:v>
                </c:pt>
                <c:pt idx="4">
                  <c:v>/the-forever-love-bear</c:v>
                </c:pt>
                <c:pt idx="5">
                  <c:v>/thank-you-for-your-order</c:v>
                </c:pt>
                <c:pt idx="6">
                  <c:v>/lander-1</c:v>
                </c:pt>
                <c:pt idx="7">
                  <c:v>/billing-2</c:v>
                </c:pt>
                <c:pt idx="8">
                  <c:v>/shipping</c:v>
                </c:pt>
                <c:pt idx="9">
                  <c:v>/lander-5</c:v>
                </c:pt>
                <c:pt idx="10">
                  <c:v>/lander-3</c:v>
                </c:pt>
                <c:pt idx="11">
                  <c:v>/cart</c:v>
                </c:pt>
                <c:pt idx="12">
                  <c:v>/lander-2</c:v>
                </c:pt>
                <c:pt idx="13">
                  <c:v>/home</c:v>
                </c:pt>
                <c:pt idx="14">
                  <c:v>/the-original-mr-fuzzy</c:v>
                </c:pt>
                <c:pt idx="15">
                  <c:v>/products</c:v>
                </c:pt>
              </c:strCache>
            </c:strRef>
          </c:cat>
          <c:val>
            <c:numRef>
              <c:f>Sheet1!$C$45:$C$60</c:f>
              <c:numCache>
                <c:formatCode>General</c:formatCode>
                <c:ptCount val="16"/>
                <c:pt idx="0">
                  <c:v>2610</c:v>
                </c:pt>
                <c:pt idx="1">
                  <c:v>3617</c:v>
                </c:pt>
                <c:pt idx="2">
                  <c:v>9385</c:v>
                </c:pt>
                <c:pt idx="3">
                  <c:v>19046</c:v>
                </c:pt>
                <c:pt idx="4">
                  <c:v>26033</c:v>
                </c:pt>
                <c:pt idx="5">
                  <c:v>32313</c:v>
                </c:pt>
                <c:pt idx="6">
                  <c:v>47574</c:v>
                </c:pt>
                <c:pt idx="7">
                  <c:v>48441</c:v>
                </c:pt>
                <c:pt idx="8">
                  <c:v>64484</c:v>
                </c:pt>
                <c:pt idx="9">
                  <c:v>68166</c:v>
                </c:pt>
                <c:pt idx="10">
                  <c:v>79000</c:v>
                </c:pt>
                <c:pt idx="11">
                  <c:v>94953</c:v>
                </c:pt>
                <c:pt idx="12">
                  <c:v>131170</c:v>
                </c:pt>
                <c:pt idx="13">
                  <c:v>137576</c:v>
                </c:pt>
                <c:pt idx="14">
                  <c:v>162525</c:v>
                </c:pt>
                <c:pt idx="15">
                  <c:v>261231</c:v>
                </c:pt>
              </c:numCache>
            </c:numRef>
          </c:val>
          <c:extLst>
            <c:ext xmlns:c16="http://schemas.microsoft.com/office/drawing/2014/chart" uri="{C3380CC4-5D6E-409C-BE32-E72D297353CC}">
              <c16:uniqueId val="{00000000-D66B-464B-A172-FAF7DFACBC0D}"/>
            </c:ext>
          </c:extLst>
        </c:ser>
        <c:dLbls>
          <c:dLblPos val="inEnd"/>
          <c:showLegendKey val="0"/>
          <c:showVal val="1"/>
          <c:showCatName val="0"/>
          <c:showSerName val="0"/>
          <c:showPercent val="0"/>
          <c:showBubbleSize val="0"/>
        </c:dLbls>
        <c:gapWidth val="65"/>
        <c:axId val="587635888"/>
        <c:axId val="587636368"/>
      </c:barChart>
      <c:catAx>
        <c:axId val="587635888"/>
        <c:scaling>
          <c:orientation val="minMax"/>
        </c:scaling>
        <c:delete val="0"/>
        <c:axPos val="l"/>
        <c:title>
          <c:tx>
            <c:rich>
              <a:bodyPr rot="-5400000" spcFirstLastPara="1" vertOverflow="ellipsis" vert="horz" wrap="square" anchor="ctr" anchorCtr="1"/>
              <a:lstStyle/>
              <a:p>
                <a:pPr>
                  <a:defRPr sz="1050" b="1" i="0" u="none" strike="noStrike" kern="1200" baseline="0">
                    <a:solidFill>
                      <a:schemeClr val="dk1">
                        <a:lumMod val="75000"/>
                        <a:lumOff val="25000"/>
                      </a:schemeClr>
                    </a:solidFill>
                    <a:latin typeface="+mn-lt"/>
                    <a:ea typeface="+mn-ea"/>
                    <a:cs typeface="+mn-cs"/>
                  </a:defRPr>
                </a:pPr>
                <a:r>
                  <a:rPr lang="en-IN" sz="1050" dirty="0"/>
                  <a:t>PAGES</a:t>
                </a:r>
              </a:p>
            </c:rich>
          </c:tx>
          <c:overlay val="0"/>
          <c:spPr>
            <a:noFill/>
            <a:ln>
              <a:noFill/>
            </a:ln>
            <a:effectLst/>
          </c:spPr>
          <c:txPr>
            <a:bodyPr rot="-5400000" spcFirstLastPara="1" vertOverflow="ellipsis" vert="horz" wrap="square" anchor="ctr" anchorCtr="1"/>
            <a:lstStyle/>
            <a:p>
              <a:pPr>
                <a:defRPr sz="1050" b="1" i="0" u="none" strike="noStrike" kern="1200" baseline="0">
                  <a:solidFill>
                    <a:schemeClr val="dk1">
                      <a:lumMod val="75000"/>
                      <a:lumOff val="25000"/>
                    </a:schemeClr>
                  </a:solidFill>
                  <a:latin typeface="+mn-lt"/>
                  <a:ea typeface="+mn-ea"/>
                  <a:cs typeface="+mn-cs"/>
                </a:defRPr>
              </a:pPr>
              <a:endParaRPr lang="en-US"/>
            </a:p>
          </c:txPr>
        </c:title>
        <c:numFmt formatCode="General" sourceLinked="1"/>
        <c:majorTickMark val="out"/>
        <c:minorTickMark val="none"/>
        <c:tickLblPos val="nextTo"/>
        <c:spPr>
          <a:noFill/>
          <a:ln w="19050" cap="flat" cmpd="sng" algn="ctr">
            <a:solidFill>
              <a:schemeClr val="dk1">
                <a:lumMod val="75000"/>
                <a:lumOff val="25000"/>
              </a:schemeClr>
            </a:solidFill>
            <a:round/>
          </a:ln>
          <a:effectLst/>
        </c:spPr>
        <c:txPr>
          <a:bodyPr rot="-60000000" spcFirstLastPara="1" vertOverflow="ellipsis" vert="horz" wrap="square" anchor="ctr" anchorCtr="1"/>
          <a:lstStyle/>
          <a:p>
            <a:pPr>
              <a:defRPr sz="600" b="0" i="0" u="none" strike="noStrike" kern="1200" cap="all" baseline="0">
                <a:solidFill>
                  <a:schemeClr val="tx1"/>
                </a:solidFill>
                <a:latin typeface="+mn-lt"/>
                <a:ea typeface="+mn-ea"/>
                <a:cs typeface="+mn-cs"/>
              </a:defRPr>
            </a:pPr>
            <a:endParaRPr lang="en-US"/>
          </a:p>
        </c:txPr>
        <c:crossAx val="587636368"/>
        <c:crosses val="autoZero"/>
        <c:auto val="1"/>
        <c:lblAlgn val="ctr"/>
        <c:lblOffset val="100"/>
        <c:noMultiLvlLbl val="0"/>
      </c:catAx>
      <c:valAx>
        <c:axId val="587636368"/>
        <c:scaling>
          <c:orientation val="minMax"/>
        </c:scaling>
        <c:delete val="0"/>
        <c:axPos val="b"/>
        <c:majorGridlines>
          <c:spPr>
            <a:ln w="9525" cap="flat" cmpd="sng" algn="ctr">
              <a:gradFill>
                <a:gsLst>
                  <a:gs pos="100000">
                    <a:schemeClr val="dk1">
                      <a:lumMod val="95000"/>
                      <a:lumOff val="5000"/>
                      <a:alpha val="42000"/>
                    </a:schemeClr>
                  </a:gs>
                  <a:gs pos="0">
                    <a:schemeClr val="lt1">
                      <a:lumMod val="75000"/>
                      <a:alpha val="36000"/>
                    </a:schemeClr>
                  </a:gs>
                </a:gsLst>
                <a:lin ang="5400000" scaled="0"/>
              </a:gradFill>
              <a:round/>
            </a:ln>
            <a:effectLst/>
          </c:spPr>
        </c:majorGridlines>
        <c:title>
          <c:tx>
            <c:rich>
              <a:bodyPr rot="0" spcFirstLastPara="1" vertOverflow="ellipsis" vert="horz" wrap="square" anchor="ctr" anchorCtr="1"/>
              <a:lstStyle/>
              <a:p>
                <a:pPr>
                  <a:defRPr sz="1050" b="1" i="0" u="none" strike="noStrike" kern="1200" baseline="0">
                    <a:solidFill>
                      <a:schemeClr val="dk1">
                        <a:lumMod val="75000"/>
                        <a:lumOff val="25000"/>
                      </a:schemeClr>
                    </a:solidFill>
                    <a:latin typeface="+mn-lt"/>
                    <a:ea typeface="+mn-ea"/>
                    <a:cs typeface="+mn-cs"/>
                  </a:defRPr>
                </a:pPr>
                <a:r>
                  <a:rPr lang="en-IN" sz="1050" dirty="0"/>
                  <a:t>VIEWS</a:t>
                </a:r>
              </a:p>
            </c:rich>
          </c:tx>
          <c:layout>
            <c:manualLayout>
              <c:xMode val="edge"/>
              <c:yMode val="edge"/>
              <c:x val="0.64736319089161487"/>
              <c:y val="0.92833064629915818"/>
            </c:manualLayout>
          </c:layout>
          <c:overlay val="0"/>
          <c:spPr>
            <a:noFill/>
            <a:ln>
              <a:noFill/>
            </a:ln>
            <a:effectLst/>
          </c:spPr>
          <c:txPr>
            <a:bodyPr rot="0" spcFirstLastPara="1" vertOverflow="ellipsis" vert="horz" wrap="square" anchor="ctr" anchorCtr="1"/>
            <a:lstStyle/>
            <a:p>
              <a:pPr>
                <a:defRPr sz="1050" b="1" i="0" u="none" strike="noStrike" kern="1200" baseline="0">
                  <a:solidFill>
                    <a:schemeClr val="dk1">
                      <a:lumMod val="75000"/>
                      <a:lumOff val="25000"/>
                    </a:schemeClr>
                  </a:solidFill>
                  <a:latin typeface="+mn-lt"/>
                  <a:ea typeface="+mn-ea"/>
                  <a:cs typeface="+mn-cs"/>
                </a:defRPr>
              </a:pPr>
              <a:endParaRPr lang="en-US"/>
            </a:p>
          </c:txPr>
        </c:title>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dk1">
                    <a:lumMod val="75000"/>
                    <a:lumOff val="25000"/>
                  </a:schemeClr>
                </a:solidFill>
                <a:latin typeface="+mn-lt"/>
                <a:ea typeface="+mn-ea"/>
                <a:cs typeface="+mn-cs"/>
              </a:defRPr>
            </a:pPr>
            <a:endParaRPr lang="en-US"/>
          </a:p>
        </c:txPr>
        <c:crossAx val="587635888"/>
        <c:crosses val="autoZero"/>
        <c:crossBetween val="between"/>
        <c:dispUnits>
          <c:builtInUnit val="thousands"/>
          <c:dispUnitsLbl>
            <c:spPr>
              <a:noFill/>
              <a:ln>
                <a:noFill/>
              </a:ln>
              <a:effectLst/>
            </c:spPr>
            <c:txPr>
              <a:bodyPr rot="0" spcFirstLastPara="1" vertOverflow="ellipsis" vert="horz" wrap="square" anchor="ctr" anchorCtr="1"/>
              <a:lstStyle/>
              <a:p>
                <a:pPr>
                  <a:defRPr sz="800" b="1" i="0" u="none" strike="noStrike" kern="1200" baseline="0">
                    <a:solidFill>
                      <a:schemeClr val="dk1">
                        <a:lumMod val="75000"/>
                        <a:lumOff val="25000"/>
                      </a:schemeClr>
                    </a:solidFill>
                    <a:latin typeface="+mn-lt"/>
                    <a:ea typeface="+mn-ea"/>
                    <a:cs typeface="+mn-cs"/>
                  </a:defRPr>
                </a:pPr>
                <a:endParaRPr lang="en-US"/>
              </a:p>
            </c:txPr>
          </c:dispUnitsLbl>
        </c:dispUnits>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tx1"/>
      </a:solidFill>
      <a:round/>
    </a:ln>
    <a:effectLst/>
  </c:spPr>
  <c:txPr>
    <a:bodyPr/>
    <a:lstStyle/>
    <a:p>
      <a:pPr>
        <a:defRPr/>
      </a:pPr>
      <a:endParaRPr lang="en-US"/>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IN"/>
              <a:t>Utm_source</a:t>
            </a:r>
          </a:p>
        </c:rich>
      </c:tx>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barChart>
        <c:barDir val="col"/>
        <c:grouping val="clustered"/>
        <c:varyColors val="0"/>
        <c:ser>
          <c:idx val="0"/>
          <c:order val="0"/>
          <c:tx>
            <c:strRef>
              <c:f>Sheet1!$B$4</c:f>
              <c:strCache>
                <c:ptCount val="1"/>
                <c:pt idx="0">
                  <c:v>session_count</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Sheet1!$A$5:$A$8</c:f>
              <c:strCache>
                <c:ptCount val="4"/>
                <c:pt idx="0">
                  <c:v>gsearch</c:v>
                </c:pt>
                <c:pt idx="1">
                  <c:v>NULL</c:v>
                </c:pt>
                <c:pt idx="2">
                  <c:v>bsearch</c:v>
                </c:pt>
                <c:pt idx="3">
                  <c:v>socialbook</c:v>
                </c:pt>
              </c:strCache>
            </c:strRef>
          </c:cat>
          <c:val>
            <c:numRef>
              <c:f>Sheet1!$B$5:$B$8</c:f>
              <c:numCache>
                <c:formatCode>General</c:formatCode>
                <c:ptCount val="4"/>
                <c:pt idx="0">
                  <c:v>316035</c:v>
                </c:pt>
                <c:pt idx="1">
                  <c:v>83328</c:v>
                </c:pt>
                <c:pt idx="2">
                  <c:v>62823</c:v>
                </c:pt>
                <c:pt idx="3">
                  <c:v>10685</c:v>
                </c:pt>
              </c:numCache>
            </c:numRef>
          </c:val>
          <c:extLst>
            <c:ext xmlns:c16="http://schemas.microsoft.com/office/drawing/2014/chart" uri="{C3380CC4-5D6E-409C-BE32-E72D297353CC}">
              <c16:uniqueId val="{00000000-BDC7-451B-9EDB-EAFBEBB43A0E}"/>
            </c:ext>
          </c:extLst>
        </c:ser>
        <c:dLbls>
          <c:showLegendKey val="0"/>
          <c:showVal val="1"/>
          <c:showCatName val="0"/>
          <c:showSerName val="0"/>
          <c:showPercent val="0"/>
          <c:showBubbleSize val="0"/>
        </c:dLbls>
        <c:gapWidth val="269"/>
        <c:overlap val="-27"/>
        <c:axId val="226875039"/>
        <c:axId val="226878399"/>
      </c:barChart>
      <c:lineChart>
        <c:grouping val="standard"/>
        <c:varyColors val="0"/>
        <c:ser>
          <c:idx val="1"/>
          <c:order val="1"/>
          <c:tx>
            <c:strRef>
              <c:f>Sheet1!$C$4</c:f>
              <c:strCache>
                <c:ptCount val="1"/>
                <c:pt idx="0">
                  <c:v>conversion_rate</c:v>
                </c:pt>
              </c:strCache>
            </c:strRef>
          </c:tx>
          <c:spPr>
            <a:ln w="34925" cap="rnd">
              <a:solidFill>
                <a:schemeClr val="accent2"/>
              </a:solidFill>
              <a:round/>
            </a:ln>
            <a:effectLst>
              <a:outerShdw blurRad="57150" dist="19050" dir="5400000" algn="ctr" rotWithShape="0">
                <a:srgbClr val="000000">
                  <a:alpha val="63000"/>
                </a:srgbClr>
              </a:outerShdw>
            </a:effectLst>
          </c:spPr>
          <c:marker>
            <c:symbol val="circle"/>
            <c:size val="6"/>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w="9525">
                <a:solidFill>
                  <a:schemeClr val="accent2"/>
                </a:solidFill>
                <a:round/>
              </a:ln>
              <a:effectLst>
                <a:outerShdw blurRad="57150" dist="19050" dir="5400000" algn="ctr" rotWithShape="0">
                  <a:srgbClr val="000000">
                    <a:alpha val="63000"/>
                  </a:srgbClr>
                </a:outerShdw>
              </a:effectLst>
            </c:spPr>
          </c:marker>
          <c:dLbls>
            <c:dLbl>
              <c:idx val="0"/>
              <c:layout>
                <c:manualLayout>
                  <c:x val="1.2797568663490451E-2"/>
                  <c:y val="3.5572763507546505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7D57-454C-81D1-153BD53D8236}"/>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Sheet1!$A$5:$A$8</c:f>
              <c:strCache>
                <c:ptCount val="4"/>
                <c:pt idx="0">
                  <c:v>gsearch</c:v>
                </c:pt>
                <c:pt idx="1">
                  <c:v>NULL</c:v>
                </c:pt>
                <c:pt idx="2">
                  <c:v>bsearch</c:v>
                </c:pt>
                <c:pt idx="3">
                  <c:v>socialbook</c:v>
                </c:pt>
              </c:strCache>
            </c:strRef>
          </c:cat>
          <c:val>
            <c:numRef>
              <c:f>Sheet1!$C$5:$C$8</c:f>
              <c:numCache>
                <c:formatCode>0.00%</c:formatCode>
                <c:ptCount val="4"/>
                <c:pt idx="0">
                  <c:v>6.7502017181640006E-2</c:v>
                </c:pt>
                <c:pt idx="1">
                  <c:v>7.3420698924729993E-2</c:v>
                </c:pt>
                <c:pt idx="2">
                  <c:v>7.1932254110749994E-2</c:v>
                </c:pt>
                <c:pt idx="3">
                  <c:v>3.2101076275149999E-2</c:v>
                </c:pt>
              </c:numCache>
            </c:numRef>
          </c:val>
          <c:smooth val="0"/>
          <c:extLst>
            <c:ext xmlns:c16="http://schemas.microsoft.com/office/drawing/2014/chart" uri="{C3380CC4-5D6E-409C-BE32-E72D297353CC}">
              <c16:uniqueId val="{00000001-BDC7-451B-9EDB-EAFBEBB43A0E}"/>
            </c:ext>
          </c:extLst>
        </c:ser>
        <c:dLbls>
          <c:showLegendKey val="0"/>
          <c:showVal val="1"/>
          <c:showCatName val="0"/>
          <c:showSerName val="0"/>
          <c:showPercent val="0"/>
          <c:showBubbleSize val="0"/>
        </c:dLbls>
        <c:marker val="1"/>
        <c:smooth val="0"/>
        <c:axId val="226873599"/>
        <c:axId val="226873119"/>
      </c:lineChart>
      <c:catAx>
        <c:axId val="226875039"/>
        <c:scaling>
          <c:orientation val="minMax"/>
        </c:scaling>
        <c:delete val="0"/>
        <c:axPos val="b"/>
        <c:title>
          <c:tx>
            <c:rich>
              <a:bodyPr rot="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r>
                  <a:rPr lang="en-IN" dirty="0" err="1"/>
                  <a:t>Utm</a:t>
                </a:r>
                <a:r>
                  <a:rPr lang="en-IN" baseline="0" dirty="0"/>
                  <a:t> source type</a:t>
                </a:r>
                <a:endParaRPr lang="en-IN" dirty="0"/>
              </a:p>
            </c:rich>
          </c:tx>
          <c:overlay val="0"/>
          <c:spPr>
            <a:noFill/>
            <a:ln>
              <a:noFill/>
            </a:ln>
            <a:effectLst/>
          </c:spPr>
          <c:txPr>
            <a:bodyPr rot="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endParaRPr lang="en-US"/>
            </a:p>
          </c:txPr>
        </c:title>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226878399"/>
        <c:crosses val="autoZero"/>
        <c:auto val="1"/>
        <c:lblAlgn val="ctr"/>
        <c:lblOffset val="100"/>
        <c:noMultiLvlLbl val="0"/>
      </c:catAx>
      <c:valAx>
        <c:axId val="226878399"/>
        <c:scaling>
          <c:orientation val="minMax"/>
        </c:scaling>
        <c:delete val="0"/>
        <c:axPos val="l"/>
        <c:majorGridlines>
          <c:spPr>
            <a:ln w="9525" cap="flat" cmpd="sng" algn="ctr">
              <a:solidFill>
                <a:schemeClr val="lt1">
                  <a:lumMod val="95000"/>
                  <a:alpha val="10000"/>
                </a:schemeClr>
              </a:solidFill>
              <a:round/>
            </a:ln>
            <a:effectLst/>
          </c:spPr>
        </c:majorGridlines>
        <c:title>
          <c:tx>
            <c:rich>
              <a:bodyPr rot="-540000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r>
                  <a:rPr lang="en-IN" dirty="0" err="1"/>
                  <a:t>Session_count</a:t>
                </a:r>
                <a:endParaRPr lang="en-IN" dirty="0"/>
              </a:p>
            </c:rich>
          </c:tx>
          <c:overlay val="0"/>
          <c:spPr>
            <a:noFill/>
            <a:ln>
              <a:noFill/>
            </a:ln>
            <a:effectLst/>
          </c:spPr>
          <c:txPr>
            <a:bodyPr rot="-540000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226875039"/>
        <c:crosses val="autoZero"/>
        <c:crossBetween val="between"/>
        <c:dispUnits>
          <c:builtInUnit val="thousands"/>
          <c:dispUnitsLbl>
            <c:spPr>
              <a:noFill/>
              <a:ln>
                <a:noFill/>
              </a:ln>
              <a:effectLst/>
            </c:spPr>
            <c:txPr>
              <a:bodyPr rot="-540000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endParaRPr lang="en-US"/>
              </a:p>
            </c:txPr>
          </c:dispUnitsLbl>
        </c:dispUnits>
      </c:valAx>
      <c:valAx>
        <c:axId val="226873119"/>
        <c:scaling>
          <c:orientation val="minMax"/>
        </c:scaling>
        <c:delete val="0"/>
        <c:axPos val="r"/>
        <c:title>
          <c:tx>
            <c:rich>
              <a:bodyPr rot="-540000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r>
                  <a:rPr lang="en-IN" dirty="0"/>
                  <a:t>Conversion</a:t>
                </a:r>
                <a:r>
                  <a:rPr lang="en-IN" baseline="0" dirty="0"/>
                  <a:t> rate</a:t>
                </a:r>
                <a:endParaRPr lang="en-IN" dirty="0"/>
              </a:p>
            </c:rich>
          </c:tx>
          <c:overlay val="0"/>
          <c:spPr>
            <a:noFill/>
            <a:ln>
              <a:noFill/>
            </a:ln>
            <a:effectLst/>
          </c:spPr>
          <c:txPr>
            <a:bodyPr rot="-540000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endParaRPr lang="en-US"/>
            </a:p>
          </c:txPr>
        </c:title>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226873599"/>
        <c:crosses val="max"/>
        <c:crossBetween val="between"/>
      </c:valAx>
      <c:catAx>
        <c:axId val="226873599"/>
        <c:scaling>
          <c:orientation val="minMax"/>
        </c:scaling>
        <c:delete val="1"/>
        <c:axPos val="b"/>
        <c:numFmt formatCode="General" sourceLinked="1"/>
        <c:majorTickMark val="none"/>
        <c:minorTickMark val="none"/>
        <c:tickLblPos val="nextTo"/>
        <c:crossAx val="226873119"/>
        <c:crosses val="autoZero"/>
        <c:auto val="1"/>
        <c:lblAlgn val="ctr"/>
        <c:lblOffset val="100"/>
        <c:noMultiLvlLbl val="0"/>
      </c:cat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legend>
    <c:plotVisOnly val="1"/>
    <c:dispBlanksAs val="gap"/>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IN" dirty="0" err="1"/>
              <a:t>Utm_campaign</a:t>
            </a:r>
            <a:endParaRPr lang="en-IN" dirty="0"/>
          </a:p>
        </c:rich>
      </c:tx>
      <c:layout>
        <c:manualLayout>
          <c:xMode val="edge"/>
          <c:yMode val="edge"/>
          <c:x val="1.1266038061994322E-2"/>
          <c:y val="9.0606431701121485E-3"/>
        </c:manualLayout>
      </c:layout>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manualLayout>
          <c:layoutTarget val="inner"/>
          <c:xMode val="edge"/>
          <c:yMode val="edge"/>
          <c:x val="0.14300240290827798"/>
          <c:y val="0.20469280239353471"/>
          <c:w val="0.71964023441638458"/>
          <c:h val="0.51859161933312958"/>
        </c:manualLayout>
      </c:layout>
      <c:barChart>
        <c:barDir val="col"/>
        <c:grouping val="clustered"/>
        <c:varyColors val="0"/>
        <c:ser>
          <c:idx val="0"/>
          <c:order val="0"/>
          <c:tx>
            <c:strRef>
              <c:f>Sheet1!$B$24</c:f>
              <c:strCache>
                <c:ptCount val="1"/>
                <c:pt idx="0">
                  <c:v>session_count</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Sheet1!$A$25:$A$29</c:f>
              <c:strCache>
                <c:ptCount val="5"/>
                <c:pt idx="0">
                  <c:v>nonbrand</c:v>
                </c:pt>
                <c:pt idx="1">
                  <c:v>NULL</c:v>
                </c:pt>
                <c:pt idx="2">
                  <c:v>brand</c:v>
                </c:pt>
                <c:pt idx="3">
                  <c:v>desktop_targeted</c:v>
                </c:pt>
                <c:pt idx="4">
                  <c:v>pilot</c:v>
                </c:pt>
              </c:strCache>
            </c:strRef>
          </c:cat>
          <c:val>
            <c:numRef>
              <c:f>Sheet1!$B$25:$B$29</c:f>
              <c:numCache>
                <c:formatCode>General</c:formatCode>
                <c:ptCount val="5"/>
                <c:pt idx="0">
                  <c:v>337615</c:v>
                </c:pt>
                <c:pt idx="1">
                  <c:v>83328</c:v>
                </c:pt>
                <c:pt idx="2">
                  <c:v>41243</c:v>
                </c:pt>
                <c:pt idx="3">
                  <c:v>5590</c:v>
                </c:pt>
                <c:pt idx="4">
                  <c:v>5095</c:v>
                </c:pt>
              </c:numCache>
            </c:numRef>
          </c:val>
          <c:extLst>
            <c:ext xmlns:c16="http://schemas.microsoft.com/office/drawing/2014/chart" uri="{C3380CC4-5D6E-409C-BE32-E72D297353CC}">
              <c16:uniqueId val="{00000002-E69C-415D-AD94-942BA0B3E187}"/>
            </c:ext>
          </c:extLst>
        </c:ser>
        <c:dLbls>
          <c:showLegendKey val="0"/>
          <c:showVal val="1"/>
          <c:showCatName val="0"/>
          <c:showSerName val="0"/>
          <c:showPercent val="0"/>
          <c:showBubbleSize val="0"/>
        </c:dLbls>
        <c:gapWidth val="269"/>
        <c:overlap val="-27"/>
        <c:axId val="226875039"/>
        <c:axId val="226878399"/>
      </c:barChart>
      <c:lineChart>
        <c:grouping val="standard"/>
        <c:varyColors val="0"/>
        <c:ser>
          <c:idx val="1"/>
          <c:order val="1"/>
          <c:tx>
            <c:strRef>
              <c:f>Sheet1!$C$24</c:f>
              <c:strCache>
                <c:ptCount val="1"/>
                <c:pt idx="0">
                  <c:v>conversion_rate</c:v>
                </c:pt>
              </c:strCache>
            </c:strRef>
          </c:tx>
          <c:spPr>
            <a:ln w="34925" cap="rnd">
              <a:solidFill>
                <a:schemeClr val="accent2"/>
              </a:solidFill>
              <a:round/>
            </a:ln>
            <a:effectLst>
              <a:outerShdw blurRad="57150" dist="19050" dir="5400000" algn="ctr" rotWithShape="0">
                <a:srgbClr val="000000">
                  <a:alpha val="63000"/>
                </a:srgbClr>
              </a:outerShdw>
            </a:effectLst>
          </c:spPr>
          <c:marker>
            <c:symbol val="circle"/>
            <c:size val="6"/>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w="9525">
                <a:solidFill>
                  <a:schemeClr val="accent2"/>
                </a:solidFill>
                <a:round/>
              </a:ln>
              <a:effectLst>
                <a:outerShdw blurRad="57150" dist="19050" dir="5400000" algn="ctr" rotWithShape="0">
                  <a:srgbClr val="000000">
                    <a:alpha val="63000"/>
                  </a:srgbClr>
                </a:outerShdw>
              </a:effectLst>
            </c:spPr>
          </c:marker>
          <c:dLbls>
            <c:dLbl>
              <c:idx val="0"/>
              <c:layout>
                <c:manualLayout>
                  <c:x val="5.3960223667251523E-3"/>
                  <c:y val="4.4144306695809703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9576-4135-A03D-11EB78EDEC97}"/>
                </c:ext>
              </c:extLst>
            </c:dLbl>
            <c:dLbl>
              <c:idx val="1"/>
              <c:layout>
                <c:manualLayout>
                  <c:x val="2.6980111833625263E-3"/>
                  <c:y val="5.2170544276866015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9576-4135-A03D-11EB78EDEC97}"/>
                </c:ext>
              </c:extLst>
            </c:dLbl>
            <c:dLbl>
              <c:idx val="4"/>
              <c:layout>
                <c:manualLayout>
                  <c:x val="-2.698011183362576E-2"/>
                  <c:y val="-8.0262375810563169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9576-4135-A03D-11EB78EDEC97}"/>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Sheet1!$A$25:$A$29</c:f>
              <c:strCache>
                <c:ptCount val="5"/>
                <c:pt idx="0">
                  <c:v>nonbrand</c:v>
                </c:pt>
                <c:pt idx="1">
                  <c:v>NULL</c:v>
                </c:pt>
                <c:pt idx="2">
                  <c:v>brand</c:v>
                </c:pt>
                <c:pt idx="3">
                  <c:v>desktop_targeted</c:v>
                </c:pt>
                <c:pt idx="4">
                  <c:v>pilot</c:v>
                </c:pt>
              </c:strCache>
            </c:strRef>
          </c:cat>
          <c:val>
            <c:numRef>
              <c:f>Sheet1!$C$25:$C$29</c:f>
              <c:numCache>
                <c:formatCode>0.00%</c:formatCode>
                <c:ptCount val="5"/>
                <c:pt idx="0">
                  <c:v>6.7058631872999999E-2</c:v>
                </c:pt>
                <c:pt idx="1">
                  <c:v>7.3420698923999994E-2</c:v>
                </c:pt>
                <c:pt idx="2">
                  <c:v>7.7879882646000001E-2</c:v>
                </c:pt>
                <c:pt idx="3">
                  <c:v>5.1520572449999996E-2</c:v>
                </c:pt>
                <c:pt idx="4">
                  <c:v>1.0794896957E-2</c:v>
                </c:pt>
              </c:numCache>
            </c:numRef>
          </c:val>
          <c:smooth val="0"/>
          <c:extLst>
            <c:ext xmlns:c16="http://schemas.microsoft.com/office/drawing/2014/chart" uri="{C3380CC4-5D6E-409C-BE32-E72D297353CC}">
              <c16:uniqueId val="{00000003-E69C-415D-AD94-942BA0B3E187}"/>
            </c:ext>
          </c:extLst>
        </c:ser>
        <c:dLbls>
          <c:showLegendKey val="0"/>
          <c:showVal val="1"/>
          <c:showCatName val="0"/>
          <c:showSerName val="0"/>
          <c:showPercent val="0"/>
          <c:showBubbleSize val="0"/>
        </c:dLbls>
        <c:marker val="1"/>
        <c:smooth val="0"/>
        <c:axId val="226873599"/>
        <c:axId val="226873119"/>
      </c:lineChart>
      <c:catAx>
        <c:axId val="226875039"/>
        <c:scaling>
          <c:orientation val="minMax"/>
        </c:scaling>
        <c:delete val="0"/>
        <c:axPos val="b"/>
        <c:title>
          <c:tx>
            <c:rich>
              <a:bodyPr rot="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r>
                  <a:rPr lang="en-IN" dirty="0"/>
                  <a:t>UTM</a:t>
                </a:r>
                <a:r>
                  <a:rPr lang="en-IN" baseline="0" dirty="0"/>
                  <a:t>_CAMPAIGN TYPE</a:t>
                </a:r>
                <a:endParaRPr lang="en-IN" dirty="0"/>
              </a:p>
            </c:rich>
          </c:tx>
          <c:layout>
            <c:manualLayout>
              <c:xMode val="edge"/>
              <c:yMode val="edge"/>
              <c:x val="0.21897233730532675"/>
              <c:y val="0.91782298216243041"/>
            </c:manualLayout>
          </c:layout>
          <c:overlay val="0"/>
          <c:spPr>
            <a:noFill/>
            <a:ln>
              <a:noFill/>
            </a:ln>
            <a:effectLst/>
          </c:spPr>
          <c:txPr>
            <a:bodyPr rot="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endParaRPr lang="en-US"/>
            </a:p>
          </c:txPr>
        </c:title>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226878399"/>
        <c:crosses val="autoZero"/>
        <c:auto val="1"/>
        <c:lblAlgn val="ctr"/>
        <c:lblOffset val="100"/>
        <c:noMultiLvlLbl val="0"/>
      </c:catAx>
      <c:valAx>
        <c:axId val="226878399"/>
        <c:scaling>
          <c:orientation val="minMax"/>
        </c:scaling>
        <c:delete val="0"/>
        <c:axPos val="l"/>
        <c:majorGridlines>
          <c:spPr>
            <a:ln w="9525" cap="flat" cmpd="sng" algn="ctr">
              <a:solidFill>
                <a:schemeClr val="lt1">
                  <a:lumMod val="95000"/>
                  <a:alpha val="10000"/>
                </a:schemeClr>
              </a:solidFill>
              <a:round/>
            </a:ln>
            <a:effectLst/>
          </c:spPr>
        </c:majorGridlines>
        <c:title>
          <c:tx>
            <c:rich>
              <a:bodyPr rot="-540000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r>
                  <a:rPr lang="en-IN" dirty="0"/>
                  <a:t>SESSION_COUNT</a:t>
                </a:r>
              </a:p>
            </c:rich>
          </c:tx>
          <c:layout>
            <c:manualLayout>
              <c:xMode val="edge"/>
              <c:yMode val="edge"/>
              <c:x val="1.1287896107372073E-2"/>
              <c:y val="0.42684980940903167"/>
            </c:manualLayout>
          </c:layout>
          <c:overlay val="0"/>
          <c:spPr>
            <a:noFill/>
            <a:ln>
              <a:noFill/>
            </a:ln>
            <a:effectLst/>
          </c:spPr>
          <c:txPr>
            <a:bodyPr rot="-540000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226875039"/>
        <c:crosses val="autoZero"/>
        <c:crossBetween val="between"/>
        <c:dispUnits>
          <c:builtInUnit val="thousands"/>
          <c:dispUnitsLbl>
            <c:layout>
              <c:manualLayout>
                <c:xMode val="edge"/>
                <c:yMode val="edge"/>
                <c:x val="1.6910543718878773E-2"/>
                <c:y val="0.19170717974446086"/>
              </c:manualLayout>
            </c:layout>
            <c:spPr>
              <a:noFill/>
              <a:ln>
                <a:noFill/>
              </a:ln>
              <a:effectLst/>
            </c:spPr>
            <c:txPr>
              <a:bodyPr rot="-540000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endParaRPr lang="en-US"/>
              </a:p>
            </c:txPr>
          </c:dispUnitsLbl>
        </c:dispUnits>
      </c:valAx>
      <c:valAx>
        <c:axId val="226873119"/>
        <c:scaling>
          <c:orientation val="minMax"/>
        </c:scaling>
        <c:delete val="0"/>
        <c:axPos val="r"/>
        <c:title>
          <c:tx>
            <c:rich>
              <a:bodyPr rot="-540000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r>
                  <a:rPr lang="en-IN" dirty="0"/>
                  <a:t>Conversion</a:t>
                </a:r>
                <a:r>
                  <a:rPr lang="en-IN" baseline="0" dirty="0"/>
                  <a:t> rate</a:t>
                </a:r>
              </a:p>
            </c:rich>
          </c:tx>
          <c:overlay val="0"/>
          <c:spPr>
            <a:noFill/>
            <a:ln>
              <a:noFill/>
            </a:ln>
            <a:effectLst/>
          </c:spPr>
          <c:txPr>
            <a:bodyPr rot="-540000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endParaRPr lang="en-US"/>
            </a:p>
          </c:txPr>
        </c:title>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226873599"/>
        <c:crosses val="max"/>
        <c:crossBetween val="between"/>
      </c:valAx>
      <c:catAx>
        <c:axId val="226873599"/>
        <c:scaling>
          <c:orientation val="minMax"/>
        </c:scaling>
        <c:delete val="1"/>
        <c:axPos val="b"/>
        <c:numFmt formatCode="General" sourceLinked="1"/>
        <c:majorTickMark val="none"/>
        <c:minorTickMark val="none"/>
        <c:tickLblPos val="nextTo"/>
        <c:crossAx val="226873119"/>
        <c:crosses val="autoZero"/>
        <c:auto val="1"/>
        <c:lblAlgn val="ctr"/>
        <c:lblOffset val="100"/>
        <c:noMultiLvlLbl val="0"/>
      </c:catAx>
      <c:spPr>
        <a:noFill/>
        <a:ln>
          <a:noFill/>
        </a:ln>
        <a:effectLst/>
      </c:spPr>
    </c:plotArea>
    <c:legend>
      <c:legendPos val="b"/>
      <c:layout>
        <c:manualLayout>
          <c:xMode val="edge"/>
          <c:yMode val="edge"/>
          <c:x val="0.42997384840999453"/>
          <c:y val="3.1076935918779539E-2"/>
          <c:w val="0.54228472334517308"/>
          <c:h val="7.6449711825173822E-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legend>
    <c:plotVisOnly val="1"/>
    <c:dispBlanksAs val="gap"/>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cap="none" spc="20" baseline="0">
                <a:solidFill>
                  <a:schemeClr val="tx1">
                    <a:lumMod val="50000"/>
                    <a:lumOff val="50000"/>
                  </a:schemeClr>
                </a:solidFill>
                <a:latin typeface="+mn-lt"/>
                <a:ea typeface="+mn-ea"/>
                <a:cs typeface="+mn-cs"/>
              </a:defRPr>
            </a:pPr>
            <a:r>
              <a:rPr lang="en-IN" b="1" dirty="0">
                <a:solidFill>
                  <a:schemeClr val="tx1"/>
                </a:solidFill>
              </a:rPr>
              <a:t>UTM content traffic</a:t>
            </a:r>
          </a:p>
        </c:rich>
      </c:tx>
      <c:overlay val="0"/>
      <c:spPr>
        <a:noFill/>
        <a:ln>
          <a:noFill/>
        </a:ln>
        <a:effectLst/>
      </c:spPr>
      <c:txPr>
        <a:bodyPr rot="0" spcFirstLastPara="1" vertOverflow="ellipsis" vert="horz" wrap="square" anchor="ctr" anchorCtr="1"/>
        <a:lstStyle/>
        <a:p>
          <a:pPr>
            <a:defRPr sz="1862" b="0" i="0" u="none" strike="noStrike" kern="1200" cap="none" spc="20" baseline="0">
              <a:solidFill>
                <a:schemeClr val="tx1">
                  <a:lumMod val="50000"/>
                  <a:lumOff val="50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Sheet1!$B$56</c:f>
              <c:strCache>
                <c:ptCount val="1"/>
                <c:pt idx="0">
                  <c:v>total_sessions</c:v>
                </c:pt>
              </c:strCache>
            </c:strRef>
          </c:tx>
          <c:spPr>
            <a:gradFill rotWithShape="1">
              <a:gsLst>
                <a:gs pos="0">
                  <a:schemeClr val="accent6">
                    <a:lumMod val="110000"/>
                    <a:satMod val="105000"/>
                    <a:tint val="67000"/>
                  </a:schemeClr>
                </a:gs>
                <a:gs pos="50000">
                  <a:schemeClr val="accent6">
                    <a:lumMod val="105000"/>
                    <a:satMod val="103000"/>
                    <a:tint val="73000"/>
                  </a:schemeClr>
                </a:gs>
                <a:gs pos="100000">
                  <a:schemeClr val="accent6">
                    <a:lumMod val="105000"/>
                    <a:satMod val="109000"/>
                    <a:tint val="81000"/>
                  </a:schemeClr>
                </a:gs>
              </a:gsLst>
              <a:lin ang="5400000" scaled="0"/>
            </a:gradFill>
            <a:ln w="9525" cap="flat" cmpd="sng" algn="ctr">
              <a:solidFill>
                <a:schemeClr val="accent6">
                  <a:shade val="95000"/>
                </a:schemeClr>
              </a:solidFill>
              <a:round/>
            </a:ln>
            <a:effectLst/>
          </c:spPr>
          <c:invertIfNegative val="0"/>
          <c:cat>
            <c:strRef>
              <c:f>Sheet1!$A$57:$A$63</c:f>
              <c:strCache>
                <c:ptCount val="7"/>
                <c:pt idx="0">
                  <c:v>g_ad_1</c:v>
                </c:pt>
                <c:pt idx="1">
                  <c:v>NULL</c:v>
                </c:pt>
                <c:pt idx="2">
                  <c:v>b_ad_1</c:v>
                </c:pt>
                <c:pt idx="3">
                  <c:v>g_ad_2</c:v>
                </c:pt>
                <c:pt idx="4">
                  <c:v>b_ad_2</c:v>
                </c:pt>
                <c:pt idx="5">
                  <c:v>social_ad_2</c:v>
                </c:pt>
                <c:pt idx="6">
                  <c:v>social_ad_1</c:v>
                </c:pt>
              </c:strCache>
            </c:strRef>
          </c:cat>
          <c:val>
            <c:numRef>
              <c:f>Sheet1!$B$57:$B$63</c:f>
              <c:numCache>
                <c:formatCode>General</c:formatCode>
                <c:ptCount val="7"/>
                <c:pt idx="0">
                  <c:v>282706</c:v>
                </c:pt>
                <c:pt idx="1">
                  <c:v>83328</c:v>
                </c:pt>
                <c:pt idx="2">
                  <c:v>54909</c:v>
                </c:pt>
                <c:pt idx="3">
                  <c:v>33329</c:v>
                </c:pt>
                <c:pt idx="4">
                  <c:v>7914</c:v>
                </c:pt>
                <c:pt idx="5">
                  <c:v>5590</c:v>
                </c:pt>
                <c:pt idx="6">
                  <c:v>5095</c:v>
                </c:pt>
              </c:numCache>
            </c:numRef>
          </c:val>
          <c:extLst>
            <c:ext xmlns:c16="http://schemas.microsoft.com/office/drawing/2014/chart" uri="{C3380CC4-5D6E-409C-BE32-E72D297353CC}">
              <c16:uniqueId val="{00000000-B79F-4153-977B-84464E81DE4C}"/>
            </c:ext>
          </c:extLst>
        </c:ser>
        <c:dLbls>
          <c:showLegendKey val="0"/>
          <c:showVal val="0"/>
          <c:showCatName val="0"/>
          <c:showSerName val="0"/>
          <c:showPercent val="0"/>
          <c:showBubbleSize val="0"/>
        </c:dLbls>
        <c:gapWidth val="219"/>
        <c:axId val="1982569919"/>
        <c:axId val="1982571359"/>
      </c:barChart>
      <c:lineChart>
        <c:grouping val="standard"/>
        <c:varyColors val="0"/>
        <c:ser>
          <c:idx val="1"/>
          <c:order val="1"/>
          <c:tx>
            <c:strRef>
              <c:f>Sheet1!$C$56</c:f>
              <c:strCache>
                <c:ptCount val="1"/>
                <c:pt idx="0">
                  <c:v>conversion_rate</c:v>
                </c:pt>
              </c:strCache>
            </c:strRef>
          </c:tx>
          <c:spPr>
            <a:ln w="15875" cap="rnd">
              <a:solidFill>
                <a:schemeClr val="accent5"/>
              </a:solidFill>
              <a:round/>
            </a:ln>
            <a:effectLst/>
          </c:spPr>
          <c:marker>
            <c:symbol val="square"/>
            <c:size val="6"/>
            <c:spPr>
              <a:solidFill>
                <a:schemeClr val="tx1">
                  <a:lumMod val="95000"/>
                  <a:lumOff val="5000"/>
                </a:schemeClr>
              </a:solidFill>
              <a:ln w="9525" cap="flat" cmpd="sng" algn="ctr">
                <a:solidFill>
                  <a:schemeClr val="tx1">
                    <a:lumMod val="85000"/>
                    <a:lumOff val="15000"/>
                  </a:schemeClr>
                </a:solidFill>
                <a:round/>
              </a:ln>
              <a:effectLst/>
            </c:spPr>
          </c:marker>
          <c:dLbls>
            <c:dLbl>
              <c:idx val="0"/>
              <c:layout>
                <c:manualLayout>
                  <c:x val="-9.0425531914893637E-2"/>
                  <c:y val="-2.4274721031847669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B79F-4153-977B-84464E81DE4C}"/>
                </c:ext>
              </c:extLst>
            </c:dLbl>
            <c:dLbl>
              <c:idx val="1"/>
              <c:layout>
                <c:manualLayout>
                  <c:x val="-7.4468085106382975E-2"/>
                  <c:y val="5.2595228902336581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B79F-4153-977B-84464E81DE4C}"/>
                </c:ext>
              </c:extLst>
            </c:dLbl>
            <c:dLbl>
              <c:idx val="2"/>
              <c:layout>
                <c:manualLayout>
                  <c:x val="-6.3829787234042548E-2"/>
                  <c:y val="5.2595228902336581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B79F-4153-977B-84464E81DE4C}"/>
                </c:ext>
              </c:extLst>
            </c:dLbl>
            <c:dLbl>
              <c:idx val="3"/>
              <c:layout>
                <c:manualLayout>
                  <c:x val="-5.8510638297872342E-2"/>
                  <c:y val="3.2366294709130189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B79F-4153-977B-84464E81DE4C}"/>
                </c:ext>
              </c:extLst>
            </c:dLbl>
            <c:dLbl>
              <c:idx val="4"/>
              <c:layout>
                <c:manualLayout>
                  <c:x val="-6.3829787234042548E-2"/>
                  <c:y val="-2.4274721031847669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B79F-4153-977B-84464E81DE4C}"/>
                </c:ext>
              </c:extLst>
            </c:dLbl>
            <c:dLbl>
              <c:idx val="5"/>
              <c:layout>
                <c:manualLayout>
                  <c:x val="-6.6489361702127658E-2"/>
                  <c:y val="4.8549442063695263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B79F-4153-977B-84464E81DE4C}"/>
                </c:ext>
              </c:extLst>
            </c:dLbl>
            <c:dLbl>
              <c:idx val="6"/>
              <c:layout>
                <c:manualLayout>
                  <c:x val="-4.5212765957446908E-2"/>
                  <c:y val="-2.0228934193206392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B79F-4153-977B-84464E81DE4C}"/>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Sheet1!$A$57:$A$63</c:f>
              <c:strCache>
                <c:ptCount val="7"/>
                <c:pt idx="0">
                  <c:v>g_ad_1</c:v>
                </c:pt>
                <c:pt idx="1">
                  <c:v>NULL</c:v>
                </c:pt>
                <c:pt idx="2">
                  <c:v>b_ad_1</c:v>
                </c:pt>
                <c:pt idx="3">
                  <c:v>g_ad_2</c:v>
                </c:pt>
                <c:pt idx="4">
                  <c:v>b_ad_2</c:v>
                </c:pt>
                <c:pt idx="5">
                  <c:v>social_ad_2</c:v>
                </c:pt>
                <c:pt idx="6">
                  <c:v>social_ad_1</c:v>
                </c:pt>
              </c:strCache>
            </c:strRef>
          </c:cat>
          <c:val>
            <c:numRef>
              <c:f>Sheet1!$C$57:$C$63</c:f>
              <c:numCache>
                <c:formatCode>0.00%</c:formatCode>
                <c:ptCount val="7"/>
                <c:pt idx="0">
                  <c:v>6.6577999759000001E-2</c:v>
                </c:pt>
                <c:pt idx="1">
                  <c:v>7.3420698923999994E-2</c:v>
                </c:pt>
                <c:pt idx="2">
                  <c:v>6.9533227704E-2</c:v>
                </c:pt>
                <c:pt idx="3">
                  <c:v>7.5339794173000005E-2</c:v>
                </c:pt>
                <c:pt idx="4">
                  <c:v>8.8577204953000005E-2</c:v>
                </c:pt>
                <c:pt idx="5">
                  <c:v>5.1520572449999996E-2</c:v>
                </c:pt>
                <c:pt idx="6">
                  <c:v>1.0794896957E-2</c:v>
                </c:pt>
              </c:numCache>
            </c:numRef>
          </c:val>
          <c:smooth val="0"/>
          <c:extLst>
            <c:ext xmlns:c16="http://schemas.microsoft.com/office/drawing/2014/chart" uri="{C3380CC4-5D6E-409C-BE32-E72D297353CC}">
              <c16:uniqueId val="{00000001-B79F-4153-977B-84464E81DE4C}"/>
            </c:ext>
          </c:extLst>
        </c:ser>
        <c:dLbls>
          <c:showLegendKey val="0"/>
          <c:showVal val="0"/>
          <c:showCatName val="0"/>
          <c:showSerName val="0"/>
          <c:showPercent val="0"/>
          <c:showBubbleSize val="0"/>
        </c:dLbls>
        <c:marker val="1"/>
        <c:smooth val="0"/>
        <c:axId val="150867551"/>
        <c:axId val="150867071"/>
      </c:lineChart>
      <c:catAx>
        <c:axId val="1982569919"/>
        <c:scaling>
          <c:orientation val="minMax"/>
        </c:scaling>
        <c:delete val="0"/>
        <c:axPos val="b"/>
        <c:title>
          <c:tx>
            <c:rich>
              <a:bodyPr rot="0" spcFirstLastPara="1" vertOverflow="ellipsis" vert="horz" wrap="square" anchor="ctr" anchorCtr="1"/>
              <a:lstStyle/>
              <a:p>
                <a:pPr>
                  <a:defRPr sz="1197" b="0" i="0" u="none" strike="noStrike" kern="1200" cap="all" baseline="0">
                    <a:solidFill>
                      <a:schemeClr val="tx1">
                        <a:lumMod val="50000"/>
                        <a:lumOff val="50000"/>
                      </a:schemeClr>
                    </a:solidFill>
                    <a:latin typeface="+mn-lt"/>
                    <a:ea typeface="+mn-ea"/>
                    <a:cs typeface="+mn-cs"/>
                  </a:defRPr>
                </a:pPr>
                <a:r>
                  <a:rPr lang="en-IN" b="1" dirty="0" err="1">
                    <a:solidFill>
                      <a:schemeClr val="tx1">
                        <a:lumMod val="95000"/>
                        <a:lumOff val="5000"/>
                      </a:schemeClr>
                    </a:solidFill>
                  </a:rPr>
                  <a:t>Utm</a:t>
                </a:r>
                <a:r>
                  <a:rPr lang="en-IN" b="1" baseline="0" dirty="0" err="1">
                    <a:solidFill>
                      <a:schemeClr val="tx1">
                        <a:lumMod val="95000"/>
                        <a:lumOff val="5000"/>
                      </a:schemeClr>
                    </a:solidFill>
                  </a:rPr>
                  <a:t>_campaign</a:t>
                </a:r>
                <a:endParaRPr lang="en-IN" b="1" dirty="0">
                  <a:solidFill>
                    <a:schemeClr val="tx1">
                      <a:lumMod val="95000"/>
                      <a:lumOff val="5000"/>
                    </a:schemeClr>
                  </a:solidFill>
                </a:endParaRPr>
              </a:p>
            </c:rich>
          </c:tx>
          <c:overlay val="0"/>
          <c:spPr>
            <a:noFill/>
            <a:ln>
              <a:noFill/>
            </a:ln>
            <a:effectLst/>
          </c:spPr>
          <c:txPr>
            <a:bodyPr rot="0" spcFirstLastPara="1" vertOverflow="ellipsis" vert="horz" wrap="square" anchor="ctr" anchorCtr="1"/>
            <a:lstStyle/>
            <a:p>
              <a:pPr>
                <a:defRPr sz="1197" b="0" i="0" u="none" strike="noStrike" kern="1200" cap="all" baseline="0">
                  <a:solidFill>
                    <a:schemeClr val="tx1">
                      <a:lumMod val="50000"/>
                      <a:lumOff val="50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1982571359"/>
        <c:crosses val="autoZero"/>
        <c:auto val="1"/>
        <c:lblAlgn val="ctr"/>
        <c:lblOffset val="100"/>
        <c:noMultiLvlLbl val="0"/>
      </c:catAx>
      <c:valAx>
        <c:axId val="1982571359"/>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197" b="0" i="0" u="none" strike="noStrike" kern="1200" cap="all" baseline="0">
                    <a:solidFill>
                      <a:schemeClr val="tx1">
                        <a:lumMod val="50000"/>
                        <a:lumOff val="50000"/>
                      </a:schemeClr>
                    </a:solidFill>
                    <a:latin typeface="+mn-lt"/>
                    <a:ea typeface="+mn-ea"/>
                    <a:cs typeface="+mn-cs"/>
                  </a:defRPr>
                </a:pPr>
                <a:r>
                  <a:rPr lang="en-IN" b="1" dirty="0">
                    <a:solidFill>
                      <a:schemeClr val="tx1">
                        <a:lumMod val="95000"/>
                        <a:lumOff val="5000"/>
                      </a:schemeClr>
                    </a:solidFill>
                  </a:rPr>
                  <a:t>Total</a:t>
                </a:r>
                <a:r>
                  <a:rPr lang="en-IN" b="1" baseline="0" dirty="0">
                    <a:solidFill>
                      <a:schemeClr val="tx1">
                        <a:lumMod val="95000"/>
                        <a:lumOff val="5000"/>
                      </a:schemeClr>
                    </a:solidFill>
                  </a:rPr>
                  <a:t> </a:t>
                </a:r>
                <a:r>
                  <a:rPr lang="en-IN" b="1" dirty="0">
                    <a:solidFill>
                      <a:schemeClr val="tx1">
                        <a:lumMod val="95000"/>
                        <a:lumOff val="5000"/>
                      </a:schemeClr>
                    </a:solidFill>
                  </a:rPr>
                  <a:t>sessions</a:t>
                </a:r>
              </a:p>
            </c:rich>
          </c:tx>
          <c:overlay val="0"/>
          <c:spPr>
            <a:noFill/>
            <a:ln>
              <a:noFill/>
            </a:ln>
            <a:effectLst/>
          </c:spPr>
          <c:txPr>
            <a:bodyPr rot="-5400000" spcFirstLastPara="1" vertOverflow="ellipsis" vert="horz" wrap="square" anchor="ctr" anchorCtr="1"/>
            <a:lstStyle/>
            <a:p>
              <a:pPr>
                <a:defRPr sz="1197" b="0" i="0" u="none" strike="noStrike" kern="1200" cap="all" baseline="0">
                  <a:solidFill>
                    <a:schemeClr val="tx1">
                      <a:lumMod val="50000"/>
                      <a:lumOff val="50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1982569919"/>
        <c:crosses val="autoZero"/>
        <c:crossBetween val="between"/>
        <c:dispUnits>
          <c:builtInUnit val="thousands"/>
          <c:dispUnitsLbl>
            <c:tx>
              <c:rich>
                <a:bodyPr rot="-5400000" spcFirstLastPara="1" vertOverflow="ellipsis" vert="horz" wrap="square" anchor="ctr" anchorCtr="1"/>
                <a:lstStyle/>
                <a:p>
                  <a:pPr>
                    <a:defRPr sz="1197" b="0" i="0" u="none" strike="noStrike" kern="1200" cap="all" baseline="0">
                      <a:solidFill>
                        <a:schemeClr val="tx1">
                          <a:lumMod val="50000"/>
                          <a:lumOff val="50000"/>
                        </a:schemeClr>
                      </a:solidFill>
                      <a:latin typeface="+mn-lt"/>
                      <a:ea typeface="+mn-ea"/>
                      <a:cs typeface="+mn-cs"/>
                    </a:defRPr>
                  </a:pPr>
                  <a:r>
                    <a:rPr lang="en-IN" b="1" dirty="0">
                      <a:solidFill>
                        <a:schemeClr val="tx1"/>
                      </a:solidFill>
                    </a:rPr>
                    <a:t>Thousands</a:t>
                  </a:r>
                </a:p>
              </c:rich>
            </c:tx>
            <c:spPr>
              <a:noFill/>
              <a:ln>
                <a:noFill/>
              </a:ln>
              <a:effectLst/>
            </c:spPr>
            <c:txPr>
              <a:bodyPr rot="-5400000" spcFirstLastPara="1" vertOverflow="ellipsis" vert="horz" wrap="square" anchor="ctr" anchorCtr="1"/>
              <a:lstStyle/>
              <a:p>
                <a:pPr>
                  <a:defRPr sz="1197" b="0" i="0" u="none" strike="noStrike" kern="1200" cap="all" baseline="0">
                    <a:solidFill>
                      <a:schemeClr val="tx1">
                        <a:lumMod val="50000"/>
                        <a:lumOff val="50000"/>
                      </a:schemeClr>
                    </a:solidFill>
                    <a:latin typeface="+mn-lt"/>
                    <a:ea typeface="+mn-ea"/>
                    <a:cs typeface="+mn-cs"/>
                  </a:defRPr>
                </a:pPr>
                <a:endParaRPr lang="en-US"/>
              </a:p>
            </c:txPr>
          </c:dispUnitsLbl>
        </c:dispUnits>
      </c:valAx>
      <c:valAx>
        <c:axId val="150867071"/>
        <c:scaling>
          <c:orientation val="minMax"/>
        </c:scaling>
        <c:delete val="0"/>
        <c:axPos val="r"/>
        <c:title>
          <c:tx>
            <c:rich>
              <a:bodyPr rot="-5400000" spcFirstLastPara="1" vertOverflow="ellipsis" vert="horz" wrap="square" anchor="ctr" anchorCtr="1"/>
              <a:lstStyle/>
              <a:p>
                <a:pPr>
                  <a:defRPr sz="1197" b="0" i="0" u="none" strike="noStrike" kern="1200" cap="all" baseline="0">
                    <a:solidFill>
                      <a:schemeClr val="tx1">
                        <a:lumMod val="50000"/>
                        <a:lumOff val="50000"/>
                      </a:schemeClr>
                    </a:solidFill>
                    <a:latin typeface="+mn-lt"/>
                    <a:ea typeface="+mn-ea"/>
                    <a:cs typeface="+mn-cs"/>
                  </a:defRPr>
                </a:pPr>
                <a:r>
                  <a:rPr lang="en-IN" b="1" dirty="0">
                    <a:solidFill>
                      <a:schemeClr val="tx1">
                        <a:lumMod val="95000"/>
                        <a:lumOff val="5000"/>
                      </a:schemeClr>
                    </a:solidFill>
                  </a:rPr>
                  <a:t>Conversion</a:t>
                </a:r>
                <a:r>
                  <a:rPr lang="en-IN" b="1" baseline="0" dirty="0">
                    <a:solidFill>
                      <a:schemeClr val="tx1">
                        <a:lumMod val="95000"/>
                        <a:lumOff val="5000"/>
                      </a:schemeClr>
                    </a:solidFill>
                  </a:rPr>
                  <a:t> rate</a:t>
                </a:r>
                <a:endParaRPr lang="en-IN" b="1" dirty="0">
                  <a:solidFill>
                    <a:schemeClr val="tx1">
                      <a:lumMod val="95000"/>
                      <a:lumOff val="5000"/>
                    </a:schemeClr>
                  </a:solidFill>
                </a:endParaRPr>
              </a:p>
            </c:rich>
          </c:tx>
          <c:overlay val="0"/>
          <c:spPr>
            <a:noFill/>
            <a:ln>
              <a:noFill/>
            </a:ln>
            <a:effectLst/>
          </c:spPr>
          <c:txPr>
            <a:bodyPr rot="-5400000" spcFirstLastPara="1" vertOverflow="ellipsis" vert="horz" wrap="square" anchor="ctr" anchorCtr="1"/>
            <a:lstStyle/>
            <a:p>
              <a:pPr>
                <a:defRPr sz="1197" b="0" i="0" u="none" strike="noStrike" kern="1200" cap="all" baseline="0">
                  <a:solidFill>
                    <a:schemeClr val="tx1">
                      <a:lumMod val="50000"/>
                      <a:lumOff val="50000"/>
                    </a:schemeClr>
                  </a:solidFill>
                  <a:latin typeface="+mn-lt"/>
                  <a:ea typeface="+mn-ea"/>
                  <a:cs typeface="+mn-cs"/>
                </a:defRPr>
              </a:pPr>
              <a:endParaRPr lang="en-US"/>
            </a:p>
          </c:txPr>
        </c:title>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150867551"/>
        <c:crosses val="max"/>
        <c:crossBetween val="between"/>
      </c:valAx>
      <c:catAx>
        <c:axId val="150867551"/>
        <c:scaling>
          <c:orientation val="minMax"/>
        </c:scaling>
        <c:delete val="1"/>
        <c:axPos val="b"/>
        <c:numFmt formatCode="General" sourceLinked="1"/>
        <c:majorTickMark val="none"/>
        <c:minorTickMark val="none"/>
        <c:tickLblPos val="nextTo"/>
        <c:crossAx val="150867071"/>
        <c:crosses val="autoZero"/>
        <c:auto val="1"/>
        <c:lblAlgn val="ctr"/>
        <c:lblOffset val="100"/>
        <c:noMultiLvlLbl val="0"/>
      </c:cat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tx1">
          <a:lumMod val="85000"/>
          <a:lumOff val="15000"/>
        </a:schemeClr>
      </a:solidFill>
    </a:ln>
    <a:effectLst/>
  </c:spPr>
  <c:txPr>
    <a:bodyPr/>
    <a:lstStyle/>
    <a:p>
      <a:pPr>
        <a:defRPr/>
      </a:pPr>
      <a:endParaRPr lang="en-US"/>
    </a:p>
  </c:txPr>
  <c:externalData r:id="rId3">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1" i="0" u="none" strike="noStrike" kern="1200" cap="none" baseline="0">
                <a:solidFill>
                  <a:schemeClr val="lt1">
                    <a:lumMod val="85000"/>
                  </a:schemeClr>
                </a:solidFill>
                <a:latin typeface="+mn-lt"/>
                <a:ea typeface="+mn-ea"/>
                <a:cs typeface="+mn-cs"/>
              </a:defRPr>
            </a:pPr>
            <a:r>
              <a:rPr lang="en-IN" sz="1400" dirty="0"/>
              <a:t>Weekly sessions before and after 15th April 2012</a:t>
            </a:r>
          </a:p>
        </c:rich>
      </c:tx>
      <c:layout>
        <c:manualLayout>
          <c:xMode val="edge"/>
          <c:yMode val="edge"/>
          <c:x val="0.13305157901519124"/>
          <c:y val="3.0105654252759486E-2"/>
        </c:manualLayout>
      </c:layout>
      <c:overlay val="0"/>
      <c:spPr>
        <a:noFill/>
        <a:ln>
          <a:noFill/>
        </a:ln>
        <a:effectLst/>
      </c:spPr>
      <c:txPr>
        <a:bodyPr rot="0" spcFirstLastPara="1" vertOverflow="ellipsis" vert="horz" wrap="square" anchor="ctr" anchorCtr="1"/>
        <a:lstStyle/>
        <a:p>
          <a:pPr>
            <a:defRPr sz="1862" b="1" i="0" u="none" strike="noStrike" kern="1200" cap="none" baseline="0">
              <a:solidFill>
                <a:schemeClr val="lt1">
                  <a:lumMod val="85000"/>
                </a:schemeClr>
              </a:solidFill>
              <a:latin typeface="+mn-lt"/>
              <a:ea typeface="+mn-ea"/>
              <a:cs typeface="+mn-cs"/>
            </a:defRPr>
          </a:pPr>
          <a:endParaRPr lang="en-US"/>
        </a:p>
      </c:txPr>
    </c:title>
    <c:autoTitleDeleted val="0"/>
    <c:plotArea>
      <c:layout>
        <c:manualLayout>
          <c:layoutTarget val="inner"/>
          <c:xMode val="edge"/>
          <c:yMode val="edge"/>
          <c:x val="0.15220407559591972"/>
          <c:y val="0.19450781206170001"/>
          <c:w val="0.8222246058685535"/>
          <c:h val="0.42651336224845776"/>
        </c:manualLayout>
      </c:layout>
      <c:lineChart>
        <c:grouping val="standard"/>
        <c:varyColors val="0"/>
        <c:ser>
          <c:idx val="0"/>
          <c:order val="0"/>
          <c:tx>
            <c:strRef>
              <c:f>Sheet1!$E$97</c:f>
              <c:strCache>
                <c:ptCount val="1"/>
                <c:pt idx="0">
                  <c:v>weekly_sessions</c:v>
                </c:pt>
              </c:strCache>
            </c:strRef>
          </c:tx>
          <c:spPr>
            <a:ln w="22225" cap="rnd">
              <a:solidFill>
                <a:schemeClr val="accent1"/>
              </a:solidFill>
            </a:ln>
            <a:effectLst>
              <a:glow rad="139700">
                <a:schemeClr val="accent1">
                  <a:satMod val="175000"/>
                  <a:alpha val="14000"/>
                </a:schemeClr>
              </a:glow>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lt1">
                        <a:lumMod val="7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50000"/>
                        </a:schemeClr>
                      </a:solidFill>
                      <a:round/>
                    </a:ln>
                    <a:effectLst/>
                  </c:spPr>
                </c15:leaderLines>
              </c:ext>
            </c:extLst>
          </c:dLbls>
          <c:cat>
            <c:strRef>
              <c:f>Sheet1!$D$98:$D$105</c:f>
              <c:strCache>
                <c:ptCount val="8"/>
                <c:pt idx="0">
                  <c:v>19-03-2012</c:v>
                </c:pt>
                <c:pt idx="1">
                  <c:v>26-03-2012</c:v>
                </c:pt>
                <c:pt idx="2">
                  <c:v>02-04-2012</c:v>
                </c:pt>
                <c:pt idx="3">
                  <c:v>09-04-2012</c:v>
                </c:pt>
                <c:pt idx="4">
                  <c:v>16-04-2012</c:v>
                </c:pt>
                <c:pt idx="5">
                  <c:v>23-04-2012</c:v>
                </c:pt>
                <c:pt idx="6">
                  <c:v>30-04-2012</c:v>
                </c:pt>
                <c:pt idx="7">
                  <c:v>07-05-2012</c:v>
                </c:pt>
              </c:strCache>
            </c:strRef>
          </c:cat>
          <c:val>
            <c:numRef>
              <c:f>Sheet1!$E$98:$E$105</c:f>
              <c:numCache>
                <c:formatCode>General</c:formatCode>
                <c:ptCount val="8"/>
                <c:pt idx="0">
                  <c:v>896</c:v>
                </c:pt>
                <c:pt idx="1">
                  <c:v>956</c:v>
                </c:pt>
                <c:pt idx="2">
                  <c:v>1152</c:v>
                </c:pt>
                <c:pt idx="3">
                  <c:v>983</c:v>
                </c:pt>
                <c:pt idx="4">
                  <c:v>621</c:v>
                </c:pt>
                <c:pt idx="5">
                  <c:v>594</c:v>
                </c:pt>
                <c:pt idx="6">
                  <c:v>681</c:v>
                </c:pt>
                <c:pt idx="7">
                  <c:v>399</c:v>
                </c:pt>
              </c:numCache>
            </c:numRef>
          </c:val>
          <c:smooth val="0"/>
          <c:extLst>
            <c:ext xmlns:c16="http://schemas.microsoft.com/office/drawing/2014/chart" uri="{C3380CC4-5D6E-409C-BE32-E72D297353CC}">
              <c16:uniqueId val="{00000000-FD0C-44B9-87C0-570A0F27B253}"/>
            </c:ext>
          </c:extLst>
        </c:ser>
        <c:dLbls>
          <c:showLegendKey val="0"/>
          <c:showVal val="0"/>
          <c:showCatName val="0"/>
          <c:showSerName val="0"/>
          <c:showPercent val="0"/>
          <c:showBubbleSize val="0"/>
        </c:dLbls>
        <c:smooth val="0"/>
        <c:axId val="532071871"/>
        <c:axId val="532051231"/>
      </c:lineChart>
      <c:catAx>
        <c:axId val="532071871"/>
        <c:scaling>
          <c:orientation val="minMax"/>
        </c:scaling>
        <c:delete val="0"/>
        <c:axPos val="b"/>
        <c:majorGridlines>
          <c:spPr>
            <a:ln w="9525" cap="flat" cmpd="sng" algn="ctr">
              <a:gradFill>
                <a:gsLst>
                  <a:gs pos="100000">
                    <a:schemeClr val="dk1">
                      <a:lumMod val="75000"/>
                      <a:lumOff val="25000"/>
                    </a:schemeClr>
                  </a:gs>
                  <a:gs pos="0">
                    <a:schemeClr val="dk1">
                      <a:lumMod val="65000"/>
                      <a:lumOff val="35000"/>
                    </a:schemeClr>
                  </a:gs>
                </a:gsLst>
                <a:lin ang="5400000" scaled="0"/>
              </a:gradFill>
              <a:round/>
            </a:ln>
            <a:effectLst/>
          </c:spPr>
        </c:majorGridlines>
        <c:title>
          <c:tx>
            <c:rich>
              <a:bodyPr rot="0" spcFirstLastPara="1" vertOverflow="ellipsis" vert="horz" wrap="square" anchor="ctr" anchorCtr="1"/>
              <a:lstStyle/>
              <a:p>
                <a:pPr>
                  <a:defRPr sz="1197" b="1" i="0" u="none" strike="noStrike" kern="1200" baseline="0">
                    <a:solidFill>
                      <a:schemeClr val="lt1">
                        <a:lumMod val="75000"/>
                      </a:schemeClr>
                    </a:solidFill>
                    <a:latin typeface="+mn-lt"/>
                    <a:ea typeface="+mn-ea"/>
                    <a:cs typeface="+mn-cs"/>
                  </a:defRPr>
                </a:pPr>
                <a:r>
                  <a:rPr lang="en-IN"/>
                  <a:t>Week</a:t>
                </a:r>
              </a:p>
            </c:rich>
          </c:tx>
          <c:overlay val="0"/>
          <c:spPr>
            <a:noFill/>
            <a:ln>
              <a:noFill/>
            </a:ln>
            <a:effectLst/>
          </c:spPr>
          <c:txPr>
            <a:bodyPr rot="0" spcFirstLastPara="1" vertOverflow="ellipsis" vert="horz" wrap="square" anchor="ctr" anchorCtr="1"/>
            <a:lstStyle/>
            <a:p>
              <a:pPr>
                <a:defRPr sz="1197" b="1" i="0" u="none" strike="noStrike" kern="1200" baseline="0">
                  <a:solidFill>
                    <a:schemeClr val="lt1">
                      <a:lumMod val="7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crossAx val="532051231"/>
        <c:crosses val="autoZero"/>
        <c:auto val="1"/>
        <c:lblAlgn val="ctr"/>
        <c:lblOffset val="100"/>
        <c:noMultiLvlLbl val="0"/>
      </c:catAx>
      <c:valAx>
        <c:axId val="532051231"/>
        <c:scaling>
          <c:orientation val="minMax"/>
        </c:scaling>
        <c:delete val="0"/>
        <c:axPos val="l"/>
        <c:majorGridlines>
          <c:spPr>
            <a:ln w="9525" cap="flat" cmpd="sng" algn="ctr">
              <a:gradFill>
                <a:gsLst>
                  <a:gs pos="100000">
                    <a:schemeClr val="dk1">
                      <a:lumMod val="75000"/>
                      <a:lumOff val="25000"/>
                    </a:schemeClr>
                  </a:gs>
                  <a:gs pos="0">
                    <a:schemeClr val="dk1">
                      <a:lumMod val="65000"/>
                      <a:lumOff val="35000"/>
                    </a:schemeClr>
                  </a:gs>
                </a:gsLst>
                <a:lin ang="5400000" scaled="0"/>
              </a:gradFill>
              <a:round/>
            </a:ln>
            <a:effectLst/>
          </c:spPr>
        </c:majorGridlines>
        <c:title>
          <c:tx>
            <c:rich>
              <a:bodyPr rot="-5400000" spcFirstLastPara="1" vertOverflow="ellipsis" vert="horz" wrap="square" anchor="ctr" anchorCtr="1"/>
              <a:lstStyle/>
              <a:p>
                <a:pPr>
                  <a:defRPr sz="1197" b="1" i="0" u="none" strike="noStrike" kern="1200" baseline="0">
                    <a:solidFill>
                      <a:schemeClr val="lt1">
                        <a:lumMod val="75000"/>
                      </a:schemeClr>
                    </a:solidFill>
                    <a:latin typeface="+mn-lt"/>
                    <a:ea typeface="+mn-ea"/>
                    <a:cs typeface="+mn-cs"/>
                  </a:defRPr>
                </a:pPr>
                <a:r>
                  <a:rPr lang="en-IN"/>
                  <a:t>Sessions</a:t>
                </a:r>
              </a:p>
            </c:rich>
          </c:tx>
          <c:overlay val="0"/>
          <c:spPr>
            <a:noFill/>
            <a:ln>
              <a:noFill/>
            </a:ln>
            <a:effectLst/>
          </c:spPr>
          <c:txPr>
            <a:bodyPr rot="-5400000" spcFirstLastPara="1" vertOverflow="ellipsis" vert="horz" wrap="square" anchor="ctr" anchorCtr="1"/>
            <a:lstStyle/>
            <a:p>
              <a:pPr>
                <a:defRPr sz="1197" b="1" i="0" u="none" strike="noStrike" kern="1200" baseline="0">
                  <a:solidFill>
                    <a:schemeClr val="lt1">
                      <a:lumMod val="7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crossAx val="532071871"/>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dk1">
        <a:lumMod val="75000"/>
        <a:lumOff val="25000"/>
      </a:schemeClr>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r>
              <a:rPr lang="en-US"/>
              <a:t>Conversion_rate</a:t>
            </a:r>
          </a:p>
        </c:rich>
      </c:tx>
      <c:layout>
        <c:manualLayout>
          <c:xMode val="edge"/>
          <c:yMode val="edge"/>
          <c:x val="0.36295028342601815"/>
          <c:y val="2.2020715655919672E-2"/>
        </c:manualLayout>
      </c:layout>
      <c:overlay val="0"/>
      <c:spPr>
        <a:noFill/>
        <a:ln>
          <a:noFill/>
        </a:ln>
        <a:effectLst/>
      </c:spPr>
      <c:txPr>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endParaRPr lang="en-US"/>
        </a:p>
      </c:txPr>
    </c:title>
    <c:autoTitleDeleted val="0"/>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clustered"/>
        <c:varyColors val="0"/>
        <c:ser>
          <c:idx val="0"/>
          <c:order val="0"/>
          <c:tx>
            <c:strRef>
              <c:f>Sheet1!$B$118</c:f>
              <c:strCache>
                <c:ptCount val="1"/>
                <c:pt idx="0">
                  <c:v>conversion_rate</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invertIfNegative val="0"/>
          <c:dPt>
            <c:idx val="1"/>
            <c:invertIfNegative val="0"/>
            <c:bubble3D val="0"/>
            <c:spPr>
              <a:solidFill>
                <a:srgbClr val="92D050"/>
              </a:solidFill>
              <a:ln>
                <a:noFill/>
              </a:ln>
              <a:effectLst>
                <a:outerShdw blurRad="57150" dist="19050" dir="5400000" algn="ctr" rotWithShape="0">
                  <a:srgbClr val="000000">
                    <a:alpha val="63000"/>
                  </a:srgbClr>
                </a:outerShdw>
              </a:effectLst>
              <a:sp3d/>
            </c:spPr>
            <c:extLst>
              <c:ext xmlns:c16="http://schemas.microsoft.com/office/drawing/2014/chart" uri="{C3380CC4-5D6E-409C-BE32-E72D297353CC}">
                <c16:uniqueId val="{00000001-3186-4DC1-9F47-5522E025E24A}"/>
              </c:ext>
            </c:extLst>
          </c:dPt>
          <c:dLbls>
            <c:dLbl>
              <c:idx val="0"/>
              <c:layout>
                <c:manualLayout>
                  <c:x val="-3.9029770602694566E-2"/>
                  <c:y val="-0.11090609176222944"/>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3186-4DC1-9F47-5522E025E24A}"/>
                </c:ext>
              </c:extLst>
            </c:dLbl>
            <c:dLbl>
              <c:idx val="1"/>
              <c:layout>
                <c:manualLayout>
                  <c:x val="1.8637932154921849E-2"/>
                  <c:y val="-0.16595779588851151"/>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3186-4DC1-9F47-5522E025E24A}"/>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Sheet1!$A$119:$A$120</c:f>
              <c:strCache>
                <c:ptCount val="2"/>
                <c:pt idx="0">
                  <c:v>desktop</c:v>
                </c:pt>
                <c:pt idx="1">
                  <c:v>mobile</c:v>
                </c:pt>
              </c:strCache>
            </c:strRef>
          </c:cat>
          <c:val>
            <c:numRef>
              <c:f>Sheet1!$B$119:$B$120</c:f>
              <c:numCache>
                <c:formatCode>0.00%</c:formatCode>
                <c:ptCount val="2"/>
                <c:pt idx="0">
                  <c:v>8.5023560745739996E-2</c:v>
                </c:pt>
                <c:pt idx="1">
                  <c:v>3.0909739173359999E-2</c:v>
                </c:pt>
              </c:numCache>
            </c:numRef>
          </c:val>
          <c:extLst>
            <c:ext xmlns:c16="http://schemas.microsoft.com/office/drawing/2014/chart" uri="{C3380CC4-5D6E-409C-BE32-E72D297353CC}">
              <c16:uniqueId val="{00000003-3186-4DC1-9F47-5522E025E24A}"/>
            </c:ext>
          </c:extLst>
        </c:ser>
        <c:dLbls>
          <c:showLegendKey val="0"/>
          <c:showVal val="0"/>
          <c:showCatName val="0"/>
          <c:showSerName val="0"/>
          <c:showPercent val="0"/>
          <c:showBubbleSize val="0"/>
        </c:dLbls>
        <c:gapWidth val="150"/>
        <c:shape val="box"/>
        <c:axId val="393266623"/>
        <c:axId val="393268063"/>
        <c:axId val="0"/>
      </c:bar3DChart>
      <c:catAx>
        <c:axId val="393266623"/>
        <c:scaling>
          <c:orientation val="minMax"/>
        </c:scaling>
        <c:delete val="0"/>
        <c:axPos val="b"/>
        <c:title>
          <c:tx>
            <c:rich>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r>
                  <a:rPr lang="en-IN" b="1" dirty="0"/>
                  <a:t>Device</a:t>
                </a:r>
              </a:p>
            </c:rich>
          </c:tx>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93268063"/>
        <c:crosses val="autoZero"/>
        <c:auto val="1"/>
        <c:lblAlgn val="ctr"/>
        <c:lblOffset val="100"/>
        <c:noMultiLvlLbl val="0"/>
      </c:catAx>
      <c:valAx>
        <c:axId val="393268063"/>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r>
                  <a:rPr lang="en-IN" b="1" dirty="0"/>
                  <a:t>Conversion</a:t>
                </a:r>
                <a:r>
                  <a:rPr lang="en-IN" b="1" baseline="0" dirty="0"/>
                  <a:t> Rate</a:t>
                </a:r>
                <a:endParaRPr lang="en-IN" b="1" dirty="0"/>
              </a:p>
            </c:rich>
          </c:tx>
          <c:overlay val="0"/>
          <c:spPr>
            <a:noFill/>
            <a:ln>
              <a:noFill/>
            </a:ln>
            <a:effectLst/>
          </c:spPr>
          <c:txPr>
            <a:bodyPr rot="-54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title>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93266623"/>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1" i="0" u="none" strike="noStrike" kern="1200" baseline="0">
                <a:solidFill>
                  <a:schemeClr val="dk1">
                    <a:lumMod val="75000"/>
                    <a:lumOff val="25000"/>
                  </a:schemeClr>
                </a:solidFill>
                <a:latin typeface="+mn-lt"/>
                <a:ea typeface="+mn-ea"/>
                <a:cs typeface="+mn-cs"/>
              </a:defRPr>
            </a:pPr>
            <a:r>
              <a:rPr lang="en-IN"/>
              <a:t>Weekly traffic after bidding</a:t>
            </a:r>
          </a:p>
        </c:rich>
      </c:tx>
      <c:overlay val="0"/>
      <c:spPr>
        <a:noFill/>
        <a:ln>
          <a:noFill/>
        </a:ln>
        <a:effectLst/>
      </c:spPr>
      <c:txPr>
        <a:bodyPr rot="0" spcFirstLastPara="1" vertOverflow="ellipsis" vert="horz" wrap="square" anchor="ctr" anchorCtr="1"/>
        <a:lstStyle/>
        <a:p>
          <a:pPr>
            <a:defRPr sz="1800" b="1" i="0" u="none" strike="noStrike" kern="1200" baseline="0">
              <a:solidFill>
                <a:schemeClr val="dk1">
                  <a:lumMod val="75000"/>
                  <a:lumOff val="25000"/>
                </a:schemeClr>
              </a:solidFill>
              <a:latin typeface="+mn-lt"/>
              <a:ea typeface="+mn-ea"/>
              <a:cs typeface="+mn-cs"/>
            </a:defRPr>
          </a:pPr>
          <a:endParaRPr lang="en-US"/>
        </a:p>
      </c:txPr>
    </c:title>
    <c:autoTitleDeleted val="0"/>
    <c:plotArea>
      <c:layout/>
      <c:lineChart>
        <c:grouping val="standard"/>
        <c:varyColors val="0"/>
        <c:ser>
          <c:idx val="0"/>
          <c:order val="0"/>
          <c:tx>
            <c:strRef>
              <c:f>Sheet1!$B$136</c:f>
              <c:strCache>
                <c:ptCount val="1"/>
                <c:pt idx="0">
                  <c:v>desktop_sessions</c:v>
                </c:pt>
              </c:strCache>
            </c:strRef>
          </c:tx>
          <c:spPr>
            <a:ln w="31750" cap="rnd">
              <a:solidFill>
                <a:schemeClr val="accent1"/>
              </a:solidFill>
              <a:round/>
            </a:ln>
            <a:effectLst/>
          </c:spPr>
          <c:marker>
            <c:symbol val="circle"/>
            <c:size val="17"/>
            <c:spPr>
              <a:solidFill>
                <a:schemeClr val="accent1"/>
              </a:solidFill>
              <a:ln>
                <a:noFill/>
              </a:ln>
              <a:effectLst/>
            </c:spPr>
          </c:marker>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val>
            <c:numRef>
              <c:f>Sheet1!$B$137:$B$147</c:f>
              <c:numCache>
                <c:formatCode>General</c:formatCode>
                <c:ptCount val="11"/>
                <c:pt idx="0">
                  <c:v>36</c:v>
                </c:pt>
                <c:pt idx="1">
                  <c:v>729</c:v>
                </c:pt>
                <c:pt idx="2">
                  <c:v>646</c:v>
                </c:pt>
                <c:pt idx="3">
                  <c:v>703</c:v>
                </c:pt>
                <c:pt idx="4">
                  <c:v>769</c:v>
                </c:pt>
                <c:pt idx="5">
                  <c:v>734</c:v>
                </c:pt>
                <c:pt idx="6">
                  <c:v>665</c:v>
                </c:pt>
                <c:pt idx="7">
                  <c:v>671</c:v>
                </c:pt>
                <c:pt idx="8">
                  <c:v>676</c:v>
                </c:pt>
                <c:pt idx="9">
                  <c:v>733</c:v>
                </c:pt>
                <c:pt idx="10">
                  <c:v>728</c:v>
                </c:pt>
              </c:numCache>
            </c:numRef>
          </c:val>
          <c:smooth val="0"/>
          <c:extLst>
            <c:ext xmlns:c16="http://schemas.microsoft.com/office/drawing/2014/chart" uri="{C3380CC4-5D6E-409C-BE32-E72D297353CC}">
              <c16:uniqueId val="{00000000-EB39-4C95-9451-BD6929465B2E}"/>
            </c:ext>
          </c:extLst>
        </c:ser>
        <c:ser>
          <c:idx val="1"/>
          <c:order val="1"/>
          <c:tx>
            <c:strRef>
              <c:f>Sheet1!$C$136</c:f>
              <c:strCache>
                <c:ptCount val="1"/>
                <c:pt idx="0">
                  <c:v>mobile_sessions</c:v>
                </c:pt>
              </c:strCache>
            </c:strRef>
          </c:tx>
          <c:spPr>
            <a:ln w="31750" cap="rnd">
              <a:solidFill>
                <a:schemeClr val="accent2"/>
              </a:solidFill>
              <a:round/>
            </a:ln>
            <a:effectLst/>
          </c:spPr>
          <c:marker>
            <c:symbol val="circle"/>
            <c:size val="17"/>
            <c:spPr>
              <a:solidFill>
                <a:schemeClr val="accent2"/>
              </a:solidFill>
              <a:ln>
                <a:noFill/>
              </a:ln>
              <a:effectLst/>
            </c:spPr>
          </c:marker>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val>
            <c:numRef>
              <c:f>Sheet1!$C$137:$C$147</c:f>
              <c:numCache>
                <c:formatCode>General</c:formatCode>
                <c:ptCount val="11"/>
                <c:pt idx="0">
                  <c:v>19</c:v>
                </c:pt>
                <c:pt idx="1">
                  <c:v>236</c:v>
                </c:pt>
                <c:pt idx="2">
                  <c:v>229</c:v>
                </c:pt>
                <c:pt idx="3">
                  <c:v>217</c:v>
                </c:pt>
                <c:pt idx="4">
                  <c:v>225</c:v>
                </c:pt>
                <c:pt idx="5">
                  <c:v>232</c:v>
                </c:pt>
                <c:pt idx="6">
                  <c:v>218</c:v>
                </c:pt>
                <c:pt idx="7">
                  <c:v>221</c:v>
                </c:pt>
                <c:pt idx="8">
                  <c:v>249</c:v>
                </c:pt>
                <c:pt idx="9">
                  <c:v>254</c:v>
                </c:pt>
                <c:pt idx="10">
                  <c:v>226</c:v>
                </c:pt>
              </c:numCache>
            </c:numRef>
          </c:val>
          <c:smooth val="0"/>
          <c:extLst>
            <c:ext xmlns:c16="http://schemas.microsoft.com/office/drawing/2014/chart" uri="{C3380CC4-5D6E-409C-BE32-E72D297353CC}">
              <c16:uniqueId val="{00000001-EB39-4C95-9451-BD6929465B2E}"/>
            </c:ext>
          </c:extLst>
        </c:ser>
        <c:dLbls>
          <c:dLblPos val="ctr"/>
          <c:showLegendKey val="0"/>
          <c:showVal val="1"/>
          <c:showCatName val="0"/>
          <c:showSerName val="0"/>
          <c:showPercent val="0"/>
          <c:showBubbleSize val="0"/>
        </c:dLbls>
        <c:marker val="1"/>
        <c:smooth val="0"/>
        <c:axId val="515381536"/>
        <c:axId val="515384416"/>
      </c:lineChart>
      <c:catAx>
        <c:axId val="515381536"/>
        <c:scaling>
          <c:orientation val="minMax"/>
        </c:scaling>
        <c:delete val="0"/>
        <c:axPos val="b"/>
        <c:majorTickMark val="none"/>
        <c:minorTickMark val="none"/>
        <c:tickLblPos val="nextTo"/>
        <c:spPr>
          <a:noFill/>
          <a:ln w="19050" cap="flat" cmpd="sng" algn="ctr">
            <a:solidFill>
              <a:schemeClr val="dk1">
                <a:lumMod val="75000"/>
                <a:lumOff val="25000"/>
              </a:schemeClr>
            </a:solidFill>
            <a:round/>
          </a:ln>
          <a:effectLst/>
        </c:spPr>
        <c:txPr>
          <a:bodyPr rot="-60000000" spcFirstLastPara="1" vertOverflow="ellipsis" vert="horz" wrap="square" anchor="ctr" anchorCtr="1"/>
          <a:lstStyle/>
          <a:p>
            <a:pPr>
              <a:defRPr sz="900" b="0" i="0" u="none" strike="noStrike" kern="1200" cap="all" baseline="0">
                <a:solidFill>
                  <a:schemeClr val="dk1">
                    <a:lumMod val="75000"/>
                    <a:lumOff val="25000"/>
                  </a:schemeClr>
                </a:solidFill>
                <a:latin typeface="+mn-lt"/>
                <a:ea typeface="+mn-ea"/>
                <a:cs typeface="+mn-cs"/>
              </a:defRPr>
            </a:pPr>
            <a:endParaRPr lang="en-US"/>
          </a:p>
        </c:txPr>
        <c:crossAx val="515384416"/>
        <c:crosses val="autoZero"/>
        <c:auto val="1"/>
        <c:lblAlgn val="ctr"/>
        <c:lblOffset val="100"/>
        <c:noMultiLvlLbl val="0"/>
      </c:catAx>
      <c:valAx>
        <c:axId val="515384416"/>
        <c:scaling>
          <c:orientation val="minMax"/>
        </c:scaling>
        <c:delete val="1"/>
        <c:axPos val="l"/>
        <c:majorGridlines>
          <c:spPr>
            <a:ln w="9525" cap="flat" cmpd="sng" algn="ctr">
              <a:gradFill>
                <a:gsLst>
                  <a:gs pos="100000">
                    <a:schemeClr val="dk1">
                      <a:lumMod val="95000"/>
                      <a:lumOff val="5000"/>
                      <a:alpha val="42000"/>
                    </a:schemeClr>
                  </a:gs>
                  <a:gs pos="0">
                    <a:schemeClr val="lt1">
                      <a:lumMod val="75000"/>
                      <a:alpha val="36000"/>
                    </a:schemeClr>
                  </a:gs>
                </a:gsLst>
                <a:lin ang="5400000" scaled="0"/>
              </a:gradFill>
              <a:round/>
            </a:ln>
            <a:effectLst/>
          </c:spPr>
        </c:majorGridlines>
        <c:numFmt formatCode="General" sourceLinked="1"/>
        <c:majorTickMark val="none"/>
        <c:minorTickMark val="none"/>
        <c:tickLblPos val="nextTo"/>
        <c:crossAx val="515381536"/>
        <c:crosses val="autoZero"/>
        <c:crossBetween val="between"/>
      </c:valAx>
      <c:spPr>
        <a:noFill/>
        <a:ln>
          <a:noFill/>
        </a:ln>
        <a:effectLst/>
      </c:spPr>
    </c:plotArea>
    <c:legend>
      <c:legendPos val="b"/>
      <c:overlay val="0"/>
      <c:spPr>
        <a:solidFill>
          <a:schemeClr val="lt1">
            <a:lumMod val="95000"/>
            <a:alpha val="39000"/>
          </a:schemeClr>
        </a:solidFill>
        <a:ln>
          <a:noFill/>
        </a:ln>
        <a:effectLst/>
      </c:spPr>
      <c:txPr>
        <a:bodyPr rot="0" spcFirstLastPara="1" vertOverflow="ellipsis" vert="horz" wrap="square" anchor="ctr" anchorCtr="1"/>
        <a:lstStyle/>
        <a:p>
          <a:pPr>
            <a:defRPr sz="900" b="0" i="0" u="none" strike="noStrike" kern="1200" baseline="0">
              <a:solidFill>
                <a:schemeClr val="dk1">
                  <a:lumMod val="75000"/>
                  <a:lumOff val="2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en-US"/>
    </a:p>
  </c:txPr>
  <c:externalData r:id="rId3">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pivotSource>
    <c:name>[Chart detailed performance.xlsx]Direct type in organic paid!PivotTable2</c:name>
    <c:fmtId val="20"/>
  </c:pivotSource>
  <c:chart>
    <c:title>
      <c:tx>
        <c:rich>
          <a:bodyPr rot="0" spcFirstLastPara="1" vertOverflow="ellipsis" vert="horz" wrap="square" anchor="ctr" anchorCtr="1"/>
          <a:lstStyle/>
          <a:p>
            <a:pPr>
              <a:defRPr sz="1800" b="1" i="0" u="none" strike="noStrike" kern="1200" baseline="0">
                <a:solidFill>
                  <a:schemeClr val="dk1">
                    <a:lumMod val="65000"/>
                    <a:lumOff val="35000"/>
                  </a:schemeClr>
                </a:solidFill>
                <a:latin typeface="+mn-lt"/>
                <a:ea typeface="+mn-ea"/>
                <a:cs typeface="+mn-cs"/>
              </a:defRPr>
            </a:pPr>
            <a:r>
              <a:rPr lang="en-US" dirty="0"/>
              <a:t>Repeat purchase session</a:t>
            </a:r>
          </a:p>
        </c:rich>
      </c:tx>
      <c:overlay val="0"/>
      <c:spPr>
        <a:noFill/>
        <a:ln>
          <a:noFill/>
        </a:ln>
        <a:effectLst/>
      </c:spPr>
      <c:txPr>
        <a:bodyPr rot="0" spcFirstLastPara="1" vertOverflow="ellipsis" vert="horz" wrap="square" anchor="ctr" anchorCtr="1"/>
        <a:lstStyle/>
        <a:p>
          <a:pPr>
            <a:defRPr sz="1800" b="1" i="0" u="none" strike="noStrike" kern="1200" baseline="0">
              <a:solidFill>
                <a:schemeClr val="dk1">
                  <a:lumMod val="65000"/>
                  <a:lumOff val="35000"/>
                </a:schemeClr>
              </a:solidFill>
              <a:latin typeface="+mn-lt"/>
              <a:ea typeface="+mn-ea"/>
              <a:cs typeface="+mn-cs"/>
            </a:defRPr>
          </a:pPr>
          <a:endParaRPr lang="en-US"/>
        </a:p>
      </c:txPr>
    </c:title>
    <c:autoTitleDeleted val="0"/>
    <c:pivotFmts>
      <c:pivotFmt>
        <c:idx val="0"/>
        <c:spPr>
          <a:solidFill>
            <a:schemeClr val="accent1"/>
          </a:solidFill>
          <a:ln>
            <a:noFill/>
          </a:ln>
          <a:effectLst>
            <a:outerShdw blurRad="317500" algn="ctr" rotWithShape="0">
              <a:prstClr val="black">
                <a:alpha val="25000"/>
              </a:prstClr>
            </a:outerShdw>
          </a:effectLst>
        </c:spPr>
        <c:marker>
          <c:symbol val="circle"/>
          <c:size val="6"/>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1"/>
          <c:showBubbleSize val="0"/>
          <c:extLst>
            <c:ext xmlns:c15="http://schemas.microsoft.com/office/drawing/2012/chart" uri="{CE6537A1-D6FC-4f65-9D91-7224C49458BB}"/>
          </c:extLst>
        </c:dLbl>
      </c:pivotFmt>
      <c:pivotFmt>
        <c:idx val="1"/>
        <c:spPr>
          <a:solidFill>
            <a:schemeClr val="accent1"/>
          </a:solidFill>
          <a:ln>
            <a:noFill/>
          </a:ln>
          <a:effectLst>
            <a:outerShdw blurRad="317500" algn="ctr" rotWithShape="0">
              <a:prstClr val="black">
                <a:alpha val="25000"/>
              </a:prst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1"/>
          <c:showBubbleSize val="0"/>
          <c:extLst>
            <c:ext xmlns:c15="http://schemas.microsoft.com/office/drawing/2012/chart" uri="{CE6537A1-D6FC-4f65-9D91-7224C49458BB}"/>
          </c:extLst>
        </c:dLbl>
      </c:pivotFmt>
      <c:pivotFmt>
        <c:idx val="2"/>
        <c:spPr>
          <a:solidFill>
            <a:schemeClr val="accent1"/>
          </a:solidFill>
          <a:ln>
            <a:noFill/>
          </a:ln>
          <a:effectLst>
            <a:outerShdw blurRad="317500" algn="ctr" rotWithShape="0">
              <a:prstClr val="black">
                <a:alpha val="25000"/>
              </a:prstClr>
            </a:outerShdw>
          </a:effectLst>
        </c:spPr>
      </c:pivotFmt>
      <c:pivotFmt>
        <c:idx val="3"/>
        <c:spPr>
          <a:solidFill>
            <a:schemeClr val="accent1"/>
          </a:solidFill>
          <a:ln>
            <a:noFill/>
          </a:ln>
          <a:effectLst>
            <a:outerShdw blurRad="317500" algn="ctr" rotWithShape="0">
              <a:prstClr val="black">
                <a:alpha val="25000"/>
              </a:prstClr>
            </a:outerShdw>
          </a:effectLst>
        </c:spPr>
      </c:pivotFmt>
      <c:pivotFmt>
        <c:idx val="4"/>
        <c:spPr>
          <a:solidFill>
            <a:schemeClr val="accent1"/>
          </a:solidFill>
          <a:ln>
            <a:noFill/>
          </a:ln>
          <a:effectLst>
            <a:outerShdw blurRad="317500" algn="ctr" rotWithShape="0">
              <a:prstClr val="black">
                <a:alpha val="25000"/>
              </a:prstClr>
            </a:outerShdw>
          </a:effectLst>
        </c:spPr>
      </c:pivotFmt>
      <c:pivotFmt>
        <c:idx val="5"/>
        <c:spPr>
          <a:solidFill>
            <a:schemeClr val="accent1"/>
          </a:solidFill>
          <a:ln>
            <a:noFill/>
          </a:ln>
          <a:effectLst>
            <a:outerShdw blurRad="317500" algn="ctr" rotWithShape="0">
              <a:prstClr val="black">
                <a:alpha val="25000"/>
              </a:prst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1"/>
          <c:showBubbleSize val="0"/>
          <c:extLst>
            <c:ext xmlns:c15="http://schemas.microsoft.com/office/drawing/2012/chart" uri="{CE6537A1-D6FC-4f65-9D91-7224C49458BB}"/>
          </c:extLst>
        </c:dLbl>
      </c:pivotFmt>
      <c:pivotFmt>
        <c:idx val="6"/>
        <c:spPr>
          <a:solidFill>
            <a:schemeClr val="accent1"/>
          </a:solidFill>
          <a:ln>
            <a:noFill/>
          </a:ln>
          <a:effectLst>
            <a:outerShdw blurRad="317500" algn="ctr" rotWithShape="0">
              <a:prstClr val="black">
                <a:alpha val="25000"/>
              </a:prstClr>
            </a:outerShdw>
          </a:effectLst>
        </c:spPr>
      </c:pivotFmt>
      <c:pivotFmt>
        <c:idx val="7"/>
        <c:spPr>
          <a:solidFill>
            <a:schemeClr val="accent1"/>
          </a:solidFill>
          <a:ln>
            <a:noFill/>
          </a:ln>
          <a:effectLst>
            <a:outerShdw blurRad="317500" algn="ctr" rotWithShape="0">
              <a:prstClr val="black">
                <a:alpha val="25000"/>
              </a:prstClr>
            </a:outerShdw>
          </a:effectLst>
        </c:spPr>
      </c:pivotFmt>
      <c:pivotFmt>
        <c:idx val="8"/>
        <c:spPr>
          <a:solidFill>
            <a:schemeClr val="accent1"/>
          </a:solidFill>
          <a:ln>
            <a:noFill/>
          </a:ln>
          <a:effectLst>
            <a:outerShdw blurRad="317500" algn="ctr" rotWithShape="0">
              <a:prstClr val="black">
                <a:alpha val="25000"/>
              </a:prstClr>
            </a:outerShdw>
          </a:effectLst>
        </c:spPr>
      </c:pivotFmt>
    </c:pivotFmts>
    <c:plotArea>
      <c:layout/>
      <c:pieChart>
        <c:varyColors val="1"/>
        <c:ser>
          <c:idx val="0"/>
          <c:order val="0"/>
          <c:tx>
            <c:strRef>
              <c:f>'Direct type in organic paid'!$H$4</c:f>
              <c:strCache>
                <c:ptCount val="1"/>
                <c:pt idx="0">
                  <c:v>Total</c:v>
                </c:pt>
              </c:strCache>
            </c:strRef>
          </c:tx>
          <c:dPt>
            <c:idx val="0"/>
            <c:bubble3D val="0"/>
            <c:spPr>
              <a:solidFill>
                <a:schemeClr val="accent1"/>
              </a:solidFill>
              <a:ln>
                <a:noFill/>
              </a:ln>
              <a:effectLst>
                <a:outerShdw blurRad="317500" algn="ctr" rotWithShape="0">
                  <a:prstClr val="black">
                    <a:alpha val="25000"/>
                  </a:prstClr>
                </a:outerShdw>
              </a:effectLst>
            </c:spPr>
            <c:extLst>
              <c:ext xmlns:c16="http://schemas.microsoft.com/office/drawing/2014/chart" uri="{C3380CC4-5D6E-409C-BE32-E72D297353CC}">
                <c16:uniqueId val="{00000001-299F-4D4C-8933-F799FCAFFF7E}"/>
              </c:ext>
            </c:extLst>
          </c:dPt>
          <c:dPt>
            <c:idx val="1"/>
            <c:bubble3D val="0"/>
            <c:spPr>
              <a:solidFill>
                <a:schemeClr val="accent2"/>
              </a:solidFill>
              <a:ln>
                <a:noFill/>
              </a:ln>
              <a:effectLst>
                <a:outerShdw blurRad="317500" algn="ctr" rotWithShape="0">
                  <a:prstClr val="black">
                    <a:alpha val="25000"/>
                  </a:prstClr>
                </a:outerShdw>
              </a:effectLst>
            </c:spPr>
            <c:extLst>
              <c:ext xmlns:c16="http://schemas.microsoft.com/office/drawing/2014/chart" uri="{C3380CC4-5D6E-409C-BE32-E72D297353CC}">
                <c16:uniqueId val="{00000003-299F-4D4C-8933-F799FCAFFF7E}"/>
              </c:ext>
            </c:extLst>
          </c:dPt>
          <c:dPt>
            <c:idx val="2"/>
            <c:bubble3D val="0"/>
            <c:spPr>
              <a:solidFill>
                <a:schemeClr val="accent3"/>
              </a:solidFill>
              <a:ln>
                <a:noFill/>
              </a:ln>
              <a:effectLst>
                <a:outerShdw blurRad="317500" algn="ctr" rotWithShape="0">
                  <a:prstClr val="black">
                    <a:alpha val="25000"/>
                  </a:prstClr>
                </a:outerShdw>
              </a:effectLst>
            </c:spPr>
            <c:extLst>
              <c:ext xmlns:c16="http://schemas.microsoft.com/office/drawing/2014/chart" uri="{C3380CC4-5D6E-409C-BE32-E72D297353CC}">
                <c16:uniqueId val="{00000005-299F-4D4C-8933-F799FCAFFF7E}"/>
              </c:ext>
            </c:extLst>
          </c:dPt>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1"/>
            <c:showBubbleSize val="0"/>
            <c:showLeaderLines val="1"/>
            <c:leaderLines>
              <c:spPr>
                <a:ln w="9525" cap="flat" cmpd="sng" algn="ctr">
                  <a:solidFill>
                    <a:schemeClr val="dk1">
                      <a:lumMod val="35000"/>
                      <a:lumOff val="65000"/>
                    </a:schemeClr>
                  </a:solidFill>
                  <a:round/>
                </a:ln>
                <a:effectLst/>
              </c:spPr>
            </c:leaderLines>
            <c:extLst>
              <c:ext xmlns:c15="http://schemas.microsoft.com/office/drawing/2012/chart" uri="{CE6537A1-D6FC-4f65-9D91-7224C49458BB}"/>
            </c:extLst>
          </c:dLbls>
          <c:cat>
            <c:strRef>
              <c:f>'Direct type in organic paid'!$G$5:$G$8</c:f>
              <c:strCache>
                <c:ptCount val="3"/>
                <c:pt idx="0">
                  <c:v>Direct Type-In</c:v>
                </c:pt>
                <c:pt idx="1">
                  <c:v>Organic Search</c:v>
                </c:pt>
                <c:pt idx="2">
                  <c:v>Paid Ad</c:v>
                </c:pt>
              </c:strCache>
            </c:strRef>
          </c:cat>
          <c:val>
            <c:numRef>
              <c:f>'Direct type in organic paid'!$H$5:$H$8</c:f>
              <c:numCache>
                <c:formatCode>General</c:formatCode>
                <c:ptCount val="3"/>
                <c:pt idx="0">
                  <c:v>139</c:v>
                </c:pt>
                <c:pt idx="1">
                  <c:v>171</c:v>
                </c:pt>
                <c:pt idx="2">
                  <c:v>156</c:v>
                </c:pt>
              </c:numCache>
            </c:numRef>
          </c:val>
          <c:extLst>
            <c:ext xmlns:c16="http://schemas.microsoft.com/office/drawing/2014/chart" uri="{C3380CC4-5D6E-409C-BE32-E72D297353CC}">
              <c16:uniqueId val="{00000006-299F-4D4C-8933-F799FCAFFF7E}"/>
            </c:ext>
          </c:extLst>
        </c:ser>
        <c:dLbls>
          <c:dLblPos val="inEnd"/>
          <c:showLegendKey val="0"/>
          <c:showVal val="1"/>
          <c:showCatName val="0"/>
          <c:showSerName val="0"/>
          <c:showPercent val="0"/>
          <c:showBubbleSize val="0"/>
          <c:showLeaderLines val="1"/>
        </c:dLbls>
        <c:firstSliceAng val="0"/>
      </c:pieChart>
      <c:spPr>
        <a:noFill/>
        <a:ln>
          <a:noFill/>
        </a:ln>
        <a:effectLst/>
      </c:spPr>
    </c:plotArea>
    <c:legend>
      <c:legendPos val="b"/>
      <c:overlay val="0"/>
      <c:spPr>
        <a:solidFill>
          <a:schemeClr val="lt1">
            <a:alpha val="78000"/>
          </a:schemeClr>
        </a:solidFill>
        <a:ln>
          <a:noFill/>
        </a:ln>
        <a:effectLst/>
      </c:spPr>
      <c:txPr>
        <a:bodyPr rot="0" spcFirstLastPara="1" vertOverflow="ellipsis" vert="horz" wrap="square" anchor="ctr" anchorCtr="1"/>
        <a:lstStyle/>
        <a:p>
          <a:pPr>
            <a:defRPr sz="900" b="0" i="0" u="none" strike="noStrike" kern="1200" baseline="0">
              <a:solidFill>
                <a:schemeClr val="dk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pattFill prst="dkDnDiag">
      <a:fgClr>
        <a:schemeClr val="lt1">
          <a:lumMod val="95000"/>
        </a:schemeClr>
      </a:fgClr>
      <a:bgClr>
        <a:schemeClr val="lt1"/>
      </a:bgClr>
    </a:pattFill>
    <a:ln w="9525" cap="flat" cmpd="sng" algn="ctr">
      <a:solidFill>
        <a:schemeClr val="dk1">
          <a:lumMod val="15000"/>
          <a:lumOff val="85000"/>
        </a:schemeClr>
      </a:solidFill>
      <a:round/>
    </a:ln>
    <a:effectLst/>
  </c:spPr>
  <c:txPr>
    <a:bodyPr/>
    <a:lstStyle/>
    <a:p>
      <a:pPr>
        <a:defRPr/>
      </a:pPr>
      <a:endParaRPr lang="en-US"/>
    </a:p>
  </c:txPr>
  <c:externalData r:id="rId4">
    <c:autoUpdate val="0"/>
  </c:externalData>
  <c:extLst>
    <c:ext xmlns:c14="http://schemas.microsoft.com/office/drawing/2007/8/2/chart" uri="{781A3756-C4B2-4CAC-9D66-4F8BD8637D16}">
      <c14:pivotOptions>
        <c14:dropZoneFilter val="1"/>
        <c14:dropZoneCategories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pivotSource>
    <c:name>[Year_2012_sales.xlsx]Sheet1!PivotTable3</c:name>
    <c:fmtId val="11"/>
  </c:pivotSource>
  <c:chart>
    <c:title>
      <c:tx>
        <c:rich>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600" b="1" i="0" u="none" strike="noStrike" kern="1200" spc="100" baseline="0">
                <a:solidFill>
                  <a:sysClr val="window" lastClr="FFFFFF">
                    <a:lumMod val="95000"/>
                  </a:sysClr>
                </a:solidFill>
                <a:effectLst>
                  <a:outerShdw blurRad="50800" dist="38100" dir="5400000" algn="t" rotWithShape="0">
                    <a:prstClr val="black">
                      <a:alpha val="40000"/>
                    </a:prstClr>
                  </a:outerShdw>
                </a:effectLst>
                <a:latin typeface="+mn-lt"/>
                <a:ea typeface="+mn-ea"/>
                <a:cs typeface="+mn-cs"/>
              </a:defRPr>
            </a:pPr>
            <a:r>
              <a:rPr lang="en-IN" sz="1200" b="1" i="0" u="none" strike="noStrike" kern="1200" spc="100" baseline="0" dirty="0">
                <a:solidFill>
                  <a:prstClr val="white">
                    <a:lumMod val="95000"/>
                  </a:prstClr>
                </a:solidFill>
                <a:effectLst>
                  <a:outerShdw blurRad="50800" dist="38100" dir="5400000" algn="t" rotWithShape="0">
                    <a:prstClr val="black">
                      <a:alpha val="40000"/>
                    </a:prstClr>
                  </a:outerShdw>
                </a:effectLst>
              </a:rPr>
              <a:t>TOTAL SESSIONS &amp; ORDERS BY WEEKDAY FOR 2012</a:t>
            </a:r>
          </a:p>
        </c:rich>
      </c:tx>
      <c:overlay val="0"/>
      <c:spPr>
        <a:noFill/>
        <a:ln>
          <a:noFill/>
        </a:ln>
        <a:effectLst/>
      </c:spPr>
      <c:txPr>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600" b="1" i="0" u="none" strike="noStrike" kern="1200" spc="100" baseline="0">
              <a:solidFill>
                <a:sysClr val="window" lastClr="FFFFFF">
                  <a:lumMod val="95000"/>
                </a:sys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ivotFmts>
      <c:pivotFmt>
        <c:idx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circle"/>
          <c:size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a:solidFill>
                <a:schemeClr val="accent1"/>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w="9525">
              <a:solidFill>
                <a:schemeClr val="accent2"/>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2"/>
            </a:solidFill>
            <a:round/>
          </a:ln>
          <a:effectLst>
            <a:outerShdw blurRad="57150" dist="19050" dir="5400000" algn="ctr" rotWithShape="0">
              <a:srgbClr val="000000">
                <a:alpha val="63000"/>
              </a:srgbClr>
            </a:outerShdw>
          </a:effectLst>
        </c:spPr>
        <c:marker>
          <c:symbol val="circle"/>
          <c:size val="6"/>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w="9525">
              <a:solidFill>
                <a:schemeClr val="accent2"/>
              </a:solidFill>
              <a:round/>
            </a:ln>
            <a:effectLst>
              <a:outerShdw blurRad="57150" dist="19050" dir="5400000" algn="ctr" rotWithShape="0">
                <a:srgbClr val="000000">
                  <a:alpha val="63000"/>
                </a:srgbClr>
              </a:outerShdw>
            </a:effectLst>
          </c:spPr>
        </c:marker>
        <c:dLbl>
          <c:idx val="0"/>
          <c:layout>
            <c:manualLayout>
              <c:x val="-1.1578573475986221E-2"/>
              <c:y val="5.0331659334289007E-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2"/>
            </a:solidFill>
            <a:round/>
          </a:ln>
          <a:effectLst>
            <a:outerShdw blurRad="57150" dist="19050" dir="5400000" algn="ctr" rotWithShape="0">
              <a:srgbClr val="000000">
                <a:alpha val="63000"/>
              </a:srgbClr>
            </a:outerShdw>
          </a:effectLst>
        </c:spPr>
        <c:marker>
          <c:symbol val="circle"/>
          <c:size val="6"/>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w="9525">
              <a:solidFill>
                <a:schemeClr val="accent2"/>
              </a:solidFill>
              <a:round/>
            </a:ln>
            <a:effectLst>
              <a:outerShdw blurRad="57150" dist="19050" dir="5400000" algn="ctr" rotWithShape="0">
                <a:srgbClr val="000000">
                  <a:alpha val="63000"/>
                </a:srgbClr>
              </a:outerShdw>
            </a:effectLst>
          </c:spPr>
        </c:marker>
        <c:dLbl>
          <c:idx val="0"/>
          <c:layout>
            <c:manualLayout>
              <c:x val="-1.3894288171183464E-2"/>
              <c:y val="5.0331659334289049E-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2"/>
            </a:solidFill>
            <a:round/>
          </a:ln>
          <a:effectLst>
            <a:outerShdw blurRad="57150" dist="19050" dir="5400000" algn="ctr" rotWithShape="0">
              <a:srgbClr val="000000">
                <a:alpha val="63000"/>
              </a:srgbClr>
            </a:outerShdw>
          </a:effectLst>
        </c:spPr>
        <c:marker>
          <c:symbol val="circle"/>
          <c:size val="6"/>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w="9525">
              <a:solidFill>
                <a:schemeClr val="accent2"/>
              </a:solidFill>
              <a:round/>
            </a:ln>
            <a:effectLst>
              <a:outerShdw blurRad="57150" dist="19050" dir="5400000" algn="ctr" rotWithShape="0">
                <a:srgbClr val="000000">
                  <a:alpha val="63000"/>
                </a:srgbClr>
              </a:outerShdw>
            </a:effectLst>
          </c:spPr>
        </c:marker>
        <c:dLbl>
          <c:idx val="0"/>
          <c:layout>
            <c:manualLayout>
              <c:x val="-4.6314293903944887E-3"/>
              <c:y val="3.2029237758183941E-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2"/>
            </a:solidFill>
            <a:round/>
          </a:ln>
          <a:effectLst>
            <a:outerShdw blurRad="57150" dist="19050" dir="5400000" algn="ctr" rotWithShape="0">
              <a:srgbClr val="000000">
                <a:alpha val="63000"/>
              </a:srgbClr>
            </a:outerShdw>
          </a:effectLst>
        </c:spPr>
        <c:marker>
          <c:symbol val="circle"/>
          <c:size val="6"/>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w="9525">
              <a:solidFill>
                <a:schemeClr val="accent2"/>
              </a:solidFill>
              <a:round/>
            </a:ln>
            <a:effectLst>
              <a:outerShdw blurRad="57150" dist="19050" dir="5400000" algn="ctr" rotWithShape="0">
                <a:srgbClr val="000000">
                  <a:alpha val="63000"/>
                </a:srgbClr>
              </a:outerShdw>
            </a:effectLst>
          </c:spPr>
        </c:marker>
        <c:dLbl>
          <c:idx val="0"/>
          <c:layout>
            <c:manualLayout>
              <c:x val="-9.2628587807890624E-3"/>
              <c:y val="2.7453632364157661E-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2"/>
            </a:solidFill>
            <a:round/>
          </a:ln>
          <a:effectLst>
            <a:outerShdw blurRad="57150" dist="19050" dir="5400000" algn="ctr" rotWithShape="0">
              <a:srgbClr val="000000">
                <a:alpha val="63000"/>
              </a:srgbClr>
            </a:outerShdw>
          </a:effectLst>
        </c:spPr>
        <c:marker>
          <c:symbol val="circle"/>
          <c:size val="6"/>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w="9525">
              <a:solidFill>
                <a:schemeClr val="accent2"/>
              </a:solidFill>
              <a:round/>
            </a:ln>
            <a:effectLst>
              <a:outerShdw blurRad="57150" dist="19050" dir="5400000" algn="ctr" rotWithShape="0">
                <a:srgbClr val="000000">
                  <a:alpha val="63000"/>
                </a:srgbClr>
              </a:outerShdw>
            </a:effectLst>
          </c:spPr>
        </c:marker>
        <c:dLbl>
          <c:idx val="0"/>
          <c:layout>
            <c:manualLayout>
              <c:x val="-9.2628587807890624E-3"/>
              <c:y val="2.7453632364157661E-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7"/>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2"/>
            </a:solidFill>
            <a:round/>
          </a:ln>
          <a:effectLst>
            <a:outerShdw blurRad="57150" dist="19050" dir="5400000" algn="ctr" rotWithShape="0">
              <a:srgbClr val="000000">
                <a:alpha val="63000"/>
              </a:srgbClr>
            </a:outerShdw>
          </a:effectLst>
        </c:spPr>
        <c:marker>
          <c:symbol val="circle"/>
          <c:size val="6"/>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w="9525">
              <a:solidFill>
                <a:schemeClr val="accent2"/>
              </a:solidFill>
              <a:round/>
            </a:ln>
            <a:effectLst>
              <a:outerShdw blurRad="57150" dist="19050" dir="5400000" algn="ctr" rotWithShape="0">
                <a:srgbClr val="000000">
                  <a:alpha val="63000"/>
                </a:srgbClr>
              </a:outerShdw>
            </a:effectLst>
          </c:spPr>
        </c:marker>
        <c:dLbl>
          <c:idx val="0"/>
          <c:layout>
            <c:manualLayout>
              <c:x val="-2.7788576342366929E-2"/>
              <c:y val="5.4907264728315322E-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8"/>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9"/>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w="9525">
              <a:solidFill>
                <a:schemeClr val="accent2"/>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1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2"/>
            </a:solidFill>
            <a:round/>
          </a:ln>
          <a:effectLst>
            <a:outerShdw blurRad="57150" dist="19050" dir="5400000" algn="ctr" rotWithShape="0">
              <a:srgbClr val="000000">
                <a:alpha val="63000"/>
              </a:srgbClr>
            </a:outerShdw>
          </a:effectLst>
        </c:spPr>
        <c:marker>
          <c:symbol val="circle"/>
          <c:size val="6"/>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w="9525">
              <a:solidFill>
                <a:schemeClr val="accent2"/>
              </a:solidFill>
              <a:round/>
            </a:ln>
            <a:effectLst>
              <a:outerShdw blurRad="57150" dist="19050" dir="5400000" algn="ctr" rotWithShape="0">
                <a:srgbClr val="000000">
                  <a:alpha val="63000"/>
                </a:srgbClr>
              </a:outerShdw>
            </a:effectLst>
          </c:spPr>
        </c:marker>
        <c:dLbl>
          <c:idx val="0"/>
          <c:layout>
            <c:manualLayout>
              <c:x val="-2.7788576342366929E-2"/>
              <c:y val="5.4907264728315322E-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1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2"/>
            </a:solidFill>
            <a:round/>
          </a:ln>
          <a:effectLst>
            <a:outerShdw blurRad="57150" dist="19050" dir="5400000" algn="ctr" rotWithShape="0">
              <a:srgbClr val="000000">
                <a:alpha val="63000"/>
              </a:srgbClr>
            </a:outerShdw>
          </a:effectLst>
        </c:spPr>
        <c:marker>
          <c:symbol val="circle"/>
          <c:size val="6"/>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w="9525">
              <a:solidFill>
                <a:schemeClr val="accent2"/>
              </a:solidFill>
              <a:round/>
            </a:ln>
            <a:effectLst>
              <a:outerShdw blurRad="57150" dist="19050" dir="5400000" algn="ctr" rotWithShape="0">
                <a:srgbClr val="000000">
                  <a:alpha val="63000"/>
                </a:srgbClr>
              </a:outerShdw>
            </a:effectLst>
          </c:spPr>
        </c:marker>
        <c:dLbl>
          <c:idx val="0"/>
          <c:layout>
            <c:manualLayout>
              <c:x val="-1.1578573475986221E-2"/>
              <c:y val="5.0331659334289007E-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1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2"/>
            </a:solidFill>
            <a:round/>
          </a:ln>
          <a:effectLst>
            <a:outerShdw blurRad="57150" dist="19050" dir="5400000" algn="ctr" rotWithShape="0">
              <a:srgbClr val="000000">
                <a:alpha val="63000"/>
              </a:srgbClr>
            </a:outerShdw>
          </a:effectLst>
        </c:spPr>
        <c:marker>
          <c:symbol val="circle"/>
          <c:size val="6"/>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w="9525">
              <a:solidFill>
                <a:schemeClr val="accent2"/>
              </a:solidFill>
              <a:round/>
            </a:ln>
            <a:effectLst>
              <a:outerShdw blurRad="57150" dist="19050" dir="5400000" algn="ctr" rotWithShape="0">
                <a:srgbClr val="000000">
                  <a:alpha val="63000"/>
                </a:srgbClr>
              </a:outerShdw>
            </a:effectLst>
          </c:spPr>
        </c:marker>
        <c:dLbl>
          <c:idx val="0"/>
          <c:layout>
            <c:manualLayout>
              <c:x val="-1.3894288171183464E-2"/>
              <c:y val="5.0331659334289049E-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1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2"/>
            </a:solidFill>
            <a:round/>
          </a:ln>
          <a:effectLst>
            <a:outerShdw blurRad="57150" dist="19050" dir="5400000" algn="ctr" rotWithShape="0">
              <a:srgbClr val="000000">
                <a:alpha val="63000"/>
              </a:srgbClr>
            </a:outerShdw>
          </a:effectLst>
        </c:spPr>
        <c:marker>
          <c:symbol val="circle"/>
          <c:size val="6"/>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w="9525">
              <a:solidFill>
                <a:schemeClr val="accent2"/>
              </a:solidFill>
              <a:round/>
            </a:ln>
            <a:effectLst>
              <a:outerShdw blurRad="57150" dist="19050" dir="5400000" algn="ctr" rotWithShape="0">
                <a:srgbClr val="000000">
                  <a:alpha val="63000"/>
                </a:srgbClr>
              </a:outerShdw>
            </a:effectLst>
          </c:spPr>
        </c:marker>
        <c:dLbl>
          <c:idx val="0"/>
          <c:layout>
            <c:manualLayout>
              <c:x val="-4.6314293903944887E-3"/>
              <c:y val="3.2029237758183941E-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1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2"/>
            </a:solidFill>
            <a:round/>
          </a:ln>
          <a:effectLst>
            <a:outerShdw blurRad="57150" dist="19050" dir="5400000" algn="ctr" rotWithShape="0">
              <a:srgbClr val="000000">
                <a:alpha val="63000"/>
              </a:srgbClr>
            </a:outerShdw>
          </a:effectLst>
        </c:spPr>
        <c:marker>
          <c:symbol val="circle"/>
          <c:size val="6"/>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w="9525">
              <a:solidFill>
                <a:schemeClr val="accent2"/>
              </a:solidFill>
              <a:round/>
            </a:ln>
            <a:effectLst>
              <a:outerShdw blurRad="57150" dist="19050" dir="5400000" algn="ctr" rotWithShape="0">
                <a:srgbClr val="000000">
                  <a:alpha val="63000"/>
                </a:srgbClr>
              </a:outerShdw>
            </a:effectLst>
          </c:spPr>
        </c:marker>
        <c:dLbl>
          <c:idx val="0"/>
          <c:layout>
            <c:manualLayout>
              <c:x val="-9.2628587807890624E-3"/>
              <c:y val="2.7453632364157661E-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1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2"/>
            </a:solidFill>
            <a:round/>
          </a:ln>
          <a:effectLst>
            <a:outerShdw blurRad="57150" dist="19050" dir="5400000" algn="ctr" rotWithShape="0">
              <a:srgbClr val="000000">
                <a:alpha val="63000"/>
              </a:srgbClr>
            </a:outerShdw>
          </a:effectLst>
        </c:spPr>
        <c:marker>
          <c:symbol val="circle"/>
          <c:size val="6"/>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w="9525">
              <a:solidFill>
                <a:schemeClr val="accent2"/>
              </a:solidFill>
              <a:round/>
            </a:ln>
            <a:effectLst>
              <a:outerShdw blurRad="57150" dist="19050" dir="5400000" algn="ctr" rotWithShape="0">
                <a:srgbClr val="000000">
                  <a:alpha val="63000"/>
                </a:srgbClr>
              </a:outerShdw>
            </a:effectLst>
          </c:spPr>
        </c:marker>
        <c:dLbl>
          <c:idx val="0"/>
          <c:layout>
            <c:manualLayout>
              <c:x val="-9.2628587807890624E-3"/>
              <c:y val="2.7453632364157661E-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1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17"/>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w="9525">
              <a:solidFill>
                <a:schemeClr val="accent2"/>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18"/>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2"/>
            </a:solidFill>
            <a:round/>
          </a:ln>
          <a:effectLst>
            <a:outerShdw blurRad="57150" dist="19050" dir="5400000" algn="ctr" rotWithShape="0">
              <a:srgbClr val="000000">
                <a:alpha val="63000"/>
              </a:srgbClr>
            </a:outerShdw>
          </a:effectLst>
        </c:spPr>
        <c:marker>
          <c:symbol val="circle"/>
          <c:size val="6"/>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w="9525">
              <a:solidFill>
                <a:schemeClr val="accent2"/>
              </a:solidFill>
              <a:round/>
            </a:ln>
            <a:effectLst>
              <a:outerShdw blurRad="57150" dist="19050" dir="5400000" algn="ctr" rotWithShape="0">
                <a:srgbClr val="000000">
                  <a:alpha val="63000"/>
                </a:srgbClr>
              </a:outerShdw>
            </a:effectLst>
          </c:spPr>
        </c:marker>
        <c:dLbl>
          <c:idx val="0"/>
          <c:layout>
            <c:manualLayout>
              <c:x val="-2.7788576342366929E-2"/>
              <c:y val="5.4907264728315322E-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19"/>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2"/>
            </a:solidFill>
            <a:round/>
          </a:ln>
          <a:effectLst>
            <a:outerShdw blurRad="57150" dist="19050" dir="5400000" algn="ctr" rotWithShape="0">
              <a:srgbClr val="000000">
                <a:alpha val="63000"/>
              </a:srgbClr>
            </a:outerShdw>
          </a:effectLst>
        </c:spPr>
        <c:marker>
          <c:symbol val="circle"/>
          <c:size val="6"/>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w="9525">
              <a:solidFill>
                <a:schemeClr val="accent2"/>
              </a:solidFill>
              <a:round/>
            </a:ln>
            <a:effectLst>
              <a:outerShdw blurRad="57150" dist="19050" dir="5400000" algn="ctr" rotWithShape="0">
                <a:srgbClr val="000000">
                  <a:alpha val="63000"/>
                </a:srgbClr>
              </a:outerShdw>
            </a:effectLst>
          </c:spPr>
        </c:marker>
        <c:dLbl>
          <c:idx val="0"/>
          <c:layout>
            <c:manualLayout>
              <c:x val="-1.1578573475986221E-2"/>
              <c:y val="5.0331659334289007E-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2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2"/>
            </a:solidFill>
            <a:round/>
          </a:ln>
          <a:effectLst>
            <a:outerShdw blurRad="57150" dist="19050" dir="5400000" algn="ctr" rotWithShape="0">
              <a:srgbClr val="000000">
                <a:alpha val="63000"/>
              </a:srgbClr>
            </a:outerShdw>
          </a:effectLst>
        </c:spPr>
        <c:marker>
          <c:symbol val="circle"/>
          <c:size val="6"/>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w="9525">
              <a:solidFill>
                <a:schemeClr val="accent2"/>
              </a:solidFill>
              <a:round/>
            </a:ln>
            <a:effectLst>
              <a:outerShdw blurRad="57150" dist="19050" dir="5400000" algn="ctr" rotWithShape="0">
                <a:srgbClr val="000000">
                  <a:alpha val="63000"/>
                </a:srgbClr>
              </a:outerShdw>
            </a:effectLst>
          </c:spPr>
        </c:marker>
        <c:dLbl>
          <c:idx val="0"/>
          <c:layout>
            <c:manualLayout>
              <c:x val="-1.3894288171183464E-2"/>
              <c:y val="5.0331659334289049E-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2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2"/>
            </a:solidFill>
            <a:round/>
          </a:ln>
          <a:effectLst>
            <a:outerShdw blurRad="57150" dist="19050" dir="5400000" algn="ctr" rotWithShape="0">
              <a:srgbClr val="000000">
                <a:alpha val="63000"/>
              </a:srgbClr>
            </a:outerShdw>
          </a:effectLst>
        </c:spPr>
        <c:marker>
          <c:symbol val="circle"/>
          <c:size val="6"/>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w="9525">
              <a:solidFill>
                <a:schemeClr val="accent2"/>
              </a:solidFill>
              <a:round/>
            </a:ln>
            <a:effectLst>
              <a:outerShdw blurRad="57150" dist="19050" dir="5400000" algn="ctr" rotWithShape="0">
                <a:srgbClr val="000000">
                  <a:alpha val="63000"/>
                </a:srgbClr>
              </a:outerShdw>
            </a:effectLst>
          </c:spPr>
        </c:marker>
        <c:dLbl>
          <c:idx val="0"/>
          <c:layout>
            <c:manualLayout>
              <c:x val="-4.6314293903944887E-3"/>
              <c:y val="3.2029237758183941E-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2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2"/>
            </a:solidFill>
            <a:round/>
          </a:ln>
          <a:effectLst>
            <a:outerShdw blurRad="57150" dist="19050" dir="5400000" algn="ctr" rotWithShape="0">
              <a:srgbClr val="000000">
                <a:alpha val="63000"/>
              </a:srgbClr>
            </a:outerShdw>
          </a:effectLst>
        </c:spPr>
        <c:marker>
          <c:symbol val="circle"/>
          <c:size val="6"/>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w="9525">
              <a:solidFill>
                <a:schemeClr val="accent2"/>
              </a:solidFill>
              <a:round/>
            </a:ln>
            <a:effectLst>
              <a:outerShdw blurRad="57150" dist="19050" dir="5400000" algn="ctr" rotWithShape="0">
                <a:srgbClr val="000000">
                  <a:alpha val="63000"/>
                </a:srgbClr>
              </a:outerShdw>
            </a:effectLst>
          </c:spPr>
        </c:marker>
        <c:dLbl>
          <c:idx val="0"/>
          <c:layout>
            <c:manualLayout>
              <c:x val="-9.2628587807890624E-3"/>
              <c:y val="2.7453632364157661E-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2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2"/>
            </a:solidFill>
            <a:round/>
          </a:ln>
          <a:effectLst>
            <a:outerShdw blurRad="57150" dist="19050" dir="5400000" algn="ctr" rotWithShape="0">
              <a:srgbClr val="000000">
                <a:alpha val="63000"/>
              </a:srgbClr>
            </a:outerShdw>
          </a:effectLst>
        </c:spPr>
        <c:marker>
          <c:symbol val="circle"/>
          <c:size val="6"/>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w="9525">
              <a:solidFill>
                <a:schemeClr val="accent2"/>
              </a:solidFill>
              <a:round/>
            </a:ln>
            <a:effectLst>
              <a:outerShdw blurRad="57150" dist="19050" dir="5400000" algn="ctr" rotWithShape="0">
                <a:srgbClr val="000000">
                  <a:alpha val="63000"/>
                </a:srgbClr>
              </a:outerShdw>
            </a:effectLst>
          </c:spPr>
        </c:marker>
        <c:dLbl>
          <c:idx val="0"/>
          <c:layout>
            <c:manualLayout>
              <c:x val="-9.2628587807890624E-3"/>
              <c:y val="2.7453632364157661E-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Sheet1!$AE$5</c:f>
              <c:strCache>
                <c:ptCount val="1"/>
                <c:pt idx="0">
                  <c:v>Total-Sessions</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dLbls>
            <c:dLbl>
              <c:idx val="0"/>
              <c:layout>
                <c:manualLayout>
                  <c:x val="-1.2689846536539965E-2"/>
                  <c:y val="-2.409603285517125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F549-4033-83E0-131FDB166669}"/>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Sheet1!$AD$6:$AD$12</c:f>
              <c:strCache>
                <c:ptCount val="7"/>
                <c:pt idx="0">
                  <c:v>Sunday</c:v>
                </c:pt>
                <c:pt idx="1">
                  <c:v>Monday</c:v>
                </c:pt>
                <c:pt idx="2">
                  <c:v>Tuesday</c:v>
                </c:pt>
                <c:pt idx="3">
                  <c:v>Wednesday</c:v>
                </c:pt>
                <c:pt idx="4">
                  <c:v>Thursday</c:v>
                </c:pt>
                <c:pt idx="5">
                  <c:v>Friday</c:v>
                </c:pt>
                <c:pt idx="6">
                  <c:v>Saturday</c:v>
                </c:pt>
              </c:strCache>
            </c:strRef>
          </c:cat>
          <c:val>
            <c:numRef>
              <c:f>Sheet1!$AE$6:$AE$12</c:f>
              <c:numCache>
                <c:formatCode>General</c:formatCode>
                <c:ptCount val="7"/>
                <c:pt idx="0">
                  <c:v>4526</c:v>
                </c:pt>
                <c:pt idx="1">
                  <c:v>11754</c:v>
                </c:pt>
                <c:pt idx="2">
                  <c:v>9638</c:v>
                </c:pt>
                <c:pt idx="3">
                  <c:v>10208</c:v>
                </c:pt>
                <c:pt idx="4">
                  <c:v>10102</c:v>
                </c:pt>
                <c:pt idx="5">
                  <c:v>11814</c:v>
                </c:pt>
                <c:pt idx="6">
                  <c:v>4428</c:v>
                </c:pt>
              </c:numCache>
            </c:numRef>
          </c:val>
          <c:extLst>
            <c:ext xmlns:c16="http://schemas.microsoft.com/office/drawing/2014/chart" uri="{C3380CC4-5D6E-409C-BE32-E72D297353CC}">
              <c16:uniqueId val="{00000000-1D6D-4687-B748-52F4643491FB}"/>
            </c:ext>
          </c:extLst>
        </c:ser>
        <c:dLbls>
          <c:showLegendKey val="0"/>
          <c:showVal val="1"/>
          <c:showCatName val="0"/>
          <c:showSerName val="0"/>
          <c:showPercent val="0"/>
          <c:showBubbleSize val="0"/>
        </c:dLbls>
        <c:gapWidth val="101"/>
        <c:overlap val="-27"/>
        <c:axId val="2045482400"/>
        <c:axId val="2045481440"/>
      </c:barChart>
      <c:lineChart>
        <c:grouping val="standard"/>
        <c:varyColors val="0"/>
        <c:ser>
          <c:idx val="1"/>
          <c:order val="1"/>
          <c:tx>
            <c:strRef>
              <c:f>Sheet1!$AF$5</c:f>
              <c:strCache>
                <c:ptCount val="1"/>
                <c:pt idx="0">
                  <c:v>Total-Orders</c:v>
                </c:pt>
              </c:strCache>
            </c:strRef>
          </c:tx>
          <c:spPr>
            <a:ln w="34925" cap="rnd">
              <a:solidFill>
                <a:schemeClr val="accent2"/>
              </a:solidFill>
              <a:round/>
            </a:ln>
            <a:effectLst>
              <a:outerShdw blurRad="57150" dist="19050" dir="5400000" algn="ctr" rotWithShape="0">
                <a:srgbClr val="000000">
                  <a:alpha val="63000"/>
                </a:srgbClr>
              </a:outerShdw>
            </a:effectLst>
          </c:spPr>
          <c:marker>
            <c:symbol val="circle"/>
            <c:size val="6"/>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w="9525">
                <a:solidFill>
                  <a:schemeClr val="accent2"/>
                </a:solidFill>
                <a:round/>
              </a:ln>
              <a:effectLst>
                <a:outerShdw blurRad="57150" dist="19050" dir="5400000" algn="ctr" rotWithShape="0">
                  <a:srgbClr val="000000">
                    <a:alpha val="63000"/>
                  </a:srgbClr>
                </a:outerShdw>
              </a:effectLst>
            </c:spPr>
          </c:marker>
          <c:dLbls>
            <c:dLbl>
              <c:idx val="1"/>
              <c:layout>
                <c:manualLayout>
                  <c:x val="-2.7788576342366929E-2"/>
                  <c:y val="5.4907264728315322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1D6D-4687-B748-52F4643491FB}"/>
                </c:ext>
              </c:extLst>
            </c:dLbl>
            <c:dLbl>
              <c:idx val="2"/>
              <c:layout>
                <c:manualLayout>
                  <c:x val="-1.1578573475986221E-2"/>
                  <c:y val="5.0331659334289007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1D6D-4687-B748-52F4643491FB}"/>
                </c:ext>
              </c:extLst>
            </c:dLbl>
            <c:dLbl>
              <c:idx val="3"/>
              <c:layout>
                <c:manualLayout>
                  <c:x val="-1.3894288171183464E-2"/>
                  <c:y val="5.0331659334289049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1D6D-4687-B748-52F4643491FB}"/>
                </c:ext>
              </c:extLst>
            </c:dLbl>
            <c:dLbl>
              <c:idx val="4"/>
              <c:layout>
                <c:manualLayout>
                  <c:x val="-4.6314293903944887E-3"/>
                  <c:y val="3.2029237758183941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1D6D-4687-B748-52F4643491FB}"/>
                </c:ext>
              </c:extLst>
            </c:dLbl>
            <c:dLbl>
              <c:idx val="5"/>
              <c:layout>
                <c:manualLayout>
                  <c:x val="-9.2628587807890624E-3"/>
                  <c:y val="2.7453632364157661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1D6D-4687-B748-52F4643491FB}"/>
                </c:ext>
              </c:extLst>
            </c:dLbl>
            <c:dLbl>
              <c:idx val="6"/>
              <c:layout>
                <c:manualLayout>
                  <c:x val="-9.2628587807890624E-3"/>
                  <c:y val="2.7453632364157661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1D6D-4687-B748-52F4643491FB}"/>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Sheet1!$AD$6:$AD$12</c:f>
              <c:strCache>
                <c:ptCount val="7"/>
                <c:pt idx="0">
                  <c:v>Sunday</c:v>
                </c:pt>
                <c:pt idx="1">
                  <c:v>Monday</c:v>
                </c:pt>
                <c:pt idx="2">
                  <c:v>Tuesday</c:v>
                </c:pt>
                <c:pt idx="3">
                  <c:v>Wednesday</c:v>
                </c:pt>
                <c:pt idx="4">
                  <c:v>Thursday</c:v>
                </c:pt>
                <c:pt idx="5">
                  <c:v>Friday</c:v>
                </c:pt>
                <c:pt idx="6">
                  <c:v>Saturday</c:v>
                </c:pt>
              </c:strCache>
            </c:strRef>
          </c:cat>
          <c:val>
            <c:numRef>
              <c:f>Sheet1!$AF$6:$AF$12</c:f>
              <c:numCache>
                <c:formatCode>General</c:formatCode>
                <c:ptCount val="7"/>
                <c:pt idx="0">
                  <c:v>202</c:v>
                </c:pt>
                <c:pt idx="1">
                  <c:v>470</c:v>
                </c:pt>
                <c:pt idx="2">
                  <c:v>406</c:v>
                </c:pt>
                <c:pt idx="3">
                  <c:v>422</c:v>
                </c:pt>
                <c:pt idx="4">
                  <c:v>404</c:v>
                </c:pt>
                <c:pt idx="5">
                  <c:v>508</c:v>
                </c:pt>
                <c:pt idx="6">
                  <c:v>174</c:v>
                </c:pt>
              </c:numCache>
            </c:numRef>
          </c:val>
          <c:smooth val="0"/>
          <c:extLst>
            <c:ext xmlns:c16="http://schemas.microsoft.com/office/drawing/2014/chart" uri="{C3380CC4-5D6E-409C-BE32-E72D297353CC}">
              <c16:uniqueId val="{00000007-1D6D-4687-B748-52F4643491FB}"/>
            </c:ext>
          </c:extLst>
        </c:ser>
        <c:dLbls>
          <c:showLegendKey val="0"/>
          <c:showVal val="1"/>
          <c:showCatName val="0"/>
          <c:showSerName val="0"/>
          <c:showPercent val="0"/>
          <c:showBubbleSize val="0"/>
        </c:dLbls>
        <c:marker val="1"/>
        <c:smooth val="0"/>
        <c:axId val="102610512"/>
        <c:axId val="102610032"/>
      </c:lineChart>
      <c:catAx>
        <c:axId val="2045482400"/>
        <c:scaling>
          <c:orientation val="minMax"/>
        </c:scaling>
        <c:delete val="0"/>
        <c:axPos val="b"/>
        <c:title>
          <c:tx>
            <c:rich>
              <a:bodyPr rot="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r>
                  <a:rPr lang="en-IN" sz="1000" dirty="0">
                    <a:solidFill>
                      <a:schemeClr val="bg1"/>
                    </a:solidFill>
                  </a:rPr>
                  <a:t>weekday</a:t>
                </a:r>
              </a:p>
            </c:rich>
          </c:tx>
          <c:overlay val="0"/>
          <c:spPr>
            <a:noFill/>
            <a:ln>
              <a:noFill/>
            </a:ln>
            <a:effectLst/>
          </c:spPr>
          <c:txPr>
            <a:bodyPr rot="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endParaRPr lang="en-US"/>
            </a:p>
          </c:txPr>
        </c:title>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crossAx val="2045481440"/>
        <c:crosses val="autoZero"/>
        <c:auto val="1"/>
        <c:lblAlgn val="ctr"/>
        <c:lblOffset val="100"/>
        <c:noMultiLvlLbl val="0"/>
      </c:catAx>
      <c:valAx>
        <c:axId val="2045481440"/>
        <c:scaling>
          <c:orientation val="minMax"/>
        </c:scaling>
        <c:delete val="0"/>
        <c:axPos val="l"/>
        <c:majorGridlines>
          <c:spPr>
            <a:ln w="9525" cap="flat" cmpd="sng" algn="ctr">
              <a:solidFill>
                <a:schemeClr val="lt1">
                  <a:lumMod val="95000"/>
                  <a:alpha val="10000"/>
                </a:schemeClr>
              </a:solidFill>
              <a:round/>
            </a:ln>
            <a:effectLst/>
          </c:spPr>
        </c:majorGridlines>
        <c:title>
          <c:tx>
            <c:rich>
              <a:bodyPr rot="-540000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r>
                  <a:rPr lang="en-IN" sz="1000" dirty="0"/>
                  <a:t>total</a:t>
                </a:r>
                <a:r>
                  <a:rPr lang="en-IN" sz="1000" baseline="0" dirty="0"/>
                  <a:t> sessions (In thousands)</a:t>
                </a:r>
                <a:endParaRPr lang="en-IN" sz="1000" dirty="0"/>
              </a:p>
            </c:rich>
          </c:tx>
          <c:overlay val="0"/>
          <c:spPr>
            <a:noFill/>
            <a:ln>
              <a:noFill/>
            </a:ln>
            <a:effectLst/>
          </c:spPr>
          <c:txPr>
            <a:bodyPr rot="-540000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2045482400"/>
        <c:crosses val="autoZero"/>
        <c:crossBetween val="between"/>
      </c:valAx>
      <c:valAx>
        <c:axId val="102610032"/>
        <c:scaling>
          <c:orientation val="minMax"/>
        </c:scaling>
        <c:delete val="0"/>
        <c:axPos val="r"/>
        <c:title>
          <c:tx>
            <c:rich>
              <a:bodyPr rot="-540000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r>
                  <a:rPr lang="en-IN" sz="1000" dirty="0"/>
                  <a:t>total</a:t>
                </a:r>
                <a:r>
                  <a:rPr lang="en-IN" sz="1000" baseline="0" dirty="0"/>
                  <a:t> orders</a:t>
                </a:r>
                <a:endParaRPr lang="en-IN" sz="1000" dirty="0"/>
              </a:p>
            </c:rich>
          </c:tx>
          <c:overlay val="0"/>
          <c:spPr>
            <a:noFill/>
            <a:ln>
              <a:noFill/>
            </a:ln>
            <a:effectLst/>
          </c:spPr>
          <c:txPr>
            <a:bodyPr rot="-540000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102610512"/>
        <c:crosses val="max"/>
        <c:crossBetween val="between"/>
      </c:valAx>
      <c:catAx>
        <c:axId val="102610512"/>
        <c:scaling>
          <c:orientation val="minMax"/>
        </c:scaling>
        <c:delete val="1"/>
        <c:axPos val="b"/>
        <c:numFmt formatCode="General" sourceLinked="1"/>
        <c:majorTickMark val="none"/>
        <c:minorTickMark val="none"/>
        <c:tickLblPos val="nextTo"/>
        <c:crossAx val="102610032"/>
        <c:crosses val="autoZero"/>
        <c:auto val="1"/>
        <c:lblAlgn val="ctr"/>
        <c:lblOffset val="100"/>
        <c:noMultiLvlLbl val="0"/>
      </c:catAx>
      <c:spPr>
        <a:noFill/>
        <a:ln>
          <a:noFill/>
        </a:ln>
        <a:effectLst/>
      </c:spPr>
    </c:plotArea>
    <c:legend>
      <c:legendPos val="r"/>
      <c:layout>
        <c:manualLayout>
          <c:xMode val="edge"/>
          <c:yMode val="edge"/>
          <c:x val="0.80306244965746765"/>
          <c:y val="0.72566544623467644"/>
          <c:w val="0.19039376157303498"/>
          <c:h val="0.15427318895611458"/>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4">
    <c:autoUpdate val="0"/>
  </c:externalData>
  <c:extLst>
    <c:ext xmlns:c14="http://schemas.microsoft.com/office/drawing/2007/8/2/chart" uri="{781A3756-C4B2-4CAC-9D66-4F8BD8637D16}">
      <c14:pivotOptions>
        <c14:dropZoneFilter val="1"/>
        <c14:dropZoneCategories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pivotSource>
    <c:name>[Chart detailed performance.xlsx]Direct type in organic paid!PivotTable2</c:name>
    <c:fmtId val="24"/>
  </c:pivotSource>
  <c:chart>
    <c:title>
      <c:tx>
        <c:rich>
          <a:bodyPr rot="0" spcFirstLastPara="1" vertOverflow="ellipsis" vert="horz" wrap="square" anchor="ctr" anchorCtr="1"/>
          <a:lstStyle/>
          <a:p>
            <a:pPr>
              <a:defRPr sz="1800" b="1" i="0" u="none" strike="noStrike" kern="1200" baseline="0">
                <a:solidFill>
                  <a:schemeClr val="dk1">
                    <a:lumMod val="65000"/>
                    <a:lumOff val="35000"/>
                  </a:schemeClr>
                </a:solidFill>
                <a:latin typeface="+mn-lt"/>
                <a:ea typeface="+mn-ea"/>
                <a:cs typeface="+mn-cs"/>
              </a:defRPr>
            </a:pPr>
            <a:r>
              <a:rPr lang="en-US" dirty="0"/>
              <a:t>First time purchase sessions</a:t>
            </a:r>
          </a:p>
        </c:rich>
      </c:tx>
      <c:overlay val="0"/>
      <c:spPr>
        <a:noFill/>
        <a:ln>
          <a:noFill/>
        </a:ln>
        <a:effectLst/>
      </c:spPr>
      <c:txPr>
        <a:bodyPr rot="0" spcFirstLastPara="1" vertOverflow="ellipsis" vert="horz" wrap="square" anchor="ctr" anchorCtr="1"/>
        <a:lstStyle/>
        <a:p>
          <a:pPr>
            <a:defRPr sz="1800" b="1" i="0" u="none" strike="noStrike" kern="1200" baseline="0">
              <a:solidFill>
                <a:schemeClr val="dk1">
                  <a:lumMod val="65000"/>
                  <a:lumOff val="35000"/>
                </a:schemeClr>
              </a:solidFill>
              <a:latin typeface="+mn-lt"/>
              <a:ea typeface="+mn-ea"/>
              <a:cs typeface="+mn-cs"/>
            </a:defRPr>
          </a:pPr>
          <a:endParaRPr lang="en-US"/>
        </a:p>
      </c:txPr>
    </c:title>
    <c:autoTitleDeleted val="0"/>
    <c:pivotFmts>
      <c:pivotFmt>
        <c:idx val="0"/>
        <c:spPr>
          <a:solidFill>
            <a:schemeClr val="accent1"/>
          </a:solidFill>
          <a:ln>
            <a:noFill/>
          </a:ln>
          <a:effectLst>
            <a:outerShdw blurRad="317500" algn="ctr" rotWithShape="0">
              <a:prstClr val="black">
                <a:alpha val="25000"/>
              </a:prstClr>
            </a:outerShdw>
          </a:effectLst>
        </c:spPr>
        <c:marker>
          <c:symbol val="circle"/>
          <c:size val="6"/>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1"/>
          <c:showBubbleSize val="0"/>
          <c:extLst>
            <c:ext xmlns:c15="http://schemas.microsoft.com/office/drawing/2012/chart" uri="{CE6537A1-D6FC-4f65-9D91-7224C49458BB}"/>
          </c:extLst>
        </c:dLbl>
      </c:pivotFmt>
      <c:pivotFmt>
        <c:idx val="1"/>
        <c:spPr>
          <a:solidFill>
            <a:schemeClr val="accent1"/>
          </a:solidFill>
          <a:ln>
            <a:noFill/>
          </a:ln>
          <a:effectLst>
            <a:outerShdw blurRad="317500" algn="ctr" rotWithShape="0">
              <a:prstClr val="black">
                <a:alpha val="25000"/>
              </a:prst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1"/>
          <c:showBubbleSize val="0"/>
          <c:extLst>
            <c:ext xmlns:c15="http://schemas.microsoft.com/office/drawing/2012/chart" uri="{CE6537A1-D6FC-4f65-9D91-7224C49458BB}"/>
          </c:extLst>
        </c:dLbl>
      </c:pivotFmt>
      <c:pivotFmt>
        <c:idx val="2"/>
        <c:spPr>
          <a:solidFill>
            <a:schemeClr val="accent1"/>
          </a:solidFill>
          <a:ln>
            <a:noFill/>
          </a:ln>
          <a:effectLst>
            <a:outerShdw blurRad="317500" algn="ctr" rotWithShape="0">
              <a:prstClr val="black">
                <a:alpha val="25000"/>
              </a:prstClr>
            </a:outerShdw>
          </a:effectLst>
        </c:spPr>
      </c:pivotFmt>
      <c:pivotFmt>
        <c:idx val="3"/>
        <c:spPr>
          <a:solidFill>
            <a:schemeClr val="accent1"/>
          </a:solidFill>
          <a:ln>
            <a:noFill/>
          </a:ln>
          <a:effectLst>
            <a:outerShdw blurRad="317500" algn="ctr" rotWithShape="0">
              <a:prstClr val="black">
                <a:alpha val="25000"/>
              </a:prstClr>
            </a:outerShdw>
          </a:effectLst>
        </c:spPr>
      </c:pivotFmt>
      <c:pivotFmt>
        <c:idx val="4"/>
        <c:spPr>
          <a:solidFill>
            <a:schemeClr val="accent1"/>
          </a:solidFill>
          <a:ln>
            <a:noFill/>
          </a:ln>
          <a:effectLst>
            <a:outerShdw blurRad="317500" algn="ctr" rotWithShape="0">
              <a:prstClr val="black">
                <a:alpha val="25000"/>
              </a:prstClr>
            </a:outerShdw>
          </a:effectLst>
        </c:spPr>
      </c:pivotFmt>
      <c:pivotFmt>
        <c:idx val="5"/>
        <c:spPr>
          <a:solidFill>
            <a:schemeClr val="accent1"/>
          </a:solidFill>
          <a:ln>
            <a:noFill/>
          </a:ln>
          <a:effectLst>
            <a:outerShdw blurRad="317500" algn="ctr" rotWithShape="0">
              <a:prstClr val="black">
                <a:alpha val="25000"/>
              </a:prst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1"/>
          <c:showBubbleSize val="0"/>
          <c:extLst>
            <c:ext xmlns:c15="http://schemas.microsoft.com/office/drawing/2012/chart" uri="{CE6537A1-D6FC-4f65-9D91-7224C49458BB}"/>
          </c:extLst>
        </c:dLbl>
      </c:pivotFmt>
      <c:pivotFmt>
        <c:idx val="6"/>
        <c:spPr>
          <a:solidFill>
            <a:schemeClr val="accent1"/>
          </a:solidFill>
          <a:ln>
            <a:noFill/>
          </a:ln>
          <a:effectLst>
            <a:outerShdw blurRad="317500" algn="ctr" rotWithShape="0">
              <a:prstClr val="black">
                <a:alpha val="25000"/>
              </a:prstClr>
            </a:outerShdw>
          </a:effectLst>
        </c:spPr>
      </c:pivotFmt>
      <c:pivotFmt>
        <c:idx val="7"/>
        <c:spPr>
          <a:solidFill>
            <a:schemeClr val="accent1"/>
          </a:solidFill>
          <a:ln>
            <a:noFill/>
          </a:ln>
          <a:effectLst>
            <a:outerShdw blurRad="317500" algn="ctr" rotWithShape="0">
              <a:prstClr val="black">
                <a:alpha val="25000"/>
              </a:prstClr>
            </a:outerShdw>
          </a:effectLst>
        </c:spPr>
      </c:pivotFmt>
      <c:pivotFmt>
        <c:idx val="8"/>
        <c:spPr>
          <a:solidFill>
            <a:schemeClr val="accent1"/>
          </a:solidFill>
          <a:ln>
            <a:noFill/>
          </a:ln>
          <a:effectLst>
            <a:outerShdw blurRad="317500" algn="ctr" rotWithShape="0">
              <a:prstClr val="black">
                <a:alpha val="25000"/>
              </a:prstClr>
            </a:outerShdw>
          </a:effectLst>
        </c:spPr>
      </c:pivotFmt>
    </c:pivotFmts>
    <c:plotArea>
      <c:layout/>
      <c:pieChart>
        <c:varyColors val="1"/>
        <c:ser>
          <c:idx val="0"/>
          <c:order val="0"/>
          <c:tx>
            <c:strRef>
              <c:f>'Direct type in organic paid'!$H$4</c:f>
              <c:strCache>
                <c:ptCount val="1"/>
                <c:pt idx="0">
                  <c:v>Total</c:v>
                </c:pt>
              </c:strCache>
            </c:strRef>
          </c:tx>
          <c:dPt>
            <c:idx val="0"/>
            <c:bubble3D val="0"/>
            <c:spPr>
              <a:solidFill>
                <a:schemeClr val="accent1"/>
              </a:solidFill>
              <a:ln>
                <a:noFill/>
              </a:ln>
              <a:effectLst>
                <a:outerShdw blurRad="317500" algn="ctr" rotWithShape="0">
                  <a:prstClr val="black">
                    <a:alpha val="25000"/>
                  </a:prstClr>
                </a:outerShdw>
              </a:effectLst>
            </c:spPr>
            <c:extLst>
              <c:ext xmlns:c16="http://schemas.microsoft.com/office/drawing/2014/chart" uri="{C3380CC4-5D6E-409C-BE32-E72D297353CC}">
                <c16:uniqueId val="{00000001-7048-470D-9EE8-864F5FF1724B}"/>
              </c:ext>
            </c:extLst>
          </c:dPt>
          <c:dPt>
            <c:idx val="1"/>
            <c:bubble3D val="0"/>
            <c:spPr>
              <a:solidFill>
                <a:schemeClr val="accent2"/>
              </a:solidFill>
              <a:ln>
                <a:noFill/>
              </a:ln>
              <a:effectLst>
                <a:outerShdw blurRad="317500" algn="ctr" rotWithShape="0">
                  <a:prstClr val="black">
                    <a:alpha val="25000"/>
                  </a:prstClr>
                </a:outerShdw>
              </a:effectLst>
            </c:spPr>
            <c:extLst>
              <c:ext xmlns:c16="http://schemas.microsoft.com/office/drawing/2014/chart" uri="{C3380CC4-5D6E-409C-BE32-E72D297353CC}">
                <c16:uniqueId val="{00000003-7048-470D-9EE8-864F5FF1724B}"/>
              </c:ext>
            </c:extLst>
          </c:dPt>
          <c:dPt>
            <c:idx val="2"/>
            <c:bubble3D val="0"/>
            <c:spPr>
              <a:solidFill>
                <a:schemeClr val="accent3"/>
              </a:solidFill>
              <a:ln>
                <a:noFill/>
              </a:ln>
              <a:effectLst>
                <a:outerShdw blurRad="317500" algn="ctr" rotWithShape="0">
                  <a:prstClr val="black">
                    <a:alpha val="25000"/>
                  </a:prstClr>
                </a:outerShdw>
              </a:effectLst>
            </c:spPr>
            <c:extLst>
              <c:ext xmlns:c16="http://schemas.microsoft.com/office/drawing/2014/chart" uri="{C3380CC4-5D6E-409C-BE32-E72D297353CC}">
                <c16:uniqueId val="{00000005-7048-470D-9EE8-864F5FF1724B}"/>
              </c:ext>
            </c:extLst>
          </c:dPt>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1"/>
            <c:showBubbleSize val="0"/>
            <c:showLeaderLines val="1"/>
            <c:leaderLines>
              <c:spPr>
                <a:ln w="9525" cap="flat" cmpd="sng" algn="ctr">
                  <a:solidFill>
                    <a:schemeClr val="dk1">
                      <a:lumMod val="35000"/>
                      <a:lumOff val="65000"/>
                    </a:schemeClr>
                  </a:solidFill>
                  <a:round/>
                </a:ln>
                <a:effectLst/>
              </c:spPr>
            </c:leaderLines>
            <c:extLst>
              <c:ext xmlns:c15="http://schemas.microsoft.com/office/drawing/2012/chart" uri="{CE6537A1-D6FC-4f65-9D91-7224C49458BB}"/>
            </c:extLst>
          </c:dLbls>
          <c:cat>
            <c:strRef>
              <c:f>'Direct type in organic paid'!$G$5:$G$8</c:f>
              <c:strCache>
                <c:ptCount val="3"/>
                <c:pt idx="0">
                  <c:v>Direct Type-In</c:v>
                </c:pt>
                <c:pt idx="1">
                  <c:v>Organic Search</c:v>
                </c:pt>
                <c:pt idx="2">
                  <c:v>Paid Ad</c:v>
                </c:pt>
              </c:strCache>
            </c:strRef>
          </c:cat>
          <c:val>
            <c:numRef>
              <c:f>'Direct type in organic paid'!$H$5:$H$8</c:f>
              <c:numCache>
                <c:formatCode>General</c:formatCode>
                <c:ptCount val="3"/>
                <c:pt idx="0">
                  <c:v>2025</c:v>
                </c:pt>
                <c:pt idx="1">
                  <c:v>2293</c:v>
                </c:pt>
                <c:pt idx="2">
                  <c:v>17496</c:v>
                </c:pt>
              </c:numCache>
            </c:numRef>
          </c:val>
          <c:extLst>
            <c:ext xmlns:c16="http://schemas.microsoft.com/office/drawing/2014/chart" uri="{C3380CC4-5D6E-409C-BE32-E72D297353CC}">
              <c16:uniqueId val="{00000006-7048-470D-9EE8-864F5FF1724B}"/>
            </c:ext>
          </c:extLst>
        </c:ser>
        <c:dLbls>
          <c:dLblPos val="inEnd"/>
          <c:showLegendKey val="0"/>
          <c:showVal val="1"/>
          <c:showCatName val="0"/>
          <c:showSerName val="0"/>
          <c:showPercent val="0"/>
          <c:showBubbleSize val="0"/>
          <c:showLeaderLines val="1"/>
        </c:dLbls>
        <c:firstSliceAng val="0"/>
      </c:pieChart>
      <c:spPr>
        <a:noFill/>
        <a:ln>
          <a:noFill/>
        </a:ln>
        <a:effectLst/>
      </c:spPr>
    </c:plotArea>
    <c:legend>
      <c:legendPos val="b"/>
      <c:overlay val="0"/>
      <c:spPr>
        <a:solidFill>
          <a:schemeClr val="lt1">
            <a:alpha val="78000"/>
          </a:schemeClr>
        </a:solidFill>
        <a:ln>
          <a:noFill/>
        </a:ln>
        <a:effectLst/>
      </c:spPr>
      <c:txPr>
        <a:bodyPr rot="0" spcFirstLastPara="1" vertOverflow="ellipsis" vert="horz" wrap="square" anchor="ctr" anchorCtr="1"/>
        <a:lstStyle/>
        <a:p>
          <a:pPr>
            <a:defRPr sz="900" b="0" i="0" u="none" strike="noStrike" kern="1200" baseline="0">
              <a:solidFill>
                <a:schemeClr val="dk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pattFill prst="dkDnDiag">
      <a:fgClr>
        <a:schemeClr val="lt1">
          <a:lumMod val="95000"/>
        </a:schemeClr>
      </a:fgClr>
      <a:bgClr>
        <a:schemeClr val="lt1"/>
      </a:bgClr>
    </a:pattFill>
    <a:ln w="9525" cap="flat" cmpd="sng" algn="ctr">
      <a:solidFill>
        <a:schemeClr val="dk1">
          <a:lumMod val="15000"/>
          <a:lumOff val="85000"/>
        </a:schemeClr>
      </a:solidFill>
      <a:round/>
    </a:ln>
    <a:effectLst/>
  </c:spPr>
  <c:txPr>
    <a:bodyPr/>
    <a:lstStyle/>
    <a:p>
      <a:pPr>
        <a:defRPr/>
      </a:pPr>
      <a:endParaRPr lang="en-US"/>
    </a:p>
  </c:txPr>
  <c:externalData r:id="rId4">
    <c:autoUpdate val="0"/>
  </c:externalData>
  <c:extLst>
    <c:ext xmlns:c14="http://schemas.microsoft.com/office/drawing/2007/8/2/chart" uri="{781A3756-C4B2-4CAC-9D66-4F8BD8637D16}">
      <c14:pivotOptions>
        <c14:dropZoneFilter val="1"/>
        <c14:dropZoneCategories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hart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IN" sz="1400" dirty="0">
                <a:latin typeface="Aptos" panose="020B0004020202020204" pitchFamily="34" charset="0"/>
              </a:rPr>
              <a:t>WEEKDAY SESSIONS</a:t>
            </a:r>
            <a:endParaRPr lang="en-US" sz="1400" dirty="0">
              <a:latin typeface="Aptos" panose="020B0004020202020204" pitchFamily="34" charset="0"/>
            </a:endParaRPr>
          </a:p>
        </c:rich>
      </c:tx>
      <c:overlay val="0"/>
      <c:spPr>
        <a:noFill/>
        <a:ln>
          <a:noFill/>
        </a:ln>
        <a:effectLst/>
      </c:spPr>
      <c:txPr>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manualLayout>
          <c:layoutTarget val="inner"/>
          <c:xMode val="edge"/>
          <c:yMode val="edge"/>
          <c:x val="0.24927800853497975"/>
          <c:y val="0.1148670891974396"/>
          <c:w val="0.69142061064151783"/>
          <c:h val="0.70957283549622296"/>
        </c:manualLayout>
      </c:layout>
      <c:barChart>
        <c:barDir val="bar"/>
        <c:grouping val="clustered"/>
        <c:varyColors val="0"/>
        <c:ser>
          <c:idx val="0"/>
          <c:order val="0"/>
          <c:tx>
            <c:strRef>
              <c:f>Sheet1!$F$1</c:f>
              <c:strCache>
                <c:ptCount val="1"/>
                <c:pt idx="0">
                  <c:v>session_data</c:v>
                </c:pt>
              </c:strCache>
            </c:strRef>
          </c:tx>
          <c:spPr>
            <a:solidFill>
              <a:srgbClr val="F7770D"/>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Sheet1!$E$2:$E$8</c:f>
              <c:strCache>
                <c:ptCount val="7"/>
                <c:pt idx="0">
                  <c:v>Sunday</c:v>
                </c:pt>
                <c:pt idx="1">
                  <c:v>Monday</c:v>
                </c:pt>
                <c:pt idx="2">
                  <c:v>Tuesday</c:v>
                </c:pt>
                <c:pt idx="3">
                  <c:v>Wednesday</c:v>
                </c:pt>
                <c:pt idx="4">
                  <c:v>Thursday</c:v>
                </c:pt>
                <c:pt idx="5">
                  <c:v>Friday</c:v>
                </c:pt>
                <c:pt idx="6">
                  <c:v>Saturday</c:v>
                </c:pt>
              </c:strCache>
            </c:strRef>
          </c:cat>
          <c:val>
            <c:numRef>
              <c:f>Sheet1!$F$2:$F$8</c:f>
              <c:numCache>
                <c:formatCode>General</c:formatCode>
                <c:ptCount val="7"/>
                <c:pt idx="0">
                  <c:v>8072</c:v>
                </c:pt>
                <c:pt idx="1">
                  <c:v>18262</c:v>
                </c:pt>
                <c:pt idx="2">
                  <c:v>16726</c:v>
                </c:pt>
                <c:pt idx="3">
                  <c:v>17897</c:v>
                </c:pt>
                <c:pt idx="4">
                  <c:v>17249</c:v>
                </c:pt>
                <c:pt idx="5">
                  <c:v>22274</c:v>
                </c:pt>
                <c:pt idx="6">
                  <c:v>7665</c:v>
                </c:pt>
              </c:numCache>
            </c:numRef>
          </c:val>
          <c:extLst>
            <c:ext xmlns:c16="http://schemas.microsoft.com/office/drawing/2014/chart" uri="{C3380CC4-5D6E-409C-BE32-E72D297353CC}">
              <c16:uniqueId val="{00000000-D5B6-44C1-AAC5-0237AA58DD36}"/>
            </c:ext>
          </c:extLst>
        </c:ser>
        <c:dLbls>
          <c:dLblPos val="outEnd"/>
          <c:showLegendKey val="0"/>
          <c:showVal val="1"/>
          <c:showCatName val="0"/>
          <c:showSerName val="0"/>
          <c:showPercent val="0"/>
          <c:showBubbleSize val="0"/>
        </c:dLbls>
        <c:gapWidth val="53"/>
        <c:overlap val="-20"/>
        <c:axId val="1452598207"/>
        <c:axId val="1452594847"/>
      </c:barChart>
      <c:catAx>
        <c:axId val="1452598207"/>
        <c:scaling>
          <c:orientation val="minMax"/>
        </c:scaling>
        <c:delete val="0"/>
        <c:axPos val="l"/>
        <c:title>
          <c:tx>
            <c:rich>
              <a:bodyPr rot="-5400000" spcFirstLastPara="1" vertOverflow="ellipsis" vert="horz" wrap="square" anchor="ctr" anchorCtr="1"/>
              <a:lstStyle/>
              <a:p>
                <a:pPr>
                  <a:defRPr sz="1197" b="1" i="0" u="none" strike="noStrike" kern="1200" cap="all" baseline="0">
                    <a:solidFill>
                      <a:schemeClr val="lt1">
                        <a:lumMod val="85000"/>
                      </a:schemeClr>
                    </a:solidFill>
                    <a:latin typeface="+mn-lt"/>
                    <a:ea typeface="+mn-ea"/>
                    <a:cs typeface="+mn-cs"/>
                  </a:defRPr>
                </a:pPr>
                <a:r>
                  <a:rPr lang="en-IN" sz="1200" dirty="0">
                    <a:latin typeface="Aptos" panose="020B0004020202020204" pitchFamily="34" charset="0"/>
                  </a:rPr>
                  <a:t>WEEKDAYS</a:t>
                </a:r>
              </a:p>
            </c:rich>
          </c:tx>
          <c:overlay val="0"/>
          <c:spPr>
            <a:noFill/>
            <a:ln>
              <a:noFill/>
            </a:ln>
            <a:effectLst/>
          </c:spPr>
          <c:txPr>
            <a:bodyPr rot="-5400000" spcFirstLastPara="1" vertOverflow="ellipsis" vert="horz" wrap="square" anchor="ctr" anchorCtr="1"/>
            <a:lstStyle/>
            <a:p>
              <a:pPr>
                <a:defRPr sz="1197" b="1" i="0" u="none" strike="noStrike" kern="1200" cap="all" baseline="0">
                  <a:solidFill>
                    <a:schemeClr val="lt1">
                      <a:lumMod val="85000"/>
                    </a:schemeClr>
                  </a:solidFill>
                  <a:latin typeface="+mn-lt"/>
                  <a:ea typeface="+mn-ea"/>
                  <a:cs typeface="+mn-cs"/>
                </a:defRPr>
              </a:pPr>
              <a:endParaRPr lang="en-US"/>
            </a:p>
          </c:txPr>
        </c:title>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1452594847"/>
        <c:crosses val="autoZero"/>
        <c:auto val="1"/>
        <c:lblAlgn val="ctr"/>
        <c:lblOffset val="100"/>
        <c:noMultiLvlLbl val="0"/>
      </c:catAx>
      <c:valAx>
        <c:axId val="1452594847"/>
        <c:scaling>
          <c:orientation val="minMax"/>
        </c:scaling>
        <c:delete val="0"/>
        <c:axPos val="b"/>
        <c:majorGridlines>
          <c:spPr>
            <a:ln w="9525" cap="flat" cmpd="sng" algn="ctr">
              <a:solidFill>
                <a:schemeClr val="lt1">
                  <a:lumMod val="95000"/>
                  <a:alpha val="10000"/>
                </a:schemeClr>
              </a:solidFill>
              <a:round/>
            </a:ln>
            <a:effectLst/>
          </c:spPr>
        </c:majorGridlines>
        <c:title>
          <c:tx>
            <c:rich>
              <a:bodyPr rot="0" spcFirstLastPara="1" vertOverflow="ellipsis" vert="horz" wrap="square" anchor="ctr" anchorCtr="1"/>
              <a:lstStyle/>
              <a:p>
                <a:pPr>
                  <a:defRPr sz="1197" b="1" i="0" u="none" strike="noStrike" kern="1200" cap="all" baseline="0">
                    <a:solidFill>
                      <a:schemeClr val="lt1">
                        <a:lumMod val="85000"/>
                      </a:schemeClr>
                    </a:solidFill>
                    <a:latin typeface="+mn-lt"/>
                    <a:ea typeface="+mn-ea"/>
                    <a:cs typeface="+mn-cs"/>
                  </a:defRPr>
                </a:pPr>
                <a:r>
                  <a:rPr lang="en-IN" sz="1200" dirty="0">
                    <a:latin typeface="Aptos" panose="020B0004020202020204" pitchFamily="34" charset="0"/>
                  </a:rPr>
                  <a:t>TOTAL SESSION</a:t>
                </a:r>
              </a:p>
            </c:rich>
          </c:tx>
          <c:overlay val="0"/>
          <c:spPr>
            <a:noFill/>
            <a:ln>
              <a:noFill/>
            </a:ln>
            <a:effectLst/>
          </c:spPr>
          <c:txPr>
            <a:bodyPr rot="0" spcFirstLastPara="1" vertOverflow="ellipsis" vert="horz" wrap="square" anchor="ctr" anchorCtr="1"/>
            <a:lstStyle/>
            <a:p>
              <a:pPr>
                <a:defRPr sz="1197" b="1" i="0" u="none" strike="noStrike" kern="1200" cap="all" baseline="0">
                  <a:solidFill>
                    <a:schemeClr val="lt1">
                      <a:lumMod val="8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1452598207"/>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IN" b="1" dirty="0">
                <a:solidFill>
                  <a:schemeClr val="tx1"/>
                </a:solidFill>
              </a:rPr>
              <a:t>SESSION</a:t>
            </a:r>
            <a:r>
              <a:rPr lang="en-IN" b="1" baseline="0" dirty="0">
                <a:solidFill>
                  <a:schemeClr val="tx1"/>
                </a:solidFill>
              </a:rPr>
              <a:t> BY WEEK START</a:t>
            </a:r>
            <a:endParaRPr lang="en-IN" b="1" dirty="0">
              <a:solidFill>
                <a:schemeClr val="tx1"/>
              </a:solidFill>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8.08781504265534E-2"/>
          <c:y val="0.14021175617833778"/>
          <c:w val="0.90091089429771254"/>
          <c:h val="0.52441685268358207"/>
        </c:manualLayout>
      </c:layout>
      <c:lineChart>
        <c:grouping val="standard"/>
        <c:varyColors val="0"/>
        <c:ser>
          <c:idx val="0"/>
          <c:order val="0"/>
          <c:tx>
            <c:strRef>
              <c:f>Sheet1!$H$123</c:f>
              <c:strCache>
                <c:ptCount val="1"/>
                <c:pt idx="0">
                  <c:v>gseach_session_count</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Sheet1!$G$124:$G$145</c:f>
              <c:strCache>
                <c:ptCount val="22"/>
                <c:pt idx="0">
                  <c:v>05-11-2012</c:v>
                </c:pt>
                <c:pt idx="1">
                  <c:v>12-11-2012</c:v>
                </c:pt>
                <c:pt idx="2">
                  <c:v>19-11-2012</c:v>
                </c:pt>
                <c:pt idx="3">
                  <c:v>26-11-2012</c:v>
                </c:pt>
                <c:pt idx="4">
                  <c:v>03-12-2012</c:v>
                </c:pt>
                <c:pt idx="5">
                  <c:v>10-12-2012</c:v>
                </c:pt>
                <c:pt idx="6">
                  <c:v>17-12-2012</c:v>
                </c:pt>
                <c:pt idx="7">
                  <c:v>04-11-2013</c:v>
                </c:pt>
                <c:pt idx="8">
                  <c:v>11-11-2013</c:v>
                </c:pt>
                <c:pt idx="9">
                  <c:v>18-11-2013</c:v>
                </c:pt>
                <c:pt idx="10">
                  <c:v>25-11-2013</c:v>
                </c:pt>
                <c:pt idx="11">
                  <c:v>02-12-2013</c:v>
                </c:pt>
                <c:pt idx="12">
                  <c:v>09-12-2013</c:v>
                </c:pt>
                <c:pt idx="13">
                  <c:v>16-12-2013</c:v>
                </c:pt>
                <c:pt idx="14">
                  <c:v>03-11-2014</c:v>
                </c:pt>
                <c:pt idx="15">
                  <c:v>10-11-2014</c:v>
                </c:pt>
                <c:pt idx="16">
                  <c:v>17-11-2014</c:v>
                </c:pt>
                <c:pt idx="17">
                  <c:v>24-11-2014</c:v>
                </c:pt>
                <c:pt idx="18">
                  <c:v>01-12-2014</c:v>
                </c:pt>
                <c:pt idx="19">
                  <c:v>08-12-2014</c:v>
                </c:pt>
                <c:pt idx="20">
                  <c:v>15-12-2014</c:v>
                </c:pt>
                <c:pt idx="21">
                  <c:v>22-12-2014</c:v>
                </c:pt>
              </c:strCache>
            </c:strRef>
          </c:cat>
          <c:val>
            <c:numRef>
              <c:f>Sheet1!$H$124:$H$145</c:f>
              <c:numCache>
                <c:formatCode>General</c:formatCode>
                <c:ptCount val="22"/>
                <c:pt idx="0">
                  <c:v>955</c:v>
                </c:pt>
                <c:pt idx="1">
                  <c:v>956</c:v>
                </c:pt>
                <c:pt idx="2">
                  <c:v>2655</c:v>
                </c:pt>
                <c:pt idx="3">
                  <c:v>2058</c:v>
                </c:pt>
                <c:pt idx="4">
                  <c:v>1326</c:v>
                </c:pt>
                <c:pt idx="5">
                  <c:v>1277</c:v>
                </c:pt>
                <c:pt idx="6">
                  <c:v>1270</c:v>
                </c:pt>
                <c:pt idx="7">
                  <c:v>745</c:v>
                </c:pt>
                <c:pt idx="8">
                  <c:v>943</c:v>
                </c:pt>
                <c:pt idx="9">
                  <c:v>989</c:v>
                </c:pt>
                <c:pt idx="10">
                  <c:v>2952</c:v>
                </c:pt>
                <c:pt idx="11">
                  <c:v>2158</c:v>
                </c:pt>
                <c:pt idx="12">
                  <c:v>1317</c:v>
                </c:pt>
                <c:pt idx="13">
                  <c:v>1537</c:v>
                </c:pt>
                <c:pt idx="14">
                  <c:v>942</c:v>
                </c:pt>
                <c:pt idx="15">
                  <c:v>2087</c:v>
                </c:pt>
                <c:pt idx="16">
                  <c:v>1999</c:v>
                </c:pt>
                <c:pt idx="17">
                  <c:v>3767</c:v>
                </c:pt>
                <c:pt idx="18">
                  <c:v>3082</c:v>
                </c:pt>
                <c:pt idx="19">
                  <c:v>2373</c:v>
                </c:pt>
                <c:pt idx="20">
                  <c:v>2362</c:v>
                </c:pt>
                <c:pt idx="21">
                  <c:v>198</c:v>
                </c:pt>
              </c:numCache>
            </c:numRef>
          </c:val>
          <c:smooth val="0"/>
          <c:extLst>
            <c:ext xmlns:c16="http://schemas.microsoft.com/office/drawing/2014/chart" uri="{C3380CC4-5D6E-409C-BE32-E72D297353CC}">
              <c16:uniqueId val="{00000000-F43D-413C-9249-D20D0A66F1B0}"/>
            </c:ext>
          </c:extLst>
        </c:ser>
        <c:ser>
          <c:idx val="1"/>
          <c:order val="1"/>
          <c:tx>
            <c:strRef>
              <c:f>Sheet1!$I$123</c:f>
              <c:strCache>
                <c:ptCount val="1"/>
                <c:pt idx="0">
                  <c:v>bseach_session_count</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Sheet1!$G$124:$G$145</c:f>
              <c:strCache>
                <c:ptCount val="22"/>
                <c:pt idx="0">
                  <c:v>05-11-2012</c:v>
                </c:pt>
                <c:pt idx="1">
                  <c:v>12-11-2012</c:v>
                </c:pt>
                <c:pt idx="2">
                  <c:v>19-11-2012</c:v>
                </c:pt>
                <c:pt idx="3">
                  <c:v>26-11-2012</c:v>
                </c:pt>
                <c:pt idx="4">
                  <c:v>03-12-2012</c:v>
                </c:pt>
                <c:pt idx="5">
                  <c:v>10-12-2012</c:v>
                </c:pt>
                <c:pt idx="6">
                  <c:v>17-12-2012</c:v>
                </c:pt>
                <c:pt idx="7">
                  <c:v>04-11-2013</c:v>
                </c:pt>
                <c:pt idx="8">
                  <c:v>11-11-2013</c:v>
                </c:pt>
                <c:pt idx="9">
                  <c:v>18-11-2013</c:v>
                </c:pt>
                <c:pt idx="10">
                  <c:v>25-11-2013</c:v>
                </c:pt>
                <c:pt idx="11">
                  <c:v>02-12-2013</c:v>
                </c:pt>
                <c:pt idx="12">
                  <c:v>09-12-2013</c:v>
                </c:pt>
                <c:pt idx="13">
                  <c:v>16-12-2013</c:v>
                </c:pt>
                <c:pt idx="14">
                  <c:v>03-11-2014</c:v>
                </c:pt>
                <c:pt idx="15">
                  <c:v>10-11-2014</c:v>
                </c:pt>
                <c:pt idx="16">
                  <c:v>17-11-2014</c:v>
                </c:pt>
                <c:pt idx="17">
                  <c:v>24-11-2014</c:v>
                </c:pt>
                <c:pt idx="18">
                  <c:v>01-12-2014</c:v>
                </c:pt>
                <c:pt idx="19">
                  <c:v>08-12-2014</c:v>
                </c:pt>
                <c:pt idx="20">
                  <c:v>15-12-2014</c:v>
                </c:pt>
                <c:pt idx="21">
                  <c:v>22-12-2014</c:v>
                </c:pt>
              </c:strCache>
            </c:strRef>
          </c:cat>
          <c:val>
            <c:numRef>
              <c:f>Sheet1!$I$124:$I$145</c:f>
              <c:numCache>
                <c:formatCode>General</c:formatCode>
                <c:ptCount val="22"/>
                <c:pt idx="0">
                  <c:v>375</c:v>
                </c:pt>
                <c:pt idx="1">
                  <c:v>401</c:v>
                </c:pt>
                <c:pt idx="2">
                  <c:v>1008</c:v>
                </c:pt>
                <c:pt idx="3">
                  <c:v>843</c:v>
                </c:pt>
                <c:pt idx="4">
                  <c:v>517</c:v>
                </c:pt>
                <c:pt idx="5">
                  <c:v>293</c:v>
                </c:pt>
                <c:pt idx="6">
                  <c:v>348</c:v>
                </c:pt>
                <c:pt idx="7">
                  <c:v>161</c:v>
                </c:pt>
                <c:pt idx="8">
                  <c:v>235</c:v>
                </c:pt>
                <c:pt idx="9">
                  <c:v>227</c:v>
                </c:pt>
                <c:pt idx="10">
                  <c:v>649</c:v>
                </c:pt>
                <c:pt idx="11">
                  <c:v>539</c:v>
                </c:pt>
                <c:pt idx="12">
                  <c:v>289</c:v>
                </c:pt>
                <c:pt idx="13">
                  <c:v>368</c:v>
                </c:pt>
                <c:pt idx="14">
                  <c:v>228</c:v>
                </c:pt>
                <c:pt idx="15">
                  <c:v>563</c:v>
                </c:pt>
                <c:pt idx="16">
                  <c:v>559</c:v>
                </c:pt>
                <c:pt idx="17">
                  <c:v>904</c:v>
                </c:pt>
                <c:pt idx="18">
                  <c:v>801</c:v>
                </c:pt>
                <c:pt idx="19">
                  <c:v>522</c:v>
                </c:pt>
                <c:pt idx="20">
                  <c:v>543</c:v>
                </c:pt>
                <c:pt idx="21">
                  <c:v>46</c:v>
                </c:pt>
              </c:numCache>
            </c:numRef>
          </c:val>
          <c:smooth val="0"/>
          <c:extLst>
            <c:ext xmlns:c16="http://schemas.microsoft.com/office/drawing/2014/chart" uri="{C3380CC4-5D6E-409C-BE32-E72D297353CC}">
              <c16:uniqueId val="{00000001-F43D-413C-9249-D20D0A66F1B0}"/>
            </c:ext>
          </c:extLst>
        </c:ser>
        <c:dLbls>
          <c:dLblPos val="t"/>
          <c:showLegendKey val="0"/>
          <c:showVal val="1"/>
          <c:showCatName val="0"/>
          <c:showSerName val="0"/>
          <c:showPercent val="0"/>
          <c:showBubbleSize val="0"/>
        </c:dLbls>
        <c:marker val="1"/>
        <c:smooth val="0"/>
        <c:axId val="1123910880"/>
        <c:axId val="1123906560"/>
      </c:lineChart>
      <c:catAx>
        <c:axId val="1123910880"/>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b="1" dirty="0"/>
                  <a:t>WEEK START</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23906560"/>
        <c:crosses val="autoZero"/>
        <c:auto val="1"/>
        <c:lblAlgn val="ctr"/>
        <c:lblOffset val="100"/>
        <c:noMultiLvlLbl val="0"/>
      </c:catAx>
      <c:valAx>
        <c:axId val="112390656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b="1" dirty="0"/>
                  <a:t>SESSION COUNT</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23910880"/>
        <c:crosses val="autoZero"/>
        <c:crossBetween val="between"/>
      </c:valAx>
      <c:spPr>
        <a:noFill/>
        <a:ln>
          <a:noFill/>
        </a:ln>
        <a:effectLst/>
      </c:spPr>
    </c:plotArea>
    <c:legend>
      <c:legendPos val="b"/>
      <c:layout>
        <c:manualLayout>
          <c:xMode val="edge"/>
          <c:yMode val="edge"/>
          <c:x val="0.31819326824155308"/>
          <c:y val="0.92302617046991198"/>
          <c:w val="0.36361335085977659"/>
          <c:h val="7.697382953008805E-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rgbClr val="DDDDDD">
          <a:alpha val="90000"/>
        </a:srgbClr>
      </a:solidFill>
    </a:ln>
    <a:effectLst/>
  </c:spPr>
  <c:txPr>
    <a:bodyPr/>
    <a:lstStyle/>
    <a:p>
      <a:pPr>
        <a:defRPr/>
      </a:pPr>
      <a:endParaRPr lang="en-US"/>
    </a:p>
  </c:txPr>
  <c:externalData r:id="rId4">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IN" b="1" dirty="0"/>
              <a:t>SESSION</a:t>
            </a:r>
            <a:r>
              <a:rPr lang="en-IN" b="1" baseline="0" dirty="0"/>
              <a:t> BY WEEK START</a:t>
            </a:r>
            <a:endParaRPr lang="en-IN" b="1"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8.404432091772826E-2"/>
          <c:y val="0.15541242170612488"/>
          <c:w val="0.89892829888427395"/>
          <c:h val="0.4359832023145177"/>
        </c:manualLayout>
      </c:layout>
      <c:lineChart>
        <c:grouping val="standard"/>
        <c:varyColors val="0"/>
        <c:ser>
          <c:idx val="0"/>
          <c:order val="0"/>
          <c:tx>
            <c:strRef>
              <c:f>Sheet1!$H$149</c:f>
              <c:strCache>
                <c:ptCount val="1"/>
                <c:pt idx="0">
                  <c:v>gseach_session_count</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Sheet1!$G$150:$G$171</c:f>
              <c:strCache>
                <c:ptCount val="22"/>
                <c:pt idx="0">
                  <c:v>05-11-2012</c:v>
                </c:pt>
                <c:pt idx="1">
                  <c:v>12-11-2012</c:v>
                </c:pt>
                <c:pt idx="2">
                  <c:v>19-11-2012</c:v>
                </c:pt>
                <c:pt idx="3">
                  <c:v>26-11-2012</c:v>
                </c:pt>
                <c:pt idx="4">
                  <c:v>03-12-2012</c:v>
                </c:pt>
                <c:pt idx="5">
                  <c:v>10-12-2012</c:v>
                </c:pt>
                <c:pt idx="6">
                  <c:v>17-12-2012</c:v>
                </c:pt>
                <c:pt idx="7">
                  <c:v>04-11-2013</c:v>
                </c:pt>
                <c:pt idx="8">
                  <c:v>11-11-2013</c:v>
                </c:pt>
                <c:pt idx="9">
                  <c:v>18-11-2013</c:v>
                </c:pt>
                <c:pt idx="10">
                  <c:v>25-11-2013</c:v>
                </c:pt>
                <c:pt idx="11">
                  <c:v>02-12-2013</c:v>
                </c:pt>
                <c:pt idx="12">
                  <c:v>09-12-2013</c:v>
                </c:pt>
                <c:pt idx="13">
                  <c:v>16-12-2013</c:v>
                </c:pt>
                <c:pt idx="14">
                  <c:v>03-11-2014</c:v>
                </c:pt>
                <c:pt idx="15">
                  <c:v>10-11-2014</c:v>
                </c:pt>
                <c:pt idx="16">
                  <c:v>17-11-2014</c:v>
                </c:pt>
                <c:pt idx="17">
                  <c:v>24-11-2014</c:v>
                </c:pt>
                <c:pt idx="18">
                  <c:v>01-12-2014</c:v>
                </c:pt>
                <c:pt idx="19">
                  <c:v>08-12-2014</c:v>
                </c:pt>
                <c:pt idx="20">
                  <c:v>15-12-2014</c:v>
                </c:pt>
                <c:pt idx="21">
                  <c:v>22-12-2014</c:v>
                </c:pt>
              </c:strCache>
            </c:strRef>
          </c:cat>
          <c:val>
            <c:numRef>
              <c:f>Sheet1!$H$150:$H$171</c:f>
              <c:numCache>
                <c:formatCode>General</c:formatCode>
                <c:ptCount val="22"/>
                <c:pt idx="0">
                  <c:v>294</c:v>
                </c:pt>
                <c:pt idx="1">
                  <c:v>290</c:v>
                </c:pt>
                <c:pt idx="2">
                  <c:v>853</c:v>
                </c:pt>
                <c:pt idx="3">
                  <c:v>692</c:v>
                </c:pt>
                <c:pt idx="4">
                  <c:v>396</c:v>
                </c:pt>
                <c:pt idx="5">
                  <c:v>424</c:v>
                </c:pt>
                <c:pt idx="6">
                  <c:v>376</c:v>
                </c:pt>
                <c:pt idx="7">
                  <c:v>370</c:v>
                </c:pt>
                <c:pt idx="8">
                  <c:v>554</c:v>
                </c:pt>
                <c:pt idx="9">
                  <c:v>567</c:v>
                </c:pt>
                <c:pt idx="10">
                  <c:v>1600</c:v>
                </c:pt>
                <c:pt idx="11">
                  <c:v>1159</c:v>
                </c:pt>
                <c:pt idx="12">
                  <c:v>684</c:v>
                </c:pt>
                <c:pt idx="13">
                  <c:v>799</c:v>
                </c:pt>
                <c:pt idx="14">
                  <c:v>517</c:v>
                </c:pt>
                <c:pt idx="15">
                  <c:v>828</c:v>
                </c:pt>
                <c:pt idx="16">
                  <c:v>877</c:v>
                </c:pt>
                <c:pt idx="17">
                  <c:v>1591</c:v>
                </c:pt>
                <c:pt idx="18">
                  <c:v>1329</c:v>
                </c:pt>
                <c:pt idx="19">
                  <c:v>1054</c:v>
                </c:pt>
                <c:pt idx="20">
                  <c:v>997</c:v>
                </c:pt>
                <c:pt idx="21">
                  <c:v>73</c:v>
                </c:pt>
              </c:numCache>
            </c:numRef>
          </c:val>
          <c:smooth val="0"/>
          <c:extLst>
            <c:ext xmlns:c16="http://schemas.microsoft.com/office/drawing/2014/chart" uri="{C3380CC4-5D6E-409C-BE32-E72D297353CC}">
              <c16:uniqueId val="{00000000-8C90-4594-9C16-5CA116D042FA}"/>
            </c:ext>
          </c:extLst>
        </c:ser>
        <c:ser>
          <c:idx val="1"/>
          <c:order val="1"/>
          <c:tx>
            <c:strRef>
              <c:f>Sheet1!$I$149</c:f>
              <c:strCache>
                <c:ptCount val="1"/>
                <c:pt idx="0">
                  <c:v>bseach_session_count</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Sheet1!$G$150:$G$171</c:f>
              <c:strCache>
                <c:ptCount val="22"/>
                <c:pt idx="0">
                  <c:v>05-11-2012</c:v>
                </c:pt>
                <c:pt idx="1">
                  <c:v>12-11-2012</c:v>
                </c:pt>
                <c:pt idx="2">
                  <c:v>19-11-2012</c:v>
                </c:pt>
                <c:pt idx="3">
                  <c:v>26-11-2012</c:v>
                </c:pt>
                <c:pt idx="4">
                  <c:v>03-12-2012</c:v>
                </c:pt>
                <c:pt idx="5">
                  <c:v>10-12-2012</c:v>
                </c:pt>
                <c:pt idx="6">
                  <c:v>17-12-2012</c:v>
                </c:pt>
                <c:pt idx="7">
                  <c:v>04-11-2013</c:v>
                </c:pt>
                <c:pt idx="8">
                  <c:v>11-11-2013</c:v>
                </c:pt>
                <c:pt idx="9">
                  <c:v>18-11-2013</c:v>
                </c:pt>
                <c:pt idx="10">
                  <c:v>25-11-2013</c:v>
                </c:pt>
                <c:pt idx="11">
                  <c:v>02-12-2013</c:v>
                </c:pt>
                <c:pt idx="12">
                  <c:v>09-12-2013</c:v>
                </c:pt>
                <c:pt idx="13">
                  <c:v>16-12-2013</c:v>
                </c:pt>
                <c:pt idx="14">
                  <c:v>03-11-2014</c:v>
                </c:pt>
                <c:pt idx="15">
                  <c:v>10-11-2014</c:v>
                </c:pt>
                <c:pt idx="16">
                  <c:v>17-11-2014</c:v>
                </c:pt>
                <c:pt idx="17">
                  <c:v>24-11-2014</c:v>
                </c:pt>
                <c:pt idx="18">
                  <c:v>01-12-2014</c:v>
                </c:pt>
                <c:pt idx="19">
                  <c:v>08-12-2014</c:v>
                </c:pt>
                <c:pt idx="20">
                  <c:v>15-12-2014</c:v>
                </c:pt>
                <c:pt idx="21">
                  <c:v>22-12-2014</c:v>
                </c:pt>
              </c:strCache>
            </c:strRef>
          </c:cat>
          <c:val>
            <c:numRef>
              <c:f>Sheet1!$I$150:$I$171</c:f>
              <c:numCache>
                <c:formatCode>General</c:formatCode>
                <c:ptCount val="22"/>
                <c:pt idx="0">
                  <c:v>26</c:v>
                </c:pt>
                <c:pt idx="1">
                  <c:v>37</c:v>
                </c:pt>
                <c:pt idx="2">
                  <c:v>85</c:v>
                </c:pt>
                <c:pt idx="3">
                  <c:v>62</c:v>
                </c:pt>
                <c:pt idx="4">
                  <c:v>31</c:v>
                </c:pt>
                <c:pt idx="5">
                  <c:v>46</c:v>
                </c:pt>
                <c:pt idx="6">
                  <c:v>41</c:v>
                </c:pt>
                <c:pt idx="7">
                  <c:v>29</c:v>
                </c:pt>
                <c:pt idx="8">
                  <c:v>55</c:v>
                </c:pt>
                <c:pt idx="9">
                  <c:v>45</c:v>
                </c:pt>
                <c:pt idx="10">
                  <c:v>128</c:v>
                </c:pt>
                <c:pt idx="11">
                  <c:v>139</c:v>
                </c:pt>
                <c:pt idx="12">
                  <c:v>82</c:v>
                </c:pt>
                <c:pt idx="13">
                  <c:v>87</c:v>
                </c:pt>
                <c:pt idx="14">
                  <c:v>46</c:v>
                </c:pt>
                <c:pt idx="15">
                  <c:v>66</c:v>
                </c:pt>
                <c:pt idx="16">
                  <c:v>96</c:v>
                </c:pt>
                <c:pt idx="17">
                  <c:v>159</c:v>
                </c:pt>
                <c:pt idx="18">
                  <c:v>106</c:v>
                </c:pt>
                <c:pt idx="19">
                  <c:v>126</c:v>
                </c:pt>
                <c:pt idx="20">
                  <c:v>119</c:v>
                </c:pt>
                <c:pt idx="21">
                  <c:v>11</c:v>
                </c:pt>
              </c:numCache>
            </c:numRef>
          </c:val>
          <c:smooth val="0"/>
          <c:extLst>
            <c:ext xmlns:c16="http://schemas.microsoft.com/office/drawing/2014/chart" uri="{C3380CC4-5D6E-409C-BE32-E72D297353CC}">
              <c16:uniqueId val="{00000001-8C90-4594-9C16-5CA116D042FA}"/>
            </c:ext>
          </c:extLst>
        </c:ser>
        <c:dLbls>
          <c:showLegendKey val="0"/>
          <c:showVal val="0"/>
          <c:showCatName val="0"/>
          <c:showSerName val="0"/>
          <c:showPercent val="0"/>
          <c:showBubbleSize val="0"/>
        </c:dLbls>
        <c:marker val="1"/>
        <c:smooth val="0"/>
        <c:axId val="985420528"/>
        <c:axId val="985417168"/>
      </c:lineChart>
      <c:catAx>
        <c:axId val="985420528"/>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b="1" dirty="0"/>
                  <a:t>WEEK</a:t>
                </a:r>
                <a:r>
                  <a:rPr lang="en-IN" b="1" baseline="0" dirty="0"/>
                  <a:t> START</a:t>
                </a:r>
                <a:endParaRPr lang="en-IN" b="1" dirty="0"/>
              </a:p>
            </c:rich>
          </c:tx>
          <c:layout>
            <c:manualLayout>
              <c:xMode val="edge"/>
              <c:yMode val="edge"/>
              <c:x val="0.49513220474833547"/>
              <c:y val="0.82332459963008786"/>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985417168"/>
        <c:crosses val="autoZero"/>
        <c:auto val="1"/>
        <c:lblAlgn val="ctr"/>
        <c:lblOffset val="100"/>
        <c:noMultiLvlLbl val="0"/>
      </c:catAx>
      <c:valAx>
        <c:axId val="98541716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b="1" dirty="0"/>
                  <a:t>SESSION</a:t>
                </a:r>
                <a:r>
                  <a:rPr lang="en-IN" b="1" baseline="0" dirty="0"/>
                  <a:t> COUNT</a:t>
                </a:r>
                <a:endParaRPr lang="en-IN" b="1" dirty="0"/>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985420528"/>
        <c:crosses val="autoZero"/>
        <c:crossBetween val="between"/>
      </c:valAx>
      <c:spPr>
        <a:noFill/>
        <a:ln>
          <a:noFill/>
        </a:ln>
        <a:effectLst/>
      </c:spPr>
    </c:plotArea>
    <c:legend>
      <c:legendPos val="b"/>
      <c:layout>
        <c:manualLayout>
          <c:xMode val="edge"/>
          <c:yMode val="edge"/>
          <c:x val="0.30330078873214028"/>
          <c:y val="0.88965976475162811"/>
          <c:w val="0.39339842253571938"/>
          <c:h val="0.11034023524837173"/>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rgbClr val="DDDDDD">
          <a:alpha val="90000"/>
        </a:srgbClr>
      </a:solidFill>
    </a:ln>
    <a:effectLst/>
  </c:spPr>
  <c:txPr>
    <a:bodyPr/>
    <a:lstStyle/>
    <a:p>
      <a:pPr>
        <a:defRPr/>
      </a:pPr>
      <a:endParaRPr lang="en-US"/>
    </a:p>
  </c:txPr>
  <c:externalData r:id="rId4">
    <c:autoUpdate val="0"/>
  </c:externalData>
</c:chartSpace>
</file>

<file path=ppt/charts/chart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pivotSource>
    <c:name>[Chart detailed performance.xlsx]Sheet2!PivotTable1</c:name>
    <c:fmtId val="24"/>
  </c:pivotSource>
  <c:chart>
    <c:autoTitleDeleted val="0"/>
    <c:pivotFmts>
      <c:pivotFmt>
        <c:idx val="0"/>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9"/>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0"/>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1"/>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5"/>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6"/>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7"/>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1"/>
          <c:order val="1"/>
          <c:tx>
            <c:strRef>
              <c:f>Sheet2!$I$5:$I$7</c:f>
              <c:strCache>
                <c:ptCount val="1"/>
                <c:pt idx="0">
                  <c:v>Direct Type-In - Sum of Percentage of Paid Search Non-Brand</c:v>
                </c:pt>
              </c:strCache>
            </c:strRef>
          </c:tx>
          <c:spPr>
            <a:solidFill>
              <a:schemeClr val="accent2"/>
            </a:solidFill>
            <a:ln>
              <a:noFill/>
            </a:ln>
            <a:effectLst/>
          </c:spPr>
          <c:invertIfNegative val="0"/>
          <c:cat>
            <c:strRef>
              <c:f>Sheet2!$G$8:$G$45</c:f>
              <c:strCache>
                <c:ptCount val="37"/>
                <c:pt idx="0">
                  <c:v>2012-03</c:v>
                </c:pt>
                <c:pt idx="1">
                  <c:v>2012-04</c:v>
                </c:pt>
                <c:pt idx="2">
                  <c:v>2012-05</c:v>
                </c:pt>
                <c:pt idx="3">
                  <c:v>2012-06</c:v>
                </c:pt>
                <c:pt idx="4">
                  <c:v>2012-07</c:v>
                </c:pt>
                <c:pt idx="5">
                  <c:v>2012-08</c:v>
                </c:pt>
                <c:pt idx="6">
                  <c:v>2012-09</c:v>
                </c:pt>
                <c:pt idx="7">
                  <c:v>2012-10</c:v>
                </c:pt>
                <c:pt idx="8">
                  <c:v>2012-11</c:v>
                </c:pt>
                <c:pt idx="9">
                  <c:v>2012-12</c:v>
                </c:pt>
                <c:pt idx="10">
                  <c:v>2013-01</c:v>
                </c:pt>
                <c:pt idx="11">
                  <c:v>2013-02</c:v>
                </c:pt>
                <c:pt idx="12">
                  <c:v>2013-03</c:v>
                </c:pt>
                <c:pt idx="13">
                  <c:v>2013-04</c:v>
                </c:pt>
                <c:pt idx="14">
                  <c:v>2013-05</c:v>
                </c:pt>
                <c:pt idx="15">
                  <c:v>2013-06</c:v>
                </c:pt>
                <c:pt idx="16">
                  <c:v>2013-07</c:v>
                </c:pt>
                <c:pt idx="17">
                  <c:v>2013-08</c:v>
                </c:pt>
                <c:pt idx="18">
                  <c:v>2013-09</c:v>
                </c:pt>
                <c:pt idx="19">
                  <c:v>2013-10</c:v>
                </c:pt>
                <c:pt idx="20">
                  <c:v>2013-11</c:v>
                </c:pt>
                <c:pt idx="21">
                  <c:v>2013-12</c:v>
                </c:pt>
                <c:pt idx="22">
                  <c:v>2014-01</c:v>
                </c:pt>
                <c:pt idx="23">
                  <c:v>2014-02</c:v>
                </c:pt>
                <c:pt idx="24">
                  <c:v>2014-03</c:v>
                </c:pt>
                <c:pt idx="25">
                  <c:v>2014-04</c:v>
                </c:pt>
                <c:pt idx="26">
                  <c:v>2014-05</c:v>
                </c:pt>
                <c:pt idx="27">
                  <c:v>2014-06</c:v>
                </c:pt>
                <c:pt idx="28">
                  <c:v>2014-07</c:v>
                </c:pt>
                <c:pt idx="29">
                  <c:v>2014-08</c:v>
                </c:pt>
                <c:pt idx="30">
                  <c:v>2014-09</c:v>
                </c:pt>
                <c:pt idx="31">
                  <c:v>2014-10</c:v>
                </c:pt>
                <c:pt idx="32">
                  <c:v>2014-11</c:v>
                </c:pt>
                <c:pt idx="33">
                  <c:v>2014-12</c:v>
                </c:pt>
                <c:pt idx="34">
                  <c:v>2015-01</c:v>
                </c:pt>
                <c:pt idx="35">
                  <c:v>2015-02</c:v>
                </c:pt>
                <c:pt idx="36">
                  <c:v>2015-03</c:v>
                </c:pt>
              </c:strCache>
            </c:strRef>
          </c:cat>
          <c:val>
            <c:numRef>
              <c:f>Sheet2!$I$8:$I$45</c:f>
              <c:numCache>
                <c:formatCode>General</c:formatCode>
                <c:ptCount val="37"/>
                <c:pt idx="0">
                  <c:v>0.48596112311</c:v>
                </c:pt>
                <c:pt idx="1">
                  <c:v>2.0233684810480002</c:v>
                </c:pt>
                <c:pt idx="2">
                  <c:v>4.5827010622150004</c:v>
                </c:pt>
                <c:pt idx="3">
                  <c:v>4.9432974701939996</c:v>
                </c:pt>
                <c:pt idx="4">
                  <c:v>5.1092896174859996</c:v>
                </c:pt>
                <c:pt idx="5">
                  <c:v>4.70101541933</c:v>
                </c:pt>
                <c:pt idx="6">
                  <c:v>5.0974780897869998</c:v>
                </c:pt>
                <c:pt idx="7">
                  <c:v>6.3925613831170001</c:v>
                </c:pt>
                <c:pt idx="8">
                  <c:v>4.6574225122339996</c:v>
                </c:pt>
                <c:pt idx="9">
                  <c:v>8.0089263575499992</c:v>
                </c:pt>
                <c:pt idx="10">
                  <c:v>13.482896490448001</c:v>
                </c:pt>
                <c:pt idx="11">
                  <c:v>8.2427218519810008</c:v>
                </c:pt>
                <c:pt idx="12">
                  <c:v>8.1818181818180005</c:v>
                </c:pt>
                <c:pt idx="13">
                  <c:v>7.4537037037029998</c:v>
                </c:pt>
                <c:pt idx="14">
                  <c:v>8.4761045987370007</c:v>
                </c:pt>
                <c:pt idx="15">
                  <c:v>8.7175572519079996</c:v>
                </c:pt>
                <c:pt idx="16">
                  <c:v>9.3882939709540008</c:v>
                </c:pt>
                <c:pt idx="17">
                  <c:v>9.4261711519289992</c:v>
                </c:pt>
                <c:pt idx="18">
                  <c:v>9.3212301856110003</c:v>
                </c:pt>
                <c:pt idx="19">
                  <c:v>10.706374600048999</c:v>
                </c:pt>
                <c:pt idx="20">
                  <c:v>8.4789818051440005</c:v>
                </c:pt>
                <c:pt idx="21">
                  <c:v>10.336134453781</c:v>
                </c:pt>
                <c:pt idx="22">
                  <c:v>12.299664554603</c:v>
                </c:pt>
                <c:pt idx="23">
                  <c:v>10.845861556253</c:v>
                </c:pt>
                <c:pt idx="24">
                  <c:v>12.789346679774001</c:v>
                </c:pt>
                <c:pt idx="25">
                  <c:v>13.363643744418001</c:v>
                </c:pt>
                <c:pt idx="26">
                  <c:v>13.103340373934</c:v>
                </c:pt>
                <c:pt idx="27">
                  <c:v>13.230818516737999</c:v>
                </c:pt>
                <c:pt idx="28">
                  <c:v>14.320205221065001</c:v>
                </c:pt>
                <c:pt idx="29">
                  <c:v>14.467457916375</c:v>
                </c:pt>
                <c:pt idx="30">
                  <c:v>14.561234329796999</c:v>
                </c:pt>
                <c:pt idx="31">
                  <c:v>14.473061583181</c:v>
                </c:pt>
                <c:pt idx="32">
                  <c:v>11.782345564582</c:v>
                </c:pt>
                <c:pt idx="33">
                  <c:v>13.497815965055</c:v>
                </c:pt>
                <c:pt idx="34">
                  <c:v>17.444613050074999</c:v>
                </c:pt>
                <c:pt idx="35">
                  <c:v>16.691068814055001</c:v>
                </c:pt>
                <c:pt idx="36">
                  <c:v>16.620724859622001</c:v>
                </c:pt>
              </c:numCache>
            </c:numRef>
          </c:val>
          <c:extLst>
            <c:ext xmlns:c16="http://schemas.microsoft.com/office/drawing/2014/chart" uri="{C3380CC4-5D6E-409C-BE32-E72D297353CC}">
              <c16:uniqueId val="{00000000-30E6-48C4-B089-CBBD342EDB76}"/>
            </c:ext>
          </c:extLst>
        </c:ser>
        <c:ser>
          <c:idx val="3"/>
          <c:order val="3"/>
          <c:tx>
            <c:strRef>
              <c:f>Sheet2!$K$5:$K$7</c:f>
              <c:strCache>
                <c:ptCount val="1"/>
                <c:pt idx="0">
                  <c:v>Organic Search - Sum of Percentage of Paid Search Non-Brand</c:v>
                </c:pt>
              </c:strCache>
            </c:strRef>
          </c:tx>
          <c:spPr>
            <a:solidFill>
              <a:schemeClr val="accent4"/>
            </a:solidFill>
            <a:ln>
              <a:noFill/>
            </a:ln>
            <a:effectLst/>
          </c:spPr>
          <c:invertIfNegative val="0"/>
          <c:cat>
            <c:strRef>
              <c:f>Sheet2!$G$8:$G$45</c:f>
              <c:strCache>
                <c:ptCount val="37"/>
                <c:pt idx="0">
                  <c:v>2012-03</c:v>
                </c:pt>
                <c:pt idx="1">
                  <c:v>2012-04</c:v>
                </c:pt>
                <c:pt idx="2">
                  <c:v>2012-05</c:v>
                </c:pt>
                <c:pt idx="3">
                  <c:v>2012-06</c:v>
                </c:pt>
                <c:pt idx="4">
                  <c:v>2012-07</c:v>
                </c:pt>
                <c:pt idx="5">
                  <c:v>2012-08</c:v>
                </c:pt>
                <c:pt idx="6">
                  <c:v>2012-09</c:v>
                </c:pt>
                <c:pt idx="7">
                  <c:v>2012-10</c:v>
                </c:pt>
                <c:pt idx="8">
                  <c:v>2012-11</c:v>
                </c:pt>
                <c:pt idx="9">
                  <c:v>2012-12</c:v>
                </c:pt>
                <c:pt idx="10">
                  <c:v>2013-01</c:v>
                </c:pt>
                <c:pt idx="11">
                  <c:v>2013-02</c:v>
                </c:pt>
                <c:pt idx="12">
                  <c:v>2013-03</c:v>
                </c:pt>
                <c:pt idx="13">
                  <c:v>2013-04</c:v>
                </c:pt>
                <c:pt idx="14">
                  <c:v>2013-05</c:v>
                </c:pt>
                <c:pt idx="15">
                  <c:v>2013-06</c:v>
                </c:pt>
                <c:pt idx="16">
                  <c:v>2013-07</c:v>
                </c:pt>
                <c:pt idx="17">
                  <c:v>2013-08</c:v>
                </c:pt>
                <c:pt idx="18">
                  <c:v>2013-09</c:v>
                </c:pt>
                <c:pt idx="19">
                  <c:v>2013-10</c:v>
                </c:pt>
                <c:pt idx="20">
                  <c:v>2013-11</c:v>
                </c:pt>
                <c:pt idx="21">
                  <c:v>2013-12</c:v>
                </c:pt>
                <c:pt idx="22">
                  <c:v>2014-01</c:v>
                </c:pt>
                <c:pt idx="23">
                  <c:v>2014-02</c:v>
                </c:pt>
                <c:pt idx="24">
                  <c:v>2014-03</c:v>
                </c:pt>
                <c:pt idx="25">
                  <c:v>2014-04</c:v>
                </c:pt>
                <c:pt idx="26">
                  <c:v>2014-05</c:v>
                </c:pt>
                <c:pt idx="27">
                  <c:v>2014-06</c:v>
                </c:pt>
                <c:pt idx="28">
                  <c:v>2014-07</c:v>
                </c:pt>
                <c:pt idx="29">
                  <c:v>2014-08</c:v>
                </c:pt>
                <c:pt idx="30">
                  <c:v>2014-09</c:v>
                </c:pt>
                <c:pt idx="31">
                  <c:v>2014-10</c:v>
                </c:pt>
                <c:pt idx="32">
                  <c:v>2014-11</c:v>
                </c:pt>
                <c:pt idx="33">
                  <c:v>2014-12</c:v>
                </c:pt>
                <c:pt idx="34">
                  <c:v>2015-01</c:v>
                </c:pt>
                <c:pt idx="35">
                  <c:v>2015-02</c:v>
                </c:pt>
                <c:pt idx="36">
                  <c:v>2015-03</c:v>
                </c:pt>
              </c:strCache>
            </c:strRef>
          </c:cat>
          <c:val>
            <c:numRef>
              <c:f>Sheet2!$K$8:$K$45</c:f>
              <c:numCache>
                <c:formatCode>General</c:formatCode>
                <c:ptCount val="37"/>
                <c:pt idx="0">
                  <c:v>0.43196544276400001</c:v>
                </c:pt>
                <c:pt idx="1">
                  <c:v>2.222855514391</c:v>
                </c:pt>
                <c:pt idx="2">
                  <c:v>4.5523520485580002</c:v>
                </c:pt>
                <c:pt idx="3">
                  <c:v>5.5248618784529997</c:v>
                </c:pt>
                <c:pt idx="4">
                  <c:v>5.6557377049179998</c:v>
                </c:pt>
                <c:pt idx="5">
                  <c:v>4.9830763444899997</c:v>
                </c:pt>
                <c:pt idx="6">
                  <c:v>5.9202289393659999</c:v>
                </c:pt>
                <c:pt idx="7">
                  <c:v>6.2182187999409999</c:v>
                </c:pt>
                <c:pt idx="8">
                  <c:v>5.0897226753669997</c:v>
                </c:pt>
                <c:pt idx="9">
                  <c:v>8.5792214232579997</c:v>
                </c:pt>
                <c:pt idx="10">
                  <c:v>14.704575744113001</c:v>
                </c:pt>
                <c:pt idx="11">
                  <c:v>9.2599088039280009</c:v>
                </c:pt>
                <c:pt idx="12">
                  <c:v>9.5151515151510004</c:v>
                </c:pt>
                <c:pt idx="13">
                  <c:v>7.9012345679009997</c:v>
                </c:pt>
                <c:pt idx="14">
                  <c:v>9.407874962428</c:v>
                </c:pt>
                <c:pt idx="15">
                  <c:v>9.5419847328239999</c:v>
                </c:pt>
                <c:pt idx="16">
                  <c:v>10.679184391961</c:v>
                </c:pt>
                <c:pt idx="17">
                  <c:v>11.006692296739001</c:v>
                </c:pt>
                <c:pt idx="18">
                  <c:v>10.499932258501</c:v>
                </c:pt>
                <c:pt idx="19">
                  <c:v>11.33398966281</c:v>
                </c:pt>
                <c:pt idx="20">
                  <c:v>8.6851304113999994</c:v>
                </c:pt>
                <c:pt idx="21">
                  <c:v>11.126050420167999</c:v>
                </c:pt>
                <c:pt idx="22">
                  <c:v>13.082370480805</c:v>
                </c:pt>
                <c:pt idx="23">
                  <c:v>12.440112340987</c:v>
                </c:pt>
                <c:pt idx="24">
                  <c:v>13.951202073465</c:v>
                </c:pt>
                <c:pt idx="25">
                  <c:v>14.28919379719</c:v>
                </c:pt>
                <c:pt idx="26">
                  <c:v>14.777438785887</c:v>
                </c:pt>
                <c:pt idx="27">
                  <c:v>14.568316514496001</c:v>
                </c:pt>
                <c:pt idx="28">
                  <c:v>15.18786781349</c:v>
                </c:pt>
                <c:pt idx="29">
                  <c:v>15.11131797378</c:v>
                </c:pt>
                <c:pt idx="30">
                  <c:v>15.681329278243</c:v>
                </c:pt>
                <c:pt idx="31">
                  <c:v>16.115730413032999</c:v>
                </c:pt>
                <c:pt idx="32">
                  <c:v>12.502044599531001</c:v>
                </c:pt>
                <c:pt idx="33">
                  <c:v>14.597033552536001</c:v>
                </c:pt>
                <c:pt idx="34">
                  <c:v>18.786039453716999</c:v>
                </c:pt>
                <c:pt idx="35">
                  <c:v>17.709593226812</c:v>
                </c:pt>
                <c:pt idx="36">
                  <c:v>19.550791220010002</c:v>
                </c:pt>
              </c:numCache>
            </c:numRef>
          </c:val>
          <c:extLst>
            <c:ext xmlns:c16="http://schemas.microsoft.com/office/drawing/2014/chart" uri="{C3380CC4-5D6E-409C-BE32-E72D297353CC}">
              <c16:uniqueId val="{00000001-30E6-48C4-B089-CBBD342EDB76}"/>
            </c:ext>
          </c:extLst>
        </c:ser>
        <c:ser>
          <c:idx val="5"/>
          <c:order val="5"/>
          <c:tx>
            <c:strRef>
              <c:f>Sheet2!$M$5:$M$7</c:f>
              <c:strCache>
                <c:ptCount val="1"/>
                <c:pt idx="0">
                  <c:v>Paid Search Brand - Sum of Percentage of Paid Search Non-Brand</c:v>
                </c:pt>
              </c:strCache>
            </c:strRef>
          </c:tx>
          <c:spPr>
            <a:solidFill>
              <a:schemeClr val="accent6"/>
            </a:solidFill>
            <a:ln>
              <a:noFill/>
            </a:ln>
            <a:effectLst/>
          </c:spPr>
          <c:invertIfNegative val="0"/>
          <c:cat>
            <c:strRef>
              <c:f>Sheet2!$G$8:$G$45</c:f>
              <c:strCache>
                <c:ptCount val="37"/>
                <c:pt idx="0">
                  <c:v>2012-03</c:v>
                </c:pt>
                <c:pt idx="1">
                  <c:v>2012-04</c:v>
                </c:pt>
                <c:pt idx="2">
                  <c:v>2012-05</c:v>
                </c:pt>
                <c:pt idx="3">
                  <c:v>2012-06</c:v>
                </c:pt>
                <c:pt idx="4">
                  <c:v>2012-07</c:v>
                </c:pt>
                <c:pt idx="5">
                  <c:v>2012-08</c:v>
                </c:pt>
                <c:pt idx="6">
                  <c:v>2012-09</c:v>
                </c:pt>
                <c:pt idx="7">
                  <c:v>2012-10</c:v>
                </c:pt>
                <c:pt idx="8">
                  <c:v>2012-11</c:v>
                </c:pt>
                <c:pt idx="9">
                  <c:v>2012-12</c:v>
                </c:pt>
                <c:pt idx="10">
                  <c:v>2013-01</c:v>
                </c:pt>
                <c:pt idx="11">
                  <c:v>2013-02</c:v>
                </c:pt>
                <c:pt idx="12">
                  <c:v>2013-03</c:v>
                </c:pt>
                <c:pt idx="13">
                  <c:v>2013-04</c:v>
                </c:pt>
                <c:pt idx="14">
                  <c:v>2013-05</c:v>
                </c:pt>
                <c:pt idx="15">
                  <c:v>2013-06</c:v>
                </c:pt>
                <c:pt idx="16">
                  <c:v>2013-07</c:v>
                </c:pt>
                <c:pt idx="17">
                  <c:v>2013-08</c:v>
                </c:pt>
                <c:pt idx="18">
                  <c:v>2013-09</c:v>
                </c:pt>
                <c:pt idx="19">
                  <c:v>2013-10</c:v>
                </c:pt>
                <c:pt idx="20">
                  <c:v>2013-11</c:v>
                </c:pt>
                <c:pt idx="21">
                  <c:v>2013-12</c:v>
                </c:pt>
                <c:pt idx="22">
                  <c:v>2014-01</c:v>
                </c:pt>
                <c:pt idx="23">
                  <c:v>2014-02</c:v>
                </c:pt>
                <c:pt idx="24">
                  <c:v>2014-03</c:v>
                </c:pt>
                <c:pt idx="25">
                  <c:v>2014-04</c:v>
                </c:pt>
                <c:pt idx="26">
                  <c:v>2014-05</c:v>
                </c:pt>
                <c:pt idx="27">
                  <c:v>2014-06</c:v>
                </c:pt>
                <c:pt idx="28">
                  <c:v>2014-07</c:v>
                </c:pt>
                <c:pt idx="29">
                  <c:v>2014-08</c:v>
                </c:pt>
                <c:pt idx="30">
                  <c:v>2014-09</c:v>
                </c:pt>
                <c:pt idx="31">
                  <c:v>2014-10</c:v>
                </c:pt>
                <c:pt idx="32">
                  <c:v>2014-11</c:v>
                </c:pt>
                <c:pt idx="33">
                  <c:v>2014-12</c:v>
                </c:pt>
                <c:pt idx="34">
                  <c:v>2015-01</c:v>
                </c:pt>
                <c:pt idx="35">
                  <c:v>2015-02</c:v>
                </c:pt>
                <c:pt idx="36">
                  <c:v>2015-03</c:v>
                </c:pt>
              </c:strCache>
            </c:strRef>
          </c:cat>
          <c:val>
            <c:numRef>
              <c:f>Sheet2!$M$8:$M$45</c:f>
              <c:numCache>
                <c:formatCode>General</c:formatCode>
                <c:ptCount val="37"/>
                <c:pt idx="0">
                  <c:v>0.53995680345499997</c:v>
                </c:pt>
                <c:pt idx="1">
                  <c:v>2.1658592191500001</c:v>
                </c:pt>
                <c:pt idx="2">
                  <c:v>4.2488619119870004</c:v>
                </c:pt>
                <c:pt idx="3">
                  <c:v>4.7688281477169996</c:v>
                </c:pt>
                <c:pt idx="4">
                  <c:v>5.3278688524589999</c:v>
                </c:pt>
                <c:pt idx="5">
                  <c:v>4.9642722828129999</c:v>
                </c:pt>
                <c:pt idx="6">
                  <c:v>6.0633160436409996</c:v>
                </c:pt>
                <c:pt idx="7">
                  <c:v>6.276332994333</c:v>
                </c:pt>
                <c:pt idx="8">
                  <c:v>4.5350734094609999</c:v>
                </c:pt>
                <c:pt idx="9">
                  <c:v>8.2816761715839995</c:v>
                </c:pt>
                <c:pt idx="10">
                  <c:v>13.993780541981</c:v>
                </c:pt>
                <c:pt idx="11">
                  <c:v>8.207646439845</c:v>
                </c:pt>
                <c:pt idx="12">
                  <c:v>8.8484848484840004</c:v>
                </c:pt>
                <c:pt idx="13">
                  <c:v>7.6543209876539997</c:v>
                </c:pt>
                <c:pt idx="14">
                  <c:v>9.0922753231130002</c:v>
                </c:pt>
                <c:pt idx="15">
                  <c:v>8.8396946564879997</c:v>
                </c:pt>
                <c:pt idx="16">
                  <c:v>10.532492298665</c:v>
                </c:pt>
                <c:pt idx="17">
                  <c:v>10.280506905879999</c:v>
                </c:pt>
                <c:pt idx="18">
                  <c:v>9.9715485706540008</c:v>
                </c:pt>
                <c:pt idx="19">
                  <c:v>10.534088112232</c:v>
                </c:pt>
                <c:pt idx="20">
                  <c:v>8.6044635654739992</c:v>
                </c:pt>
                <c:pt idx="21">
                  <c:v>10.764705882352001</c:v>
                </c:pt>
                <c:pt idx="22">
                  <c:v>12.756243011554</c:v>
                </c:pt>
                <c:pt idx="23">
                  <c:v>11.234098793986</c:v>
                </c:pt>
                <c:pt idx="24">
                  <c:v>13.298775583162</c:v>
                </c:pt>
                <c:pt idx="25">
                  <c:v>13.233741982625</c:v>
                </c:pt>
                <c:pt idx="26">
                  <c:v>13.408433075176999</c:v>
                </c:pt>
                <c:pt idx="27">
                  <c:v>14.079769341662001</c:v>
                </c:pt>
                <c:pt idx="28">
                  <c:v>14.131582918364</c:v>
                </c:pt>
                <c:pt idx="29">
                  <c:v>14.630362268249</c:v>
                </c:pt>
                <c:pt idx="30">
                  <c:v>14.501891551070999</c:v>
                </c:pt>
                <c:pt idx="31">
                  <c:v>14.925978503346</c:v>
                </c:pt>
                <c:pt idx="32">
                  <c:v>12.703778419933</c:v>
                </c:pt>
                <c:pt idx="33">
                  <c:v>14.573033168529999</c:v>
                </c:pt>
                <c:pt idx="34">
                  <c:v>17.559939301972001</c:v>
                </c:pt>
                <c:pt idx="35">
                  <c:v>16.964797249983999</c:v>
                </c:pt>
                <c:pt idx="36">
                  <c:v>17.815211842776002</c:v>
                </c:pt>
              </c:numCache>
            </c:numRef>
          </c:val>
          <c:extLst>
            <c:ext xmlns:c16="http://schemas.microsoft.com/office/drawing/2014/chart" uri="{C3380CC4-5D6E-409C-BE32-E72D297353CC}">
              <c16:uniqueId val="{00000002-30E6-48C4-B089-CBBD342EDB76}"/>
            </c:ext>
          </c:extLst>
        </c:ser>
        <c:dLbls>
          <c:showLegendKey val="0"/>
          <c:showVal val="0"/>
          <c:showCatName val="0"/>
          <c:showSerName val="0"/>
          <c:showPercent val="0"/>
          <c:showBubbleSize val="0"/>
        </c:dLbls>
        <c:gapWidth val="219"/>
        <c:axId val="853633263"/>
        <c:axId val="853620303"/>
      </c:barChart>
      <c:lineChart>
        <c:grouping val="standard"/>
        <c:varyColors val="0"/>
        <c:ser>
          <c:idx val="0"/>
          <c:order val="0"/>
          <c:tx>
            <c:strRef>
              <c:f>Sheet2!$H$5:$H$7</c:f>
              <c:strCache>
                <c:ptCount val="1"/>
                <c:pt idx="0">
                  <c:v>Direct Type-In - Sum of Session Count</c:v>
                </c:pt>
              </c:strCache>
            </c:strRef>
          </c:tx>
          <c:spPr>
            <a:ln w="28575" cap="rnd">
              <a:solidFill>
                <a:schemeClr val="accent1"/>
              </a:solidFill>
              <a:round/>
            </a:ln>
            <a:effectLst/>
          </c:spPr>
          <c:marker>
            <c:symbol val="none"/>
          </c:marker>
          <c:cat>
            <c:strRef>
              <c:f>Sheet2!$G$8:$G$45</c:f>
              <c:strCache>
                <c:ptCount val="37"/>
                <c:pt idx="0">
                  <c:v>2012-03</c:v>
                </c:pt>
                <c:pt idx="1">
                  <c:v>2012-04</c:v>
                </c:pt>
                <c:pt idx="2">
                  <c:v>2012-05</c:v>
                </c:pt>
                <c:pt idx="3">
                  <c:v>2012-06</c:v>
                </c:pt>
                <c:pt idx="4">
                  <c:v>2012-07</c:v>
                </c:pt>
                <c:pt idx="5">
                  <c:v>2012-08</c:v>
                </c:pt>
                <c:pt idx="6">
                  <c:v>2012-09</c:v>
                </c:pt>
                <c:pt idx="7">
                  <c:v>2012-10</c:v>
                </c:pt>
                <c:pt idx="8">
                  <c:v>2012-11</c:v>
                </c:pt>
                <c:pt idx="9">
                  <c:v>2012-12</c:v>
                </c:pt>
                <c:pt idx="10">
                  <c:v>2013-01</c:v>
                </c:pt>
                <c:pt idx="11">
                  <c:v>2013-02</c:v>
                </c:pt>
                <c:pt idx="12">
                  <c:v>2013-03</c:v>
                </c:pt>
                <c:pt idx="13">
                  <c:v>2013-04</c:v>
                </c:pt>
                <c:pt idx="14">
                  <c:v>2013-05</c:v>
                </c:pt>
                <c:pt idx="15">
                  <c:v>2013-06</c:v>
                </c:pt>
                <c:pt idx="16">
                  <c:v>2013-07</c:v>
                </c:pt>
                <c:pt idx="17">
                  <c:v>2013-08</c:v>
                </c:pt>
                <c:pt idx="18">
                  <c:v>2013-09</c:v>
                </c:pt>
                <c:pt idx="19">
                  <c:v>2013-10</c:v>
                </c:pt>
                <c:pt idx="20">
                  <c:v>2013-11</c:v>
                </c:pt>
                <c:pt idx="21">
                  <c:v>2013-12</c:v>
                </c:pt>
                <c:pt idx="22">
                  <c:v>2014-01</c:v>
                </c:pt>
                <c:pt idx="23">
                  <c:v>2014-02</c:v>
                </c:pt>
                <c:pt idx="24">
                  <c:v>2014-03</c:v>
                </c:pt>
                <c:pt idx="25">
                  <c:v>2014-04</c:v>
                </c:pt>
                <c:pt idx="26">
                  <c:v>2014-05</c:v>
                </c:pt>
                <c:pt idx="27">
                  <c:v>2014-06</c:v>
                </c:pt>
                <c:pt idx="28">
                  <c:v>2014-07</c:v>
                </c:pt>
                <c:pt idx="29">
                  <c:v>2014-08</c:v>
                </c:pt>
                <c:pt idx="30">
                  <c:v>2014-09</c:v>
                </c:pt>
                <c:pt idx="31">
                  <c:v>2014-10</c:v>
                </c:pt>
                <c:pt idx="32">
                  <c:v>2014-11</c:v>
                </c:pt>
                <c:pt idx="33">
                  <c:v>2014-12</c:v>
                </c:pt>
                <c:pt idx="34">
                  <c:v>2015-01</c:v>
                </c:pt>
                <c:pt idx="35">
                  <c:v>2015-02</c:v>
                </c:pt>
                <c:pt idx="36">
                  <c:v>2015-03</c:v>
                </c:pt>
              </c:strCache>
            </c:strRef>
          </c:cat>
          <c:val>
            <c:numRef>
              <c:f>Sheet2!$H$8:$H$45</c:f>
              <c:numCache>
                <c:formatCode>General</c:formatCode>
                <c:ptCount val="37"/>
                <c:pt idx="0">
                  <c:v>9</c:v>
                </c:pt>
                <c:pt idx="1">
                  <c:v>71</c:v>
                </c:pt>
                <c:pt idx="2">
                  <c:v>151</c:v>
                </c:pt>
                <c:pt idx="3">
                  <c:v>170</c:v>
                </c:pt>
                <c:pt idx="4">
                  <c:v>187</c:v>
                </c:pt>
                <c:pt idx="5">
                  <c:v>250</c:v>
                </c:pt>
                <c:pt idx="6">
                  <c:v>285</c:v>
                </c:pt>
                <c:pt idx="7">
                  <c:v>440</c:v>
                </c:pt>
                <c:pt idx="8">
                  <c:v>571</c:v>
                </c:pt>
                <c:pt idx="9">
                  <c:v>646</c:v>
                </c:pt>
                <c:pt idx="10">
                  <c:v>607</c:v>
                </c:pt>
                <c:pt idx="11">
                  <c:v>470</c:v>
                </c:pt>
                <c:pt idx="12">
                  <c:v>405</c:v>
                </c:pt>
                <c:pt idx="13">
                  <c:v>483</c:v>
                </c:pt>
                <c:pt idx="14">
                  <c:v>564</c:v>
                </c:pt>
                <c:pt idx="15">
                  <c:v>571</c:v>
                </c:pt>
                <c:pt idx="16">
                  <c:v>640</c:v>
                </c:pt>
                <c:pt idx="17">
                  <c:v>662</c:v>
                </c:pt>
                <c:pt idx="18">
                  <c:v>688</c:v>
                </c:pt>
                <c:pt idx="19">
                  <c:v>870</c:v>
                </c:pt>
                <c:pt idx="20">
                  <c:v>946</c:v>
                </c:pt>
                <c:pt idx="21">
                  <c:v>1230</c:v>
                </c:pt>
                <c:pt idx="22">
                  <c:v>1320</c:v>
                </c:pt>
                <c:pt idx="23">
                  <c:v>1313</c:v>
                </c:pt>
                <c:pt idx="24">
                  <c:v>1431</c:v>
                </c:pt>
                <c:pt idx="25">
                  <c:v>1646</c:v>
                </c:pt>
                <c:pt idx="26">
                  <c:v>1675</c:v>
                </c:pt>
                <c:pt idx="27">
                  <c:v>1652</c:v>
                </c:pt>
                <c:pt idx="28">
                  <c:v>1898</c:v>
                </c:pt>
                <c:pt idx="29">
                  <c:v>1865</c:v>
                </c:pt>
                <c:pt idx="30">
                  <c:v>1963</c:v>
                </c:pt>
                <c:pt idx="31">
                  <c:v>2141</c:v>
                </c:pt>
                <c:pt idx="32">
                  <c:v>2161</c:v>
                </c:pt>
                <c:pt idx="33">
                  <c:v>2812</c:v>
                </c:pt>
                <c:pt idx="34">
                  <c:v>2874</c:v>
                </c:pt>
                <c:pt idx="35">
                  <c:v>2622</c:v>
                </c:pt>
                <c:pt idx="36">
                  <c:v>1628</c:v>
                </c:pt>
              </c:numCache>
            </c:numRef>
          </c:val>
          <c:smooth val="0"/>
          <c:extLst>
            <c:ext xmlns:c16="http://schemas.microsoft.com/office/drawing/2014/chart" uri="{C3380CC4-5D6E-409C-BE32-E72D297353CC}">
              <c16:uniqueId val="{00000003-30E6-48C4-B089-CBBD342EDB76}"/>
            </c:ext>
          </c:extLst>
        </c:ser>
        <c:ser>
          <c:idx val="2"/>
          <c:order val="2"/>
          <c:tx>
            <c:strRef>
              <c:f>Sheet2!$J$5:$J$7</c:f>
              <c:strCache>
                <c:ptCount val="1"/>
                <c:pt idx="0">
                  <c:v>Organic Search - Sum of Session Count</c:v>
                </c:pt>
              </c:strCache>
            </c:strRef>
          </c:tx>
          <c:spPr>
            <a:ln w="28575" cap="rnd">
              <a:solidFill>
                <a:schemeClr val="accent3"/>
              </a:solidFill>
              <a:round/>
            </a:ln>
            <a:effectLst/>
          </c:spPr>
          <c:marker>
            <c:symbol val="none"/>
          </c:marker>
          <c:cat>
            <c:strRef>
              <c:f>Sheet2!$G$8:$G$45</c:f>
              <c:strCache>
                <c:ptCount val="37"/>
                <c:pt idx="0">
                  <c:v>2012-03</c:v>
                </c:pt>
                <c:pt idx="1">
                  <c:v>2012-04</c:v>
                </c:pt>
                <c:pt idx="2">
                  <c:v>2012-05</c:v>
                </c:pt>
                <c:pt idx="3">
                  <c:v>2012-06</c:v>
                </c:pt>
                <c:pt idx="4">
                  <c:v>2012-07</c:v>
                </c:pt>
                <c:pt idx="5">
                  <c:v>2012-08</c:v>
                </c:pt>
                <c:pt idx="6">
                  <c:v>2012-09</c:v>
                </c:pt>
                <c:pt idx="7">
                  <c:v>2012-10</c:v>
                </c:pt>
                <c:pt idx="8">
                  <c:v>2012-11</c:v>
                </c:pt>
                <c:pt idx="9">
                  <c:v>2012-12</c:v>
                </c:pt>
                <c:pt idx="10">
                  <c:v>2013-01</c:v>
                </c:pt>
                <c:pt idx="11">
                  <c:v>2013-02</c:v>
                </c:pt>
                <c:pt idx="12">
                  <c:v>2013-03</c:v>
                </c:pt>
                <c:pt idx="13">
                  <c:v>2013-04</c:v>
                </c:pt>
                <c:pt idx="14">
                  <c:v>2013-05</c:v>
                </c:pt>
                <c:pt idx="15">
                  <c:v>2013-06</c:v>
                </c:pt>
                <c:pt idx="16">
                  <c:v>2013-07</c:v>
                </c:pt>
                <c:pt idx="17">
                  <c:v>2013-08</c:v>
                </c:pt>
                <c:pt idx="18">
                  <c:v>2013-09</c:v>
                </c:pt>
                <c:pt idx="19">
                  <c:v>2013-10</c:v>
                </c:pt>
                <c:pt idx="20">
                  <c:v>2013-11</c:v>
                </c:pt>
                <c:pt idx="21">
                  <c:v>2013-12</c:v>
                </c:pt>
                <c:pt idx="22">
                  <c:v>2014-01</c:v>
                </c:pt>
                <c:pt idx="23">
                  <c:v>2014-02</c:v>
                </c:pt>
                <c:pt idx="24">
                  <c:v>2014-03</c:v>
                </c:pt>
                <c:pt idx="25">
                  <c:v>2014-04</c:v>
                </c:pt>
                <c:pt idx="26">
                  <c:v>2014-05</c:v>
                </c:pt>
                <c:pt idx="27">
                  <c:v>2014-06</c:v>
                </c:pt>
                <c:pt idx="28">
                  <c:v>2014-07</c:v>
                </c:pt>
                <c:pt idx="29">
                  <c:v>2014-08</c:v>
                </c:pt>
                <c:pt idx="30">
                  <c:v>2014-09</c:v>
                </c:pt>
                <c:pt idx="31">
                  <c:v>2014-10</c:v>
                </c:pt>
                <c:pt idx="32">
                  <c:v>2014-11</c:v>
                </c:pt>
                <c:pt idx="33">
                  <c:v>2014-12</c:v>
                </c:pt>
                <c:pt idx="34">
                  <c:v>2015-01</c:v>
                </c:pt>
                <c:pt idx="35">
                  <c:v>2015-02</c:v>
                </c:pt>
                <c:pt idx="36">
                  <c:v>2015-03</c:v>
                </c:pt>
              </c:strCache>
            </c:strRef>
          </c:cat>
          <c:val>
            <c:numRef>
              <c:f>Sheet2!$J$8:$J$45</c:f>
              <c:numCache>
                <c:formatCode>General</c:formatCode>
                <c:ptCount val="37"/>
                <c:pt idx="0">
                  <c:v>8</c:v>
                </c:pt>
                <c:pt idx="1">
                  <c:v>78</c:v>
                </c:pt>
                <c:pt idx="2">
                  <c:v>150</c:v>
                </c:pt>
                <c:pt idx="3">
                  <c:v>190</c:v>
                </c:pt>
                <c:pt idx="4">
                  <c:v>207</c:v>
                </c:pt>
                <c:pt idx="5">
                  <c:v>265</c:v>
                </c:pt>
                <c:pt idx="6">
                  <c:v>331</c:v>
                </c:pt>
                <c:pt idx="7">
                  <c:v>428</c:v>
                </c:pt>
                <c:pt idx="8">
                  <c:v>624</c:v>
                </c:pt>
                <c:pt idx="9">
                  <c:v>692</c:v>
                </c:pt>
                <c:pt idx="10">
                  <c:v>662</c:v>
                </c:pt>
                <c:pt idx="11">
                  <c:v>528</c:v>
                </c:pt>
                <c:pt idx="12">
                  <c:v>471</c:v>
                </c:pt>
                <c:pt idx="13">
                  <c:v>512</c:v>
                </c:pt>
                <c:pt idx="14">
                  <c:v>626</c:v>
                </c:pt>
                <c:pt idx="15">
                  <c:v>625</c:v>
                </c:pt>
                <c:pt idx="16">
                  <c:v>728</c:v>
                </c:pt>
                <c:pt idx="17">
                  <c:v>773</c:v>
                </c:pt>
                <c:pt idx="18">
                  <c:v>775</c:v>
                </c:pt>
                <c:pt idx="19">
                  <c:v>921</c:v>
                </c:pt>
                <c:pt idx="20">
                  <c:v>969</c:v>
                </c:pt>
                <c:pt idx="21">
                  <c:v>1324</c:v>
                </c:pt>
                <c:pt idx="22">
                  <c:v>1404</c:v>
                </c:pt>
                <c:pt idx="23">
                  <c:v>1506</c:v>
                </c:pt>
                <c:pt idx="24">
                  <c:v>1561</c:v>
                </c:pt>
                <c:pt idx="25">
                  <c:v>1760</c:v>
                </c:pt>
                <c:pt idx="26">
                  <c:v>1889</c:v>
                </c:pt>
                <c:pt idx="27">
                  <c:v>1819</c:v>
                </c:pt>
                <c:pt idx="28">
                  <c:v>2013</c:v>
                </c:pt>
                <c:pt idx="29">
                  <c:v>1948</c:v>
                </c:pt>
                <c:pt idx="30">
                  <c:v>2114</c:v>
                </c:pt>
                <c:pt idx="31">
                  <c:v>2384</c:v>
                </c:pt>
                <c:pt idx="32">
                  <c:v>2293</c:v>
                </c:pt>
                <c:pt idx="33">
                  <c:v>3041</c:v>
                </c:pt>
                <c:pt idx="34">
                  <c:v>3095</c:v>
                </c:pt>
                <c:pt idx="35">
                  <c:v>2782</c:v>
                </c:pt>
                <c:pt idx="36">
                  <c:v>1915</c:v>
                </c:pt>
              </c:numCache>
            </c:numRef>
          </c:val>
          <c:smooth val="0"/>
          <c:extLst>
            <c:ext xmlns:c16="http://schemas.microsoft.com/office/drawing/2014/chart" uri="{C3380CC4-5D6E-409C-BE32-E72D297353CC}">
              <c16:uniqueId val="{00000004-30E6-48C4-B089-CBBD342EDB76}"/>
            </c:ext>
          </c:extLst>
        </c:ser>
        <c:ser>
          <c:idx val="4"/>
          <c:order val="4"/>
          <c:tx>
            <c:strRef>
              <c:f>Sheet2!$L$5:$L$7</c:f>
              <c:strCache>
                <c:ptCount val="1"/>
                <c:pt idx="0">
                  <c:v>Paid Search Brand - Sum of Session Count</c:v>
                </c:pt>
              </c:strCache>
            </c:strRef>
          </c:tx>
          <c:spPr>
            <a:ln w="28575" cap="rnd">
              <a:solidFill>
                <a:schemeClr val="accent5"/>
              </a:solidFill>
              <a:round/>
            </a:ln>
            <a:effectLst/>
          </c:spPr>
          <c:marker>
            <c:symbol val="none"/>
          </c:marker>
          <c:cat>
            <c:strRef>
              <c:f>Sheet2!$G$8:$G$45</c:f>
              <c:strCache>
                <c:ptCount val="37"/>
                <c:pt idx="0">
                  <c:v>2012-03</c:v>
                </c:pt>
                <c:pt idx="1">
                  <c:v>2012-04</c:v>
                </c:pt>
                <c:pt idx="2">
                  <c:v>2012-05</c:v>
                </c:pt>
                <c:pt idx="3">
                  <c:v>2012-06</c:v>
                </c:pt>
                <c:pt idx="4">
                  <c:v>2012-07</c:v>
                </c:pt>
                <c:pt idx="5">
                  <c:v>2012-08</c:v>
                </c:pt>
                <c:pt idx="6">
                  <c:v>2012-09</c:v>
                </c:pt>
                <c:pt idx="7">
                  <c:v>2012-10</c:v>
                </c:pt>
                <c:pt idx="8">
                  <c:v>2012-11</c:v>
                </c:pt>
                <c:pt idx="9">
                  <c:v>2012-12</c:v>
                </c:pt>
                <c:pt idx="10">
                  <c:v>2013-01</c:v>
                </c:pt>
                <c:pt idx="11">
                  <c:v>2013-02</c:v>
                </c:pt>
                <c:pt idx="12">
                  <c:v>2013-03</c:v>
                </c:pt>
                <c:pt idx="13">
                  <c:v>2013-04</c:v>
                </c:pt>
                <c:pt idx="14">
                  <c:v>2013-05</c:v>
                </c:pt>
                <c:pt idx="15">
                  <c:v>2013-06</c:v>
                </c:pt>
                <c:pt idx="16">
                  <c:v>2013-07</c:v>
                </c:pt>
                <c:pt idx="17">
                  <c:v>2013-08</c:v>
                </c:pt>
                <c:pt idx="18">
                  <c:v>2013-09</c:v>
                </c:pt>
                <c:pt idx="19">
                  <c:v>2013-10</c:v>
                </c:pt>
                <c:pt idx="20">
                  <c:v>2013-11</c:v>
                </c:pt>
                <c:pt idx="21">
                  <c:v>2013-12</c:v>
                </c:pt>
                <c:pt idx="22">
                  <c:v>2014-01</c:v>
                </c:pt>
                <c:pt idx="23">
                  <c:v>2014-02</c:v>
                </c:pt>
                <c:pt idx="24">
                  <c:v>2014-03</c:v>
                </c:pt>
                <c:pt idx="25">
                  <c:v>2014-04</c:v>
                </c:pt>
                <c:pt idx="26">
                  <c:v>2014-05</c:v>
                </c:pt>
                <c:pt idx="27">
                  <c:v>2014-06</c:v>
                </c:pt>
                <c:pt idx="28">
                  <c:v>2014-07</c:v>
                </c:pt>
                <c:pt idx="29">
                  <c:v>2014-08</c:v>
                </c:pt>
                <c:pt idx="30">
                  <c:v>2014-09</c:v>
                </c:pt>
                <c:pt idx="31">
                  <c:v>2014-10</c:v>
                </c:pt>
                <c:pt idx="32">
                  <c:v>2014-11</c:v>
                </c:pt>
                <c:pt idx="33">
                  <c:v>2014-12</c:v>
                </c:pt>
                <c:pt idx="34">
                  <c:v>2015-01</c:v>
                </c:pt>
                <c:pt idx="35">
                  <c:v>2015-02</c:v>
                </c:pt>
                <c:pt idx="36">
                  <c:v>2015-03</c:v>
                </c:pt>
              </c:strCache>
            </c:strRef>
          </c:cat>
          <c:val>
            <c:numRef>
              <c:f>Sheet2!$L$8:$L$45</c:f>
              <c:numCache>
                <c:formatCode>General</c:formatCode>
                <c:ptCount val="37"/>
                <c:pt idx="0">
                  <c:v>10</c:v>
                </c:pt>
                <c:pt idx="1">
                  <c:v>76</c:v>
                </c:pt>
                <c:pt idx="2">
                  <c:v>140</c:v>
                </c:pt>
                <c:pt idx="3">
                  <c:v>164</c:v>
                </c:pt>
                <c:pt idx="4">
                  <c:v>195</c:v>
                </c:pt>
                <c:pt idx="5">
                  <c:v>264</c:v>
                </c:pt>
                <c:pt idx="6">
                  <c:v>339</c:v>
                </c:pt>
                <c:pt idx="7">
                  <c:v>432</c:v>
                </c:pt>
                <c:pt idx="8">
                  <c:v>556</c:v>
                </c:pt>
                <c:pt idx="9">
                  <c:v>668</c:v>
                </c:pt>
                <c:pt idx="10">
                  <c:v>630</c:v>
                </c:pt>
                <c:pt idx="11">
                  <c:v>468</c:v>
                </c:pt>
                <c:pt idx="12">
                  <c:v>438</c:v>
                </c:pt>
                <c:pt idx="13">
                  <c:v>496</c:v>
                </c:pt>
                <c:pt idx="14">
                  <c:v>605</c:v>
                </c:pt>
                <c:pt idx="15">
                  <c:v>579</c:v>
                </c:pt>
                <c:pt idx="16">
                  <c:v>718</c:v>
                </c:pt>
                <c:pt idx="17">
                  <c:v>722</c:v>
                </c:pt>
                <c:pt idx="18">
                  <c:v>736</c:v>
                </c:pt>
                <c:pt idx="19">
                  <c:v>856</c:v>
                </c:pt>
                <c:pt idx="20">
                  <c:v>960</c:v>
                </c:pt>
                <c:pt idx="21">
                  <c:v>1281</c:v>
                </c:pt>
                <c:pt idx="22">
                  <c:v>1369</c:v>
                </c:pt>
                <c:pt idx="23">
                  <c:v>1360</c:v>
                </c:pt>
                <c:pt idx="24">
                  <c:v>1488</c:v>
                </c:pt>
                <c:pt idx="25">
                  <c:v>1630</c:v>
                </c:pt>
                <c:pt idx="26">
                  <c:v>1714</c:v>
                </c:pt>
                <c:pt idx="27">
                  <c:v>1758</c:v>
                </c:pt>
                <c:pt idx="28">
                  <c:v>1873</c:v>
                </c:pt>
                <c:pt idx="29">
                  <c:v>1886</c:v>
                </c:pt>
                <c:pt idx="30">
                  <c:v>1955</c:v>
                </c:pt>
                <c:pt idx="31">
                  <c:v>2208</c:v>
                </c:pt>
                <c:pt idx="32">
                  <c:v>2330</c:v>
                </c:pt>
                <c:pt idx="33">
                  <c:v>3036</c:v>
                </c:pt>
                <c:pt idx="34">
                  <c:v>2893</c:v>
                </c:pt>
                <c:pt idx="35">
                  <c:v>2665</c:v>
                </c:pt>
                <c:pt idx="36">
                  <c:v>1745</c:v>
                </c:pt>
              </c:numCache>
            </c:numRef>
          </c:val>
          <c:smooth val="0"/>
          <c:extLst>
            <c:ext xmlns:c16="http://schemas.microsoft.com/office/drawing/2014/chart" uri="{C3380CC4-5D6E-409C-BE32-E72D297353CC}">
              <c16:uniqueId val="{00000005-30E6-48C4-B089-CBBD342EDB76}"/>
            </c:ext>
          </c:extLst>
        </c:ser>
        <c:dLbls>
          <c:showLegendKey val="0"/>
          <c:showVal val="0"/>
          <c:showCatName val="0"/>
          <c:showSerName val="0"/>
          <c:showPercent val="0"/>
          <c:showBubbleSize val="0"/>
        </c:dLbls>
        <c:marker val="1"/>
        <c:smooth val="0"/>
        <c:axId val="841058879"/>
        <c:axId val="841048799"/>
      </c:lineChart>
      <c:catAx>
        <c:axId val="84105887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41048799"/>
        <c:crosses val="autoZero"/>
        <c:auto val="1"/>
        <c:lblAlgn val="ctr"/>
        <c:lblOffset val="100"/>
        <c:noMultiLvlLbl val="0"/>
      </c:catAx>
      <c:valAx>
        <c:axId val="841048799"/>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a:t>Session Count</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41058879"/>
        <c:crosses val="autoZero"/>
        <c:crossBetween val="between"/>
      </c:valAx>
      <c:valAx>
        <c:axId val="853620303"/>
        <c:scaling>
          <c:orientation val="minMax"/>
        </c:scaling>
        <c:delete val="0"/>
        <c:axPos val="r"/>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a:t>%</a:t>
                </a:r>
                <a:r>
                  <a:rPr lang="en-IN" baseline="0"/>
                  <a:t> of paid non-brand sessions</a:t>
                </a:r>
                <a:endParaRPr lang="en-IN"/>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53633263"/>
        <c:crosses val="max"/>
        <c:crossBetween val="between"/>
      </c:valAx>
      <c:catAx>
        <c:axId val="853633263"/>
        <c:scaling>
          <c:orientation val="minMax"/>
        </c:scaling>
        <c:delete val="1"/>
        <c:axPos val="b"/>
        <c:numFmt formatCode="General" sourceLinked="1"/>
        <c:majorTickMark val="out"/>
        <c:minorTickMark val="none"/>
        <c:tickLblPos val="nextTo"/>
        <c:crossAx val="853620303"/>
        <c:crosses val="autoZero"/>
        <c:auto val="1"/>
        <c:lblAlgn val="ctr"/>
        <c:lblOffset val="100"/>
        <c:noMultiLvlLbl val="0"/>
      </c:cat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4">
    <c:autoUpdate val="0"/>
  </c:externalData>
  <c:extLst>
    <c:ext xmlns:c14="http://schemas.microsoft.com/office/drawing/2007/8/2/chart" uri="{781A3756-C4B2-4CAC-9D66-4F8BD8637D16}">
      <c14:pivotOptions>
        <c14:dropZoneFilter val="1"/>
        <c14:dropZoneCategories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hart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IN" b="1" dirty="0">
                <a:solidFill>
                  <a:srgbClr val="F7770D"/>
                </a:solidFill>
              </a:rPr>
              <a:t>GSEARCH</a:t>
            </a:r>
            <a:r>
              <a:rPr lang="en-IN" b="1" dirty="0"/>
              <a:t> TOTAL SESSIONS, ORDERS &amp; CVR </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7101158924342422"/>
          <c:y val="0.2184977908689249"/>
          <c:w val="0.70106502788496616"/>
          <c:h val="0.43818306216877523"/>
        </c:manualLayout>
      </c:layout>
      <c:barChart>
        <c:barDir val="col"/>
        <c:grouping val="clustered"/>
        <c:varyColors val="0"/>
        <c:ser>
          <c:idx val="0"/>
          <c:order val="0"/>
          <c:tx>
            <c:strRef>
              <c:f>Sheet1!$F$19</c:f>
              <c:strCache>
                <c:ptCount val="1"/>
                <c:pt idx="0">
                  <c:v>total_orders</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Sheet1!$E$20:$E$21</c:f>
              <c:strCache>
                <c:ptCount val="2"/>
                <c:pt idx="0">
                  <c:v>desktop</c:v>
                </c:pt>
                <c:pt idx="1">
                  <c:v>mobile</c:v>
                </c:pt>
              </c:strCache>
            </c:strRef>
          </c:cat>
          <c:val>
            <c:numRef>
              <c:f>Sheet1!$F$20:$F$21</c:f>
              <c:numCache>
                <c:formatCode>General</c:formatCode>
                <c:ptCount val="2"/>
                <c:pt idx="0">
                  <c:v>219</c:v>
                </c:pt>
                <c:pt idx="1">
                  <c:v>13</c:v>
                </c:pt>
              </c:numCache>
            </c:numRef>
          </c:val>
          <c:extLst>
            <c:ext xmlns:c16="http://schemas.microsoft.com/office/drawing/2014/chart" uri="{C3380CC4-5D6E-409C-BE32-E72D297353CC}">
              <c16:uniqueId val="{00000000-73F3-4103-9C4B-2EBCCED4A84A}"/>
            </c:ext>
          </c:extLst>
        </c:ser>
        <c:ser>
          <c:idx val="1"/>
          <c:order val="1"/>
          <c:tx>
            <c:strRef>
              <c:f>Sheet1!$G$19</c:f>
              <c:strCache>
                <c:ptCount val="1"/>
                <c:pt idx="0">
                  <c:v>total_sessions</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Sheet1!$E$20:$E$21</c:f>
              <c:strCache>
                <c:ptCount val="2"/>
                <c:pt idx="0">
                  <c:v>desktop</c:v>
                </c:pt>
                <c:pt idx="1">
                  <c:v>mobile</c:v>
                </c:pt>
              </c:strCache>
            </c:strRef>
          </c:cat>
          <c:val>
            <c:numRef>
              <c:f>Sheet1!$G$20:$G$21</c:f>
              <c:numCache>
                <c:formatCode>General</c:formatCode>
                <c:ptCount val="2"/>
                <c:pt idx="0">
                  <c:v>3349</c:v>
                </c:pt>
                <c:pt idx="1">
                  <c:v>510</c:v>
                </c:pt>
              </c:numCache>
            </c:numRef>
          </c:val>
          <c:extLst>
            <c:ext xmlns:c16="http://schemas.microsoft.com/office/drawing/2014/chart" uri="{C3380CC4-5D6E-409C-BE32-E72D297353CC}">
              <c16:uniqueId val="{00000001-73F3-4103-9C4B-2EBCCED4A84A}"/>
            </c:ext>
          </c:extLst>
        </c:ser>
        <c:dLbls>
          <c:dLblPos val="inEnd"/>
          <c:showLegendKey val="0"/>
          <c:showVal val="1"/>
          <c:showCatName val="0"/>
          <c:showSerName val="0"/>
          <c:showPercent val="0"/>
          <c:showBubbleSize val="0"/>
        </c:dLbls>
        <c:gapWidth val="219"/>
        <c:axId val="1473893215"/>
        <c:axId val="1473892735"/>
      </c:barChart>
      <c:lineChart>
        <c:grouping val="standard"/>
        <c:varyColors val="0"/>
        <c:ser>
          <c:idx val="2"/>
          <c:order val="2"/>
          <c:tx>
            <c:strRef>
              <c:f>Sheet1!$H$19</c:f>
              <c:strCache>
                <c:ptCount val="1"/>
                <c:pt idx="0">
                  <c:v>conversion_rate</c:v>
                </c:pt>
              </c:strCache>
            </c:strRef>
          </c:tx>
          <c:spPr>
            <a:ln w="28575" cap="rnd">
              <a:solidFill>
                <a:schemeClr val="accent3"/>
              </a:solidFill>
              <a:round/>
            </a:ln>
            <a:effectLst/>
          </c:spPr>
          <c:marker>
            <c:symbol val="none"/>
          </c:marker>
          <c:dLbls>
            <c:dLbl>
              <c:idx val="0"/>
              <c:layout>
                <c:manualLayout>
                  <c:x val="3.4646949567979569E-2"/>
                  <c:y val="-5.8910162002945535E-2"/>
                </c:manualLayout>
              </c:layout>
              <c:numFmt formatCode="#,##0.0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CDDE-4FC0-94EB-6D4BF47005CD}"/>
                </c:ext>
              </c:extLst>
            </c:dLbl>
            <c:dLbl>
              <c:idx val="1"/>
              <c:numFmt formatCode="#,##0.0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0-4560-4C04-9F2A-D0AFF589C646}"/>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Sheet1!$E$20:$E$21</c:f>
              <c:strCache>
                <c:ptCount val="2"/>
                <c:pt idx="0">
                  <c:v>desktop</c:v>
                </c:pt>
                <c:pt idx="1">
                  <c:v>mobile</c:v>
                </c:pt>
              </c:strCache>
            </c:strRef>
          </c:cat>
          <c:val>
            <c:numRef>
              <c:f>Sheet1!$H$20:$H$21</c:f>
              <c:numCache>
                <c:formatCode>General</c:formatCode>
                <c:ptCount val="2"/>
                <c:pt idx="0">
                  <c:v>6.5392654523729998</c:v>
                </c:pt>
                <c:pt idx="1">
                  <c:v>2.5490196078429999</c:v>
                </c:pt>
              </c:numCache>
            </c:numRef>
          </c:val>
          <c:smooth val="0"/>
          <c:extLst>
            <c:ext xmlns:c16="http://schemas.microsoft.com/office/drawing/2014/chart" uri="{C3380CC4-5D6E-409C-BE32-E72D297353CC}">
              <c16:uniqueId val="{00000002-73F3-4103-9C4B-2EBCCED4A84A}"/>
            </c:ext>
          </c:extLst>
        </c:ser>
        <c:dLbls>
          <c:showLegendKey val="0"/>
          <c:showVal val="1"/>
          <c:showCatName val="0"/>
          <c:showSerName val="0"/>
          <c:showPercent val="0"/>
          <c:showBubbleSize val="0"/>
        </c:dLbls>
        <c:marker val="1"/>
        <c:smooth val="0"/>
        <c:axId val="85409999"/>
        <c:axId val="85423439"/>
      </c:lineChart>
      <c:catAx>
        <c:axId val="1473893215"/>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b="1" dirty="0"/>
                  <a:t>DEVICE</a:t>
                </a:r>
                <a:r>
                  <a:rPr lang="en-IN" b="1" baseline="0" dirty="0"/>
                  <a:t> TYPE</a:t>
                </a:r>
                <a:endParaRPr lang="en-IN" b="1" dirty="0"/>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1473892735"/>
        <c:crosses val="autoZero"/>
        <c:auto val="1"/>
        <c:lblAlgn val="ctr"/>
        <c:lblOffset val="100"/>
        <c:noMultiLvlLbl val="0"/>
      </c:catAx>
      <c:valAx>
        <c:axId val="1473892735"/>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sz="1000" b="1" i="0" u="none" strike="noStrike" kern="1200" baseline="0" dirty="0">
                    <a:solidFill>
                      <a:schemeClr val="tx1"/>
                    </a:solidFill>
                  </a:rPr>
                  <a:t>SESSION AND ORDERS</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73893215"/>
        <c:crosses val="autoZero"/>
        <c:crossBetween val="between"/>
      </c:valAx>
      <c:valAx>
        <c:axId val="85423439"/>
        <c:scaling>
          <c:orientation val="minMax"/>
        </c:scaling>
        <c:delete val="0"/>
        <c:axPos val="r"/>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b="1" dirty="0"/>
                  <a:t>CONVERSION</a:t>
                </a:r>
                <a:r>
                  <a:rPr lang="en-IN" b="1" baseline="0" dirty="0"/>
                  <a:t> RATE %</a:t>
                </a:r>
                <a:endParaRPr lang="en-IN" b="1" dirty="0"/>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5409999"/>
        <c:crosses val="max"/>
        <c:crossBetween val="between"/>
      </c:valAx>
      <c:catAx>
        <c:axId val="85409999"/>
        <c:scaling>
          <c:orientation val="minMax"/>
        </c:scaling>
        <c:delete val="1"/>
        <c:axPos val="b"/>
        <c:numFmt formatCode="General" sourceLinked="1"/>
        <c:majorTickMark val="out"/>
        <c:minorTickMark val="none"/>
        <c:tickLblPos val="nextTo"/>
        <c:crossAx val="85423439"/>
        <c:crosses val="autoZero"/>
        <c:auto val="1"/>
        <c:lblAlgn val="ctr"/>
        <c:lblOffset val="100"/>
        <c:noMultiLvlLbl val="0"/>
      </c:cat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rgbClr val="DDDDDD">
          <a:alpha val="95000"/>
        </a:srgbClr>
      </a:solidFill>
    </a:ln>
    <a:effectLst/>
  </c:spPr>
  <c:txPr>
    <a:bodyPr/>
    <a:lstStyle/>
    <a:p>
      <a:pPr>
        <a:defRPr/>
      </a:pPr>
      <a:endParaRPr lang="en-US"/>
    </a:p>
  </c:txPr>
  <c:externalData r:id="rId4">
    <c:autoUpdate val="0"/>
  </c:externalData>
</c:chartSpace>
</file>

<file path=ppt/charts/chart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IN" sz="1400" b="1" i="0" u="none" strike="noStrike" kern="1200" spc="0" baseline="0" dirty="0">
                <a:solidFill>
                  <a:srgbClr val="F7770D"/>
                </a:solidFill>
              </a:rPr>
              <a:t>BSEARCH</a:t>
            </a:r>
            <a:r>
              <a:rPr lang="en-IN" sz="1400" b="1" i="0" u="none" strike="noStrike" kern="1200" spc="0" baseline="0" dirty="0">
                <a:solidFill>
                  <a:prstClr val="black">
                    <a:lumMod val="65000"/>
                    <a:lumOff val="35000"/>
                  </a:prstClr>
                </a:solidFill>
              </a:rPr>
              <a:t> TOTAL SESSIONS, ORDERS &amp; CVR </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7616458192706114"/>
          <c:y val="0.2184977908689249"/>
          <c:w val="0.68861833992631449"/>
          <c:h val="0.40872798116730252"/>
        </c:manualLayout>
      </c:layout>
      <c:barChart>
        <c:barDir val="col"/>
        <c:grouping val="clustered"/>
        <c:varyColors val="0"/>
        <c:ser>
          <c:idx val="0"/>
          <c:order val="0"/>
          <c:tx>
            <c:strRef>
              <c:f>Sheet1!$F$25</c:f>
              <c:strCache>
                <c:ptCount val="1"/>
                <c:pt idx="0">
                  <c:v>total_orders</c:v>
                </c:pt>
              </c:strCache>
            </c:strRef>
          </c:tx>
          <c:spPr>
            <a:solidFill>
              <a:schemeClr val="accent1"/>
            </a:solidFill>
            <a:ln>
              <a:noFill/>
            </a:ln>
            <a:effectLst/>
          </c:spPr>
          <c:invertIfNegative val="0"/>
          <c:dLbls>
            <c:dLbl>
              <c:idx val="0"/>
              <c:layout>
                <c:manualLayout>
                  <c:x val="0"/>
                  <c:y val="-1.7018792007462133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3235-41AA-AB39-9FE8D90CB6EB}"/>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Sheet1!$E$26:$E$27</c:f>
              <c:strCache>
                <c:ptCount val="2"/>
                <c:pt idx="0">
                  <c:v>desktop</c:v>
                </c:pt>
                <c:pt idx="1">
                  <c:v>mobile</c:v>
                </c:pt>
              </c:strCache>
            </c:strRef>
          </c:cat>
          <c:val>
            <c:numRef>
              <c:f>Sheet1!$F$26:$F$27</c:f>
              <c:numCache>
                <c:formatCode>General</c:formatCode>
                <c:ptCount val="2"/>
                <c:pt idx="0">
                  <c:v>931</c:v>
                </c:pt>
                <c:pt idx="1">
                  <c:v>188</c:v>
                </c:pt>
              </c:numCache>
            </c:numRef>
          </c:val>
          <c:extLst>
            <c:ext xmlns:c16="http://schemas.microsoft.com/office/drawing/2014/chart" uri="{C3380CC4-5D6E-409C-BE32-E72D297353CC}">
              <c16:uniqueId val="{00000000-507A-4454-A78C-4A8EE636FCBC}"/>
            </c:ext>
          </c:extLst>
        </c:ser>
        <c:ser>
          <c:idx val="1"/>
          <c:order val="1"/>
          <c:tx>
            <c:strRef>
              <c:f>Sheet1!$G$25</c:f>
              <c:strCache>
                <c:ptCount val="1"/>
                <c:pt idx="0">
                  <c:v>total_sessions</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Sheet1!$E$26:$E$27</c:f>
              <c:strCache>
                <c:ptCount val="2"/>
                <c:pt idx="0">
                  <c:v>desktop</c:v>
                </c:pt>
                <c:pt idx="1">
                  <c:v>mobile</c:v>
                </c:pt>
              </c:strCache>
            </c:strRef>
          </c:cat>
          <c:val>
            <c:numRef>
              <c:f>Sheet1!$G$26:$G$27</c:f>
              <c:numCache>
                <c:formatCode>General</c:formatCode>
                <c:ptCount val="2"/>
                <c:pt idx="0">
                  <c:v>11938</c:v>
                </c:pt>
                <c:pt idx="1">
                  <c:v>5903</c:v>
                </c:pt>
              </c:numCache>
            </c:numRef>
          </c:val>
          <c:extLst>
            <c:ext xmlns:c16="http://schemas.microsoft.com/office/drawing/2014/chart" uri="{C3380CC4-5D6E-409C-BE32-E72D297353CC}">
              <c16:uniqueId val="{00000001-507A-4454-A78C-4A8EE636FCBC}"/>
            </c:ext>
          </c:extLst>
        </c:ser>
        <c:dLbls>
          <c:dLblPos val="inBase"/>
          <c:showLegendKey val="0"/>
          <c:showVal val="1"/>
          <c:showCatName val="0"/>
          <c:showSerName val="0"/>
          <c:showPercent val="0"/>
          <c:showBubbleSize val="0"/>
        </c:dLbls>
        <c:gapWidth val="219"/>
        <c:axId val="94637615"/>
        <c:axId val="94634255"/>
      </c:barChart>
      <c:lineChart>
        <c:grouping val="standard"/>
        <c:varyColors val="0"/>
        <c:ser>
          <c:idx val="2"/>
          <c:order val="2"/>
          <c:tx>
            <c:strRef>
              <c:f>Sheet1!$H$25</c:f>
              <c:strCache>
                <c:ptCount val="1"/>
                <c:pt idx="0">
                  <c:v>conversion_rate</c:v>
                </c:pt>
              </c:strCache>
            </c:strRef>
          </c:tx>
          <c:spPr>
            <a:ln w="28575" cap="rnd">
              <a:solidFill>
                <a:schemeClr val="accent3"/>
              </a:solidFill>
              <a:round/>
            </a:ln>
            <a:effectLst/>
          </c:spPr>
          <c:marker>
            <c:symbol val="none"/>
          </c:marker>
          <c:dLbls>
            <c:dLbl>
              <c:idx val="0"/>
              <c:layout>
                <c:manualLayout>
                  <c:x val="4.9388433667214938E-2"/>
                  <c:y val="-2.6646188965540427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3235-41AA-AB39-9FE8D90CB6EB}"/>
                </c:ext>
              </c:extLst>
            </c:dLbl>
            <c:dLbl>
              <c:idx val="1"/>
              <c:layout>
                <c:manualLayout>
                  <c:x val="-5.1633362470270075E-2"/>
                  <c:y val="-7.232537004932392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3235-41AA-AB39-9FE8D90CB6EB}"/>
                </c:ext>
              </c:extLst>
            </c:dLbl>
            <c:numFmt formatCode="#,##0.0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Sheet1!$E$26:$E$27</c:f>
              <c:strCache>
                <c:ptCount val="2"/>
                <c:pt idx="0">
                  <c:v>desktop</c:v>
                </c:pt>
                <c:pt idx="1">
                  <c:v>mobile</c:v>
                </c:pt>
              </c:strCache>
            </c:strRef>
          </c:cat>
          <c:val>
            <c:numRef>
              <c:f>Sheet1!$H$26:$H$27</c:f>
              <c:numCache>
                <c:formatCode>General</c:formatCode>
                <c:ptCount val="2"/>
                <c:pt idx="0">
                  <c:v>7.7986262355499996</c:v>
                </c:pt>
                <c:pt idx="1">
                  <c:v>3.1848212773159998</c:v>
                </c:pt>
              </c:numCache>
            </c:numRef>
          </c:val>
          <c:smooth val="0"/>
          <c:extLst>
            <c:ext xmlns:c16="http://schemas.microsoft.com/office/drawing/2014/chart" uri="{C3380CC4-5D6E-409C-BE32-E72D297353CC}">
              <c16:uniqueId val="{00000002-507A-4454-A78C-4A8EE636FCBC}"/>
            </c:ext>
          </c:extLst>
        </c:ser>
        <c:dLbls>
          <c:showLegendKey val="0"/>
          <c:showVal val="1"/>
          <c:showCatName val="0"/>
          <c:showSerName val="0"/>
          <c:showPercent val="0"/>
          <c:showBubbleSize val="0"/>
        </c:dLbls>
        <c:marker val="1"/>
        <c:smooth val="0"/>
        <c:axId val="1920717199"/>
        <c:axId val="97858623"/>
      </c:lineChart>
      <c:catAx>
        <c:axId val="94637615"/>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sz="1000" b="1" i="0" u="none" strike="noStrike" kern="1200" baseline="0" dirty="0">
                    <a:solidFill>
                      <a:prstClr val="black">
                        <a:lumMod val="65000"/>
                        <a:lumOff val="35000"/>
                      </a:prstClr>
                    </a:solidFill>
                  </a:rPr>
                  <a:t>DEVICE TYPE</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94634255"/>
        <c:crosses val="autoZero"/>
        <c:auto val="1"/>
        <c:lblAlgn val="ctr"/>
        <c:lblOffset val="100"/>
        <c:noMultiLvlLbl val="0"/>
      </c:catAx>
      <c:valAx>
        <c:axId val="94634255"/>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sz="1000" b="1" i="0" u="none" strike="noStrike" kern="1200" baseline="0" dirty="0">
                    <a:solidFill>
                      <a:schemeClr val="tx1"/>
                    </a:solidFill>
                  </a:rPr>
                  <a:t>SESSION AND ORDERS</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94637615"/>
        <c:crosses val="autoZero"/>
        <c:crossBetween val="between"/>
      </c:valAx>
      <c:valAx>
        <c:axId val="97858623"/>
        <c:scaling>
          <c:orientation val="minMax"/>
        </c:scaling>
        <c:delete val="0"/>
        <c:axPos val="r"/>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sz="1000" b="1" i="0" u="none" strike="noStrike" kern="1200" baseline="0" dirty="0">
                    <a:solidFill>
                      <a:prstClr val="black">
                        <a:lumMod val="65000"/>
                        <a:lumOff val="35000"/>
                      </a:prstClr>
                    </a:solidFill>
                  </a:rPr>
                  <a:t>CONVERSION RATE %</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920717199"/>
        <c:crosses val="max"/>
        <c:crossBetween val="between"/>
      </c:valAx>
      <c:catAx>
        <c:axId val="1920717199"/>
        <c:scaling>
          <c:orientation val="minMax"/>
        </c:scaling>
        <c:delete val="1"/>
        <c:axPos val="b"/>
        <c:numFmt formatCode="General" sourceLinked="1"/>
        <c:majorTickMark val="out"/>
        <c:minorTickMark val="none"/>
        <c:tickLblPos val="nextTo"/>
        <c:crossAx val="97858623"/>
        <c:crosses val="autoZero"/>
        <c:auto val="1"/>
        <c:lblAlgn val="ctr"/>
        <c:lblOffset val="100"/>
        <c:noMultiLvlLbl val="0"/>
      </c:cat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rgbClr val="DDDDDD">
          <a:alpha val="95000"/>
        </a:srgbClr>
      </a:solidFill>
    </a:ln>
    <a:effectLst/>
  </c:spPr>
  <c:txPr>
    <a:bodyPr/>
    <a:lstStyle/>
    <a:p>
      <a:pPr>
        <a:defRPr/>
      </a:pPr>
      <a:endParaRPr lang="en-US"/>
    </a:p>
  </c:txPr>
  <c:externalData r:id="rId4">
    <c:autoUpdate val="0"/>
  </c:externalData>
</c:chartSpace>
</file>

<file path=ppt/charts/chart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100" b="1" i="0" u="none" strike="noStrike" kern="1200" spc="0" baseline="0">
                <a:solidFill>
                  <a:schemeClr val="tx1"/>
                </a:solidFill>
                <a:latin typeface="+mn-lt"/>
                <a:ea typeface="+mn-ea"/>
                <a:cs typeface="+mn-cs"/>
              </a:defRPr>
            </a:pPr>
            <a:r>
              <a:rPr lang="en-US" sz="1100" b="1" dirty="0">
                <a:solidFill>
                  <a:schemeClr val="tx1"/>
                </a:solidFill>
              </a:rPr>
              <a:t>CUSTOMERS</a:t>
            </a:r>
            <a:r>
              <a:rPr lang="en-US" sz="1100" b="1" baseline="0" dirty="0">
                <a:solidFill>
                  <a:schemeClr val="tx1"/>
                </a:solidFill>
              </a:rPr>
              <a:t> BY SEGMENTS</a:t>
            </a:r>
            <a:endParaRPr lang="en-US" sz="1100" b="1" dirty="0">
              <a:solidFill>
                <a:schemeClr val="tx1"/>
              </a:solidFill>
            </a:endParaRPr>
          </a:p>
        </c:rich>
      </c:tx>
      <c:layout>
        <c:manualLayout>
          <c:xMode val="edge"/>
          <c:yMode val="edge"/>
          <c:x val="0.10205043472564426"/>
          <c:y val="7.2823045468188616E-2"/>
        </c:manualLayout>
      </c:layout>
      <c:overlay val="0"/>
      <c:spPr>
        <a:noFill/>
        <a:ln>
          <a:noFill/>
        </a:ln>
        <a:effectLst/>
      </c:spPr>
      <c:txPr>
        <a:bodyPr rot="0" spcFirstLastPara="1" vertOverflow="ellipsis" vert="horz" wrap="square" anchor="ctr" anchorCtr="1"/>
        <a:lstStyle/>
        <a:p>
          <a:pPr>
            <a:defRPr sz="1100" b="1" i="0" u="none" strike="noStrike" kern="1200" spc="0" baseline="0">
              <a:solidFill>
                <a:schemeClr val="tx1"/>
              </a:solidFill>
              <a:latin typeface="+mn-lt"/>
              <a:ea typeface="+mn-ea"/>
              <a:cs typeface="+mn-cs"/>
            </a:defRPr>
          </a:pPr>
          <a:endParaRPr lang="en-US"/>
        </a:p>
      </c:txPr>
    </c:title>
    <c:autoTitleDeleted val="0"/>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ser>
          <c:idx val="0"/>
          <c:order val="0"/>
          <c:tx>
            <c:strRef>
              <c:f>'Analyses charts'!$C$116</c:f>
              <c:strCache>
                <c:ptCount val="1"/>
                <c:pt idx="0">
                  <c:v>Total_Cust</c:v>
                </c:pt>
              </c:strCache>
            </c:strRef>
          </c:tx>
          <c:dPt>
            <c:idx val="0"/>
            <c:bubble3D val="0"/>
            <c:spPr>
              <a:solidFill>
                <a:srgbClr val="4270C1"/>
              </a:solidFill>
              <a:ln w="25400">
                <a:solidFill>
                  <a:schemeClr val="lt1"/>
                </a:solidFill>
              </a:ln>
              <a:effectLst/>
              <a:sp3d contourW="25400">
                <a:contourClr>
                  <a:schemeClr val="lt1"/>
                </a:contourClr>
              </a:sp3d>
            </c:spPr>
            <c:extLst>
              <c:ext xmlns:c16="http://schemas.microsoft.com/office/drawing/2014/chart" uri="{C3380CC4-5D6E-409C-BE32-E72D297353CC}">
                <c16:uniqueId val="{00000001-4F5B-4723-B729-3AA93794689E}"/>
              </c:ext>
            </c:extLst>
          </c:dPt>
          <c:dPt>
            <c:idx val="1"/>
            <c:bubble3D val="0"/>
            <c:spPr>
              <a:solidFill>
                <a:srgbClr val="E97C30"/>
              </a:solidFill>
              <a:ln w="25400">
                <a:solidFill>
                  <a:schemeClr val="lt1"/>
                </a:solidFill>
              </a:ln>
              <a:effectLst/>
              <a:sp3d contourW="25400">
                <a:contourClr>
                  <a:schemeClr val="lt1"/>
                </a:contourClr>
              </a:sp3d>
            </c:spPr>
            <c:extLst>
              <c:ext xmlns:c16="http://schemas.microsoft.com/office/drawing/2014/chart" uri="{C3380CC4-5D6E-409C-BE32-E72D297353CC}">
                <c16:uniqueId val="{00000003-4F5B-4723-B729-3AA93794689E}"/>
              </c:ext>
            </c:extLst>
          </c:dPt>
          <c:dPt>
            <c:idx val="2"/>
            <c:bubble3D val="0"/>
            <c:spPr>
              <a:solidFill>
                <a:srgbClr val="A3A3A3"/>
              </a:solidFill>
              <a:ln w="25400">
                <a:solidFill>
                  <a:schemeClr val="lt1"/>
                </a:solidFill>
              </a:ln>
              <a:effectLst/>
              <a:sp3d contourW="25400">
                <a:contourClr>
                  <a:schemeClr val="lt1"/>
                </a:contourClr>
              </a:sp3d>
            </c:spPr>
            <c:extLst>
              <c:ext xmlns:c16="http://schemas.microsoft.com/office/drawing/2014/chart" uri="{C3380CC4-5D6E-409C-BE32-E72D297353CC}">
                <c16:uniqueId val="{00000005-4F5B-4723-B729-3AA93794689E}"/>
              </c:ext>
            </c:extLst>
          </c:dPt>
          <c:dPt>
            <c:idx val="3"/>
            <c:bubble3D val="0"/>
            <c:spPr>
              <a:solidFill>
                <a:srgbClr val="FBBD00"/>
              </a:solidFill>
              <a:ln w="25400">
                <a:solidFill>
                  <a:schemeClr val="lt1"/>
                </a:solidFill>
              </a:ln>
              <a:effectLst/>
              <a:sp3d contourW="25400">
                <a:contourClr>
                  <a:schemeClr val="lt1"/>
                </a:contourClr>
              </a:sp3d>
            </c:spPr>
            <c:extLst>
              <c:ext xmlns:c16="http://schemas.microsoft.com/office/drawing/2014/chart" uri="{C3380CC4-5D6E-409C-BE32-E72D297353CC}">
                <c16:uniqueId val="{00000007-4F5B-4723-B729-3AA93794689E}"/>
              </c:ext>
            </c:extLst>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mn-lt"/>
                    <a:ea typeface="+mn-ea"/>
                    <a:cs typeface="+mn-cs"/>
                  </a:defRPr>
                </a:pPr>
                <a:endParaRPr lang="en-US"/>
              </a:p>
            </c:txPr>
            <c:dLblPos val="outEnd"/>
            <c:showLegendKey val="0"/>
            <c:showVal val="1"/>
            <c:showCatName val="1"/>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'Analyses charts'!$B$117:$B$120</c:f>
              <c:strCache>
                <c:ptCount val="4"/>
                <c:pt idx="0">
                  <c:v>Premium</c:v>
                </c:pt>
                <c:pt idx="1">
                  <c:v>Gold</c:v>
                </c:pt>
                <c:pt idx="2">
                  <c:v>Standard</c:v>
                </c:pt>
                <c:pt idx="3">
                  <c:v>Silver</c:v>
                </c:pt>
              </c:strCache>
            </c:strRef>
          </c:cat>
          <c:val>
            <c:numRef>
              <c:f>'Analyses charts'!$C$117:$C$120</c:f>
              <c:numCache>
                <c:formatCode>General</c:formatCode>
                <c:ptCount val="4"/>
                <c:pt idx="0">
                  <c:v>4901</c:v>
                </c:pt>
                <c:pt idx="1">
                  <c:v>5265</c:v>
                </c:pt>
                <c:pt idx="2">
                  <c:v>11317</c:v>
                </c:pt>
                <c:pt idx="3">
                  <c:v>10213</c:v>
                </c:pt>
              </c:numCache>
            </c:numRef>
          </c:val>
          <c:extLst>
            <c:ext xmlns:c16="http://schemas.microsoft.com/office/drawing/2014/chart" uri="{C3380CC4-5D6E-409C-BE32-E72D297353CC}">
              <c16:uniqueId val="{00000008-4F5B-4723-B729-3AA93794689E}"/>
            </c:ext>
          </c:extLst>
        </c:ser>
        <c:dLbls>
          <c:dLblPos val="outEnd"/>
          <c:showLegendKey val="0"/>
          <c:showVal val="1"/>
          <c:showCatName val="0"/>
          <c:showSerName val="0"/>
          <c:showPercent val="0"/>
          <c:showBubbleSize val="0"/>
          <c:showLeaderLines val="1"/>
        </c:dLbls>
      </c:pie3DChart>
      <c:spPr>
        <a:noFill/>
        <a:ln>
          <a:noFill/>
        </a:ln>
        <a:effectLst/>
      </c:spPr>
    </c:plotArea>
    <c:legend>
      <c:legendPos val="b"/>
      <c:overlay val="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1" i="0" u="none" strike="noStrike" kern="1200" spc="0" baseline="0">
                <a:solidFill>
                  <a:schemeClr val="tx1"/>
                </a:solidFill>
                <a:latin typeface="+mn-lt"/>
                <a:ea typeface="+mn-ea"/>
                <a:cs typeface="+mn-cs"/>
              </a:defRPr>
            </a:pPr>
            <a:r>
              <a:rPr lang="en-US" sz="1200" b="1" dirty="0">
                <a:solidFill>
                  <a:schemeClr val="tx1"/>
                </a:solidFill>
              </a:rPr>
              <a:t>REVENUE</a:t>
            </a:r>
            <a:r>
              <a:rPr lang="en-US" sz="1200" b="1" baseline="0" dirty="0">
                <a:solidFill>
                  <a:schemeClr val="tx1"/>
                </a:solidFill>
              </a:rPr>
              <a:t> BY SEGMENTS</a:t>
            </a:r>
            <a:endParaRPr lang="en-US" sz="1200" b="1" dirty="0">
              <a:solidFill>
                <a:schemeClr val="tx1"/>
              </a:solidFill>
            </a:endParaRPr>
          </a:p>
        </c:rich>
      </c:tx>
      <c:overlay val="0"/>
      <c:spPr>
        <a:noFill/>
        <a:ln>
          <a:noFill/>
        </a:ln>
        <a:effectLst/>
      </c:spPr>
      <c:txPr>
        <a:bodyPr rot="0" spcFirstLastPara="1" vertOverflow="ellipsis" vert="horz" wrap="square" anchor="ctr" anchorCtr="1"/>
        <a:lstStyle/>
        <a:p>
          <a:pPr>
            <a:defRPr sz="1200" b="1" i="0" u="none" strike="noStrike" kern="1200" spc="0" baseline="0">
              <a:solidFill>
                <a:schemeClr val="tx1"/>
              </a:solidFill>
              <a:latin typeface="+mn-lt"/>
              <a:ea typeface="+mn-ea"/>
              <a:cs typeface="+mn-cs"/>
            </a:defRPr>
          </a:pPr>
          <a:endParaRPr lang="en-US"/>
        </a:p>
      </c:txPr>
    </c:title>
    <c:autoTitleDeleted val="0"/>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ser>
          <c:idx val="0"/>
          <c:order val="0"/>
          <c:tx>
            <c:strRef>
              <c:f>'Analyses charts'!$C$107</c:f>
              <c:strCache>
                <c:ptCount val="1"/>
                <c:pt idx="0">
                  <c:v>Total_Amount</c:v>
                </c:pt>
              </c:strCache>
            </c:strRef>
          </c:tx>
          <c:dPt>
            <c:idx val="0"/>
            <c:bubble3D val="0"/>
            <c:spPr>
              <a:solidFill>
                <a:srgbClr val="4270C1"/>
              </a:solidFill>
              <a:ln w="25400">
                <a:solidFill>
                  <a:schemeClr val="lt1"/>
                </a:solidFill>
              </a:ln>
              <a:effectLst/>
              <a:sp3d contourW="25400">
                <a:contourClr>
                  <a:schemeClr val="lt1"/>
                </a:contourClr>
              </a:sp3d>
            </c:spPr>
            <c:extLst>
              <c:ext xmlns:c16="http://schemas.microsoft.com/office/drawing/2014/chart" uri="{C3380CC4-5D6E-409C-BE32-E72D297353CC}">
                <c16:uniqueId val="{00000001-54C9-4F8A-A1C3-86A602471DB0}"/>
              </c:ext>
            </c:extLst>
          </c:dPt>
          <c:dPt>
            <c:idx val="1"/>
            <c:bubble3D val="0"/>
            <c:spPr>
              <a:solidFill>
                <a:srgbClr val="E97C30"/>
              </a:solidFill>
              <a:ln w="25400">
                <a:solidFill>
                  <a:schemeClr val="lt1"/>
                </a:solidFill>
              </a:ln>
              <a:effectLst/>
              <a:sp3d contourW="25400">
                <a:contourClr>
                  <a:schemeClr val="lt1"/>
                </a:contourClr>
              </a:sp3d>
            </c:spPr>
            <c:extLst>
              <c:ext xmlns:c16="http://schemas.microsoft.com/office/drawing/2014/chart" uri="{C3380CC4-5D6E-409C-BE32-E72D297353CC}">
                <c16:uniqueId val="{00000003-54C9-4F8A-A1C3-86A602471DB0}"/>
              </c:ext>
            </c:extLst>
          </c:dPt>
          <c:dPt>
            <c:idx val="2"/>
            <c:bubble3D val="0"/>
            <c:spPr>
              <a:solidFill>
                <a:srgbClr val="A3A3A3"/>
              </a:solidFill>
              <a:ln w="25400">
                <a:solidFill>
                  <a:schemeClr val="lt1"/>
                </a:solidFill>
              </a:ln>
              <a:effectLst/>
              <a:sp3d contourW="25400">
                <a:contourClr>
                  <a:schemeClr val="lt1"/>
                </a:contourClr>
              </a:sp3d>
            </c:spPr>
            <c:extLst>
              <c:ext xmlns:c16="http://schemas.microsoft.com/office/drawing/2014/chart" uri="{C3380CC4-5D6E-409C-BE32-E72D297353CC}">
                <c16:uniqueId val="{00000005-54C9-4F8A-A1C3-86A602471DB0}"/>
              </c:ext>
            </c:extLst>
          </c:dPt>
          <c:dPt>
            <c:idx val="3"/>
            <c:bubble3D val="0"/>
            <c:spPr>
              <a:solidFill>
                <a:srgbClr val="FBBD00"/>
              </a:solidFill>
              <a:ln w="25400">
                <a:solidFill>
                  <a:schemeClr val="lt1"/>
                </a:solidFill>
              </a:ln>
              <a:effectLst/>
              <a:sp3d contourW="25400">
                <a:contourClr>
                  <a:schemeClr val="lt1"/>
                </a:contourClr>
              </a:sp3d>
            </c:spPr>
            <c:extLst>
              <c:ext xmlns:c16="http://schemas.microsoft.com/office/drawing/2014/chart" uri="{C3380CC4-5D6E-409C-BE32-E72D297353CC}">
                <c16:uniqueId val="{00000007-54C9-4F8A-A1C3-86A602471DB0}"/>
              </c:ext>
            </c:extLst>
          </c:dPt>
          <c:dLbls>
            <c:numFmt formatCode="General" sourceLinked="0"/>
            <c:spPr>
              <a:noFill/>
              <a:ln>
                <a:noFill/>
              </a:ln>
              <a:effectLst/>
            </c:spPr>
            <c:txPr>
              <a:bodyPr rot="0" spcFirstLastPara="1" vertOverflow="ellipsis" vert="horz" wrap="square" lIns="38100" tIns="19050" rIns="38100" bIns="19050" anchor="ctr" anchorCtr="1">
                <a:spAutoFit/>
              </a:bodyPr>
              <a:lstStyle/>
              <a:p>
                <a:pPr>
                  <a:defRPr sz="700" b="1" i="0" u="none" strike="noStrike" kern="1200" baseline="0">
                    <a:solidFill>
                      <a:schemeClr val="tx1"/>
                    </a:solidFill>
                    <a:latin typeface="+mn-lt"/>
                    <a:ea typeface="+mn-ea"/>
                    <a:cs typeface="+mn-cs"/>
                  </a:defRPr>
                </a:pPr>
                <a:endParaRPr lang="en-US"/>
              </a:p>
            </c:txPr>
            <c:dLblPos val="outEnd"/>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'Analyses charts'!$B$108:$B$111</c:f>
              <c:strCache>
                <c:ptCount val="4"/>
                <c:pt idx="0">
                  <c:v>Premium</c:v>
                </c:pt>
                <c:pt idx="1">
                  <c:v>Gold</c:v>
                </c:pt>
                <c:pt idx="2">
                  <c:v>Standard</c:v>
                </c:pt>
                <c:pt idx="3">
                  <c:v>Silver</c:v>
                </c:pt>
              </c:strCache>
            </c:strRef>
          </c:cat>
          <c:val>
            <c:numRef>
              <c:f>'Analyses charts'!$C$108:$C$111</c:f>
              <c:numCache>
                <c:formatCode>General</c:formatCode>
                <c:ptCount val="4"/>
                <c:pt idx="0">
                  <c:v>222439.50746917701</c:v>
                </c:pt>
                <c:pt idx="1">
                  <c:v>251190.598295212</c:v>
                </c:pt>
                <c:pt idx="2">
                  <c:v>813501.44853401196</c:v>
                </c:pt>
                <c:pt idx="3">
                  <c:v>566039.56908035302</c:v>
                </c:pt>
              </c:numCache>
            </c:numRef>
          </c:val>
          <c:extLst>
            <c:ext xmlns:c16="http://schemas.microsoft.com/office/drawing/2014/chart" uri="{C3380CC4-5D6E-409C-BE32-E72D297353CC}">
              <c16:uniqueId val="{00000008-54C9-4F8A-A1C3-86A602471DB0}"/>
            </c:ext>
          </c:extLst>
        </c:ser>
        <c:dLbls>
          <c:dLblPos val="outEnd"/>
          <c:showLegendKey val="0"/>
          <c:showVal val="1"/>
          <c:showCatName val="0"/>
          <c:showSerName val="0"/>
          <c:showPercent val="0"/>
          <c:showBubbleSize val="0"/>
          <c:showLeaderLines val="1"/>
        </c:dLbls>
      </c:pie3DChart>
      <c:spPr>
        <a:noFill/>
        <a:ln>
          <a:noFill/>
        </a:ln>
        <a:effectLst/>
      </c:spPr>
    </c:plotArea>
    <c:legend>
      <c:legendPos val="b"/>
      <c:layout>
        <c:manualLayout>
          <c:xMode val="edge"/>
          <c:yMode val="edge"/>
          <c:x val="5.534962089300758E-2"/>
          <c:y val="0.9194609101490725"/>
          <c:w val="0.9"/>
          <c:h val="7.5787388685787965E-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pivotSource>
    <c:name>[Book1]Sheet7!PivotTable59</c:name>
    <c:fmtId val="4"/>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IN"/>
              <a:t>Sales</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Sheet7!$K$3:$K$4</c:f>
              <c:strCache>
                <c:ptCount val="1"/>
                <c:pt idx="0">
                  <c:v>The Birthday Sugar Panda</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Sheet7!$J$5:$J$14</c:f>
              <c:strCache>
                <c:ptCount val="9"/>
                <c:pt idx="0">
                  <c:v>2013-04</c:v>
                </c:pt>
                <c:pt idx="1">
                  <c:v>2013-05</c:v>
                </c:pt>
                <c:pt idx="2">
                  <c:v>2013-06</c:v>
                </c:pt>
                <c:pt idx="3">
                  <c:v>2013-07</c:v>
                </c:pt>
                <c:pt idx="4">
                  <c:v>2013-08</c:v>
                </c:pt>
                <c:pt idx="5">
                  <c:v>2013-09</c:v>
                </c:pt>
                <c:pt idx="6">
                  <c:v>2013-10</c:v>
                </c:pt>
                <c:pt idx="7">
                  <c:v>2013-11</c:v>
                </c:pt>
                <c:pt idx="8">
                  <c:v>2013-12</c:v>
                </c:pt>
              </c:strCache>
            </c:strRef>
          </c:cat>
          <c:val>
            <c:numRef>
              <c:f>Sheet7!$K$5:$K$14</c:f>
              <c:numCache>
                <c:formatCode>General</c:formatCode>
                <c:ptCount val="9"/>
                <c:pt idx="8">
                  <c:v>139</c:v>
                </c:pt>
              </c:numCache>
            </c:numRef>
          </c:val>
          <c:extLst>
            <c:ext xmlns:c16="http://schemas.microsoft.com/office/drawing/2014/chart" uri="{C3380CC4-5D6E-409C-BE32-E72D297353CC}">
              <c16:uniqueId val="{00000000-1B8D-4F92-A011-5F8F767EED51}"/>
            </c:ext>
          </c:extLst>
        </c:ser>
        <c:ser>
          <c:idx val="1"/>
          <c:order val="1"/>
          <c:tx>
            <c:strRef>
              <c:f>Sheet7!$L$3:$L$4</c:f>
              <c:strCache>
                <c:ptCount val="1"/>
                <c:pt idx="0">
                  <c:v>The Forever Love Bear</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Sheet7!$J$5:$J$14</c:f>
              <c:strCache>
                <c:ptCount val="9"/>
                <c:pt idx="0">
                  <c:v>2013-04</c:v>
                </c:pt>
                <c:pt idx="1">
                  <c:v>2013-05</c:v>
                </c:pt>
                <c:pt idx="2">
                  <c:v>2013-06</c:v>
                </c:pt>
                <c:pt idx="3">
                  <c:v>2013-07</c:v>
                </c:pt>
                <c:pt idx="4">
                  <c:v>2013-08</c:v>
                </c:pt>
                <c:pt idx="5">
                  <c:v>2013-09</c:v>
                </c:pt>
                <c:pt idx="6">
                  <c:v>2013-10</c:v>
                </c:pt>
                <c:pt idx="7">
                  <c:v>2013-11</c:v>
                </c:pt>
                <c:pt idx="8">
                  <c:v>2013-12</c:v>
                </c:pt>
              </c:strCache>
            </c:strRef>
          </c:cat>
          <c:val>
            <c:numRef>
              <c:f>Sheet7!$L$5:$L$14</c:f>
              <c:numCache>
                <c:formatCode>General</c:formatCode>
                <c:ptCount val="9"/>
                <c:pt idx="0">
                  <c:v>94</c:v>
                </c:pt>
                <c:pt idx="1">
                  <c:v>82</c:v>
                </c:pt>
                <c:pt idx="2">
                  <c:v>90</c:v>
                </c:pt>
                <c:pt idx="3">
                  <c:v>95</c:v>
                </c:pt>
                <c:pt idx="4">
                  <c:v>98</c:v>
                </c:pt>
                <c:pt idx="5">
                  <c:v>98</c:v>
                </c:pt>
                <c:pt idx="6">
                  <c:v>135</c:v>
                </c:pt>
                <c:pt idx="7">
                  <c:v>174</c:v>
                </c:pt>
                <c:pt idx="8">
                  <c:v>183</c:v>
                </c:pt>
              </c:numCache>
            </c:numRef>
          </c:val>
          <c:extLst>
            <c:ext xmlns:c16="http://schemas.microsoft.com/office/drawing/2014/chart" uri="{C3380CC4-5D6E-409C-BE32-E72D297353CC}">
              <c16:uniqueId val="{00000001-1B8D-4F92-A011-5F8F767EED51}"/>
            </c:ext>
          </c:extLst>
        </c:ser>
        <c:ser>
          <c:idx val="2"/>
          <c:order val="2"/>
          <c:tx>
            <c:strRef>
              <c:f>Sheet7!$M$3:$M$4</c:f>
              <c:strCache>
                <c:ptCount val="1"/>
                <c:pt idx="0">
                  <c:v>The Original Mr. Fuzzy</c:v>
                </c:pt>
              </c:strCache>
            </c:strRef>
          </c:tx>
          <c:spPr>
            <a:solidFill>
              <a:srgbClr val="00B0F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Sheet7!$J$5:$J$14</c:f>
              <c:strCache>
                <c:ptCount val="9"/>
                <c:pt idx="0">
                  <c:v>2013-04</c:v>
                </c:pt>
                <c:pt idx="1">
                  <c:v>2013-05</c:v>
                </c:pt>
                <c:pt idx="2">
                  <c:v>2013-06</c:v>
                </c:pt>
                <c:pt idx="3">
                  <c:v>2013-07</c:v>
                </c:pt>
                <c:pt idx="4">
                  <c:v>2013-08</c:v>
                </c:pt>
                <c:pt idx="5">
                  <c:v>2013-09</c:v>
                </c:pt>
                <c:pt idx="6">
                  <c:v>2013-10</c:v>
                </c:pt>
                <c:pt idx="7">
                  <c:v>2013-11</c:v>
                </c:pt>
                <c:pt idx="8">
                  <c:v>2013-12</c:v>
                </c:pt>
              </c:strCache>
            </c:strRef>
          </c:cat>
          <c:val>
            <c:numRef>
              <c:f>Sheet7!$M$5:$M$14</c:f>
              <c:numCache>
                <c:formatCode>General</c:formatCode>
                <c:ptCount val="9"/>
                <c:pt idx="0">
                  <c:v>459</c:v>
                </c:pt>
                <c:pt idx="1">
                  <c:v>489</c:v>
                </c:pt>
                <c:pt idx="2">
                  <c:v>503</c:v>
                </c:pt>
                <c:pt idx="3">
                  <c:v>509</c:v>
                </c:pt>
                <c:pt idx="4">
                  <c:v>510</c:v>
                </c:pt>
                <c:pt idx="5">
                  <c:v>537</c:v>
                </c:pt>
                <c:pt idx="6">
                  <c:v>603</c:v>
                </c:pt>
                <c:pt idx="7">
                  <c:v>724</c:v>
                </c:pt>
                <c:pt idx="8">
                  <c:v>818</c:v>
                </c:pt>
              </c:numCache>
            </c:numRef>
          </c:val>
          <c:extLst>
            <c:ext xmlns:c16="http://schemas.microsoft.com/office/drawing/2014/chart" uri="{C3380CC4-5D6E-409C-BE32-E72D297353CC}">
              <c16:uniqueId val="{00000002-1B8D-4F92-A011-5F8F767EED51}"/>
            </c:ext>
          </c:extLst>
        </c:ser>
        <c:dLbls>
          <c:dLblPos val="outEnd"/>
          <c:showLegendKey val="0"/>
          <c:showVal val="1"/>
          <c:showCatName val="0"/>
          <c:showSerName val="0"/>
          <c:showPercent val="0"/>
          <c:showBubbleSize val="0"/>
        </c:dLbls>
        <c:gapWidth val="49"/>
        <c:overlap val="-8"/>
        <c:axId val="1629095504"/>
        <c:axId val="1629106064"/>
      </c:barChart>
      <c:catAx>
        <c:axId val="1629095504"/>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a:t>Month</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629106064"/>
        <c:crosses val="autoZero"/>
        <c:auto val="1"/>
        <c:lblAlgn val="ctr"/>
        <c:lblOffset val="100"/>
        <c:noMultiLvlLbl val="0"/>
      </c:catAx>
      <c:valAx>
        <c:axId val="162910606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a:t>Orders</a:t>
                </a:r>
                <a:r>
                  <a:rPr lang="en-IN" baseline="0"/>
                  <a:t> Count</a:t>
                </a:r>
                <a:endParaRPr lang="en-IN"/>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629095504"/>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a:gsLst>
        <a:gs pos="0">
          <a:schemeClr val="accent3">
            <a:lumMod val="20000"/>
            <a:lumOff val="80000"/>
          </a:schemeClr>
        </a:gs>
        <a:gs pos="89000">
          <a:srgbClr val="A0E4A6"/>
        </a:gs>
        <a:gs pos="64000">
          <a:schemeClr val="tx2">
            <a:lumMod val="10000"/>
            <a:lumOff val="90000"/>
          </a:schemeClr>
        </a:gs>
      </a:gsLst>
      <a:lin ang="5400000" scaled="1"/>
    </a:gradFill>
    <a:ln w="9525" cap="flat" cmpd="sng" algn="ctr">
      <a:solidFill>
        <a:schemeClr val="tx1">
          <a:lumMod val="15000"/>
          <a:lumOff val="85000"/>
        </a:schemeClr>
      </a:solidFill>
      <a:round/>
    </a:ln>
    <a:effectLst/>
  </c:spPr>
  <c:txPr>
    <a:bodyPr/>
    <a:lstStyle/>
    <a:p>
      <a:pPr>
        <a:defRPr/>
      </a:pPr>
      <a:endParaRPr lang="en-US"/>
    </a:p>
  </c:txPr>
  <c:externalData r:id="rId4">
    <c:autoUpdate val="0"/>
  </c:externalData>
  <c:extLst>
    <c:ext xmlns:c14="http://schemas.microsoft.com/office/drawing/2007/8/2/chart" uri="{781A3756-C4B2-4CAC-9D66-4F8BD8637D16}">
      <c14:pivotOptions>
        <c14:dropZoneFilter val="1"/>
        <c14:dropZoneCategories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pivotSource>
    <c:name>[Session_Volume_excluding_holidays.xlsx]Sheet1!PivotTable1</c:name>
    <c:fmtId val="10"/>
  </c:pivotSource>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sz="1200" dirty="0"/>
              <a:t>AVG</a:t>
            </a:r>
            <a:r>
              <a:rPr lang="en-US" sz="1200" baseline="0" dirty="0"/>
              <a:t> SESSION </a:t>
            </a:r>
            <a:r>
              <a:rPr lang="en-US" sz="1200" dirty="0"/>
              <a:t>VOLUME</a:t>
            </a:r>
            <a:r>
              <a:rPr lang="en-US" sz="1200" baseline="0" dirty="0"/>
              <a:t> BY WEEKDAY</a:t>
            </a:r>
            <a:endParaRPr lang="en-US" sz="1200" dirty="0"/>
          </a:p>
        </c:rich>
      </c:tx>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ivotFmts>
      <c:pivotFmt>
        <c:idx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s>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clustered"/>
        <c:varyColors val="0"/>
        <c:ser>
          <c:idx val="0"/>
          <c:order val="0"/>
          <c:tx>
            <c:strRef>
              <c:f>Sheet1!$G$6</c:f>
              <c:strCache>
                <c:ptCount val="1"/>
                <c:pt idx="0">
                  <c:v>Total</c:v>
                </c:pt>
              </c:strCache>
            </c:strRef>
          </c:tx>
          <c:spPr>
            <a:solidFill>
              <a:srgbClr val="FFC000"/>
            </a:solidFill>
            <a:ln>
              <a:noFill/>
            </a:ln>
            <a:effectLst>
              <a:outerShdw blurRad="57150" dist="19050" dir="5400000" algn="ctr" rotWithShape="0">
                <a:srgbClr val="000000">
                  <a:alpha val="63000"/>
                </a:srgbClr>
              </a:outerShdw>
            </a:effectLst>
            <a:sp3d/>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Sheet1!$F$7:$F$12</c:f>
              <c:strCache>
                <c:ptCount val="6"/>
                <c:pt idx="0">
                  <c:v>Monday</c:v>
                </c:pt>
                <c:pt idx="1">
                  <c:v>Tuesday</c:v>
                </c:pt>
                <c:pt idx="2">
                  <c:v>Wednesday</c:v>
                </c:pt>
                <c:pt idx="3">
                  <c:v>Thursday</c:v>
                </c:pt>
                <c:pt idx="4">
                  <c:v>Friday</c:v>
                </c:pt>
                <c:pt idx="5">
                  <c:v>Saturday</c:v>
                </c:pt>
              </c:strCache>
            </c:strRef>
          </c:cat>
          <c:val>
            <c:numRef>
              <c:f>Sheet1!$G$7:$G$12</c:f>
              <c:numCache>
                <c:formatCode>General</c:formatCode>
                <c:ptCount val="6"/>
                <c:pt idx="0">
                  <c:v>57</c:v>
                </c:pt>
                <c:pt idx="1">
                  <c:v>59</c:v>
                </c:pt>
                <c:pt idx="2">
                  <c:v>64</c:v>
                </c:pt>
                <c:pt idx="3">
                  <c:v>59</c:v>
                </c:pt>
                <c:pt idx="4">
                  <c:v>47</c:v>
                </c:pt>
                <c:pt idx="5">
                  <c:v>16</c:v>
                </c:pt>
              </c:numCache>
            </c:numRef>
          </c:val>
          <c:extLst>
            <c:ext xmlns:c16="http://schemas.microsoft.com/office/drawing/2014/chart" uri="{C3380CC4-5D6E-409C-BE32-E72D297353CC}">
              <c16:uniqueId val="{00000000-340E-4C10-B267-4BCB6BEC6C0D}"/>
            </c:ext>
          </c:extLst>
        </c:ser>
        <c:dLbls>
          <c:showLegendKey val="0"/>
          <c:showVal val="1"/>
          <c:showCatName val="0"/>
          <c:showSerName val="0"/>
          <c:showPercent val="0"/>
          <c:showBubbleSize val="0"/>
        </c:dLbls>
        <c:gapWidth val="100"/>
        <c:shape val="box"/>
        <c:axId val="1080408575"/>
        <c:axId val="1080413375"/>
        <c:axId val="0"/>
      </c:bar3DChart>
      <c:catAx>
        <c:axId val="1080408575"/>
        <c:scaling>
          <c:orientation val="minMax"/>
        </c:scaling>
        <c:delete val="0"/>
        <c:axPos val="b"/>
        <c:title>
          <c:tx>
            <c:rich>
              <a:bodyPr rot="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r>
                  <a:rPr lang="en-IN" sz="1000" dirty="0"/>
                  <a:t>WEEKDAY</a:t>
                </a:r>
              </a:p>
            </c:rich>
          </c:tx>
          <c:overlay val="0"/>
          <c:spPr>
            <a:noFill/>
            <a:ln>
              <a:noFill/>
            </a:ln>
            <a:effectLst/>
          </c:spPr>
          <c:txPr>
            <a:bodyPr rot="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1080413375"/>
        <c:crosses val="autoZero"/>
        <c:auto val="1"/>
        <c:lblAlgn val="ctr"/>
        <c:lblOffset val="100"/>
        <c:noMultiLvlLbl val="0"/>
      </c:catAx>
      <c:valAx>
        <c:axId val="1080413375"/>
        <c:scaling>
          <c:orientation val="minMax"/>
        </c:scaling>
        <c:delete val="0"/>
        <c:axPos val="l"/>
        <c:majorGridlines>
          <c:spPr>
            <a:ln w="9525" cap="flat" cmpd="sng" algn="ctr">
              <a:solidFill>
                <a:schemeClr val="dk1">
                  <a:lumMod val="50000"/>
                  <a:lumOff val="50000"/>
                </a:schemeClr>
              </a:solidFill>
              <a:round/>
            </a:ln>
            <a:effectLst/>
          </c:spPr>
        </c:majorGridlines>
        <c:title>
          <c:tx>
            <c:rich>
              <a:bodyPr rot="-540000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r>
                  <a:rPr lang="en-IN" sz="1000" dirty="0"/>
                  <a:t>AVG SESSION</a:t>
                </a:r>
                <a:r>
                  <a:rPr lang="en-IN" sz="1000" baseline="0" dirty="0"/>
                  <a:t> </a:t>
                </a:r>
                <a:r>
                  <a:rPr lang="en-IN" sz="1000" dirty="0"/>
                  <a:t>volume</a:t>
                </a:r>
              </a:p>
              <a:p>
                <a:pPr>
                  <a:defRPr/>
                </a:pPr>
                <a:endParaRPr lang="en-IN" dirty="0"/>
              </a:p>
            </c:rich>
          </c:tx>
          <c:overlay val="0"/>
          <c:spPr>
            <a:noFill/>
            <a:ln>
              <a:noFill/>
            </a:ln>
            <a:effectLst/>
          </c:spPr>
          <c:txPr>
            <a:bodyPr rot="-540000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1080408575"/>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4">
    <c:autoUpdate val="0"/>
  </c:externalData>
  <c:extLst>
    <c:ext xmlns:c14="http://schemas.microsoft.com/office/drawing/2007/8/2/chart" uri="{781A3756-C4B2-4CAC-9D66-4F8BD8637D16}">
      <c14:pivotOptions>
        <c14:dropZoneFilter val="1"/>
        <c14:dropZoneCategories val="1"/>
        <c14:dropZoneData val="1"/>
        <c14:dropZonesVisible val="1"/>
      </c14:pivotOptions>
    </c:ext>
    <c:ext xmlns:c16="http://schemas.microsoft.com/office/drawing/2014/chart" uri="{E28EC0CA-F0BB-4C9C-879D-F8772B89E7AC}">
      <c16:pivotOptions16>
        <c16:showExpandCollapseFieldButtons val="1"/>
      </c16:pivotOptions16>
    </c:ext>
  </c:extLst>
</c:chartSpace>
</file>

<file path=ppt/charts/chart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pivotSource>
    <c:name>[Book1]Sheet8!PivotTable60</c:name>
    <c:fmtId val="4"/>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IN" b="1" dirty="0"/>
              <a:t>Sales by product</a:t>
            </a:r>
            <a:r>
              <a:rPr lang="en-IN" b="1" baseline="0" dirty="0"/>
              <a:t> in 2014</a:t>
            </a:r>
            <a:endParaRPr lang="en-IN" b="1"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a:noFill/>
          </a:ln>
          <a:effectLst/>
        </c:spPr>
        <c:marker>
          <c:symbol val="none"/>
        </c:marker>
      </c:pivotFmt>
      <c:pivotFmt>
        <c:idx val="1"/>
        <c:spPr>
          <a:solidFill>
            <a:schemeClr val="accent1"/>
          </a:solidFill>
          <a:ln>
            <a:noFill/>
          </a:ln>
          <a:effectLst/>
        </c:spPr>
        <c:marker>
          <c:symbol val="none"/>
        </c:marker>
      </c:pivotFmt>
      <c:pivotFmt>
        <c:idx val="2"/>
        <c:spPr>
          <a:solidFill>
            <a:schemeClr val="accent1"/>
          </a:solidFill>
          <a:ln>
            <a:noFill/>
          </a:ln>
          <a:effectLst/>
        </c:spPr>
        <c:marker>
          <c:symbol val="none"/>
        </c:marker>
      </c:pivotFmt>
      <c:pivotFmt>
        <c:idx val="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8.31421182544195E-2"/>
          <c:y val="0.14394503574003151"/>
          <c:w val="0.90346856269650433"/>
          <c:h val="0.68403770832308342"/>
        </c:manualLayout>
      </c:layout>
      <c:barChart>
        <c:barDir val="col"/>
        <c:grouping val="clustered"/>
        <c:varyColors val="0"/>
        <c:ser>
          <c:idx val="0"/>
          <c:order val="0"/>
          <c:tx>
            <c:strRef>
              <c:f>Sheet8!$L$5:$L$6</c:f>
              <c:strCache>
                <c:ptCount val="1"/>
                <c:pt idx="0">
                  <c:v>The Birthday Sugar Panda</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Sheet8!$K$7:$K$19</c:f>
              <c:strCache>
                <c:ptCount val="12"/>
                <c:pt idx="0">
                  <c:v>2014-01</c:v>
                </c:pt>
                <c:pt idx="1">
                  <c:v>2014-02</c:v>
                </c:pt>
                <c:pt idx="2">
                  <c:v>2014-03</c:v>
                </c:pt>
                <c:pt idx="3">
                  <c:v>2014-04</c:v>
                </c:pt>
                <c:pt idx="4">
                  <c:v>2014-05</c:v>
                </c:pt>
                <c:pt idx="5">
                  <c:v>2014-06</c:v>
                </c:pt>
                <c:pt idx="6">
                  <c:v>2014-07</c:v>
                </c:pt>
                <c:pt idx="7">
                  <c:v>2014-08</c:v>
                </c:pt>
                <c:pt idx="8">
                  <c:v>2014-09</c:v>
                </c:pt>
                <c:pt idx="9">
                  <c:v>2014-10</c:v>
                </c:pt>
                <c:pt idx="10">
                  <c:v>2014-11</c:v>
                </c:pt>
                <c:pt idx="11">
                  <c:v>2014-12</c:v>
                </c:pt>
              </c:strCache>
            </c:strRef>
          </c:cat>
          <c:val>
            <c:numRef>
              <c:f>Sheet8!$L$7:$L$19</c:f>
              <c:numCache>
                <c:formatCode>General</c:formatCode>
                <c:ptCount val="12"/>
                <c:pt idx="0">
                  <c:v>200</c:v>
                </c:pt>
                <c:pt idx="1">
                  <c:v>211</c:v>
                </c:pt>
                <c:pt idx="2">
                  <c:v>244</c:v>
                </c:pt>
                <c:pt idx="3">
                  <c:v>267</c:v>
                </c:pt>
                <c:pt idx="4">
                  <c:v>299</c:v>
                </c:pt>
                <c:pt idx="5">
                  <c:v>288</c:v>
                </c:pt>
                <c:pt idx="6">
                  <c:v>276</c:v>
                </c:pt>
                <c:pt idx="7">
                  <c:v>294</c:v>
                </c:pt>
                <c:pt idx="8">
                  <c:v>317</c:v>
                </c:pt>
                <c:pt idx="9">
                  <c:v>368</c:v>
                </c:pt>
                <c:pt idx="10">
                  <c:v>425</c:v>
                </c:pt>
                <c:pt idx="11">
                  <c:v>539</c:v>
                </c:pt>
              </c:numCache>
            </c:numRef>
          </c:val>
          <c:extLst>
            <c:ext xmlns:c16="http://schemas.microsoft.com/office/drawing/2014/chart" uri="{C3380CC4-5D6E-409C-BE32-E72D297353CC}">
              <c16:uniqueId val="{00000000-5CD5-4CD3-BE5D-11215759E9BE}"/>
            </c:ext>
          </c:extLst>
        </c:ser>
        <c:ser>
          <c:idx val="1"/>
          <c:order val="1"/>
          <c:tx>
            <c:strRef>
              <c:f>Sheet8!$M$5:$M$6</c:f>
              <c:strCache>
                <c:ptCount val="1"/>
                <c:pt idx="0">
                  <c:v>The Forever Love Bear</c:v>
                </c:pt>
              </c:strCache>
            </c:strRef>
          </c:tx>
          <c:spPr>
            <a:solidFill>
              <a:schemeClr val="accent2"/>
            </a:solidFill>
            <a:ln>
              <a:noFill/>
            </a:ln>
            <a:effectLst/>
          </c:spPr>
          <c:invertIfNegative val="0"/>
          <c:dLbls>
            <c:dLbl>
              <c:idx val="0"/>
              <c:layout>
                <c:manualLayout>
                  <c:x val="0"/>
                  <c:y val="-0.10478608695014426"/>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B21B-4991-AA3E-C86B4FAE6875}"/>
                </c:ext>
              </c:extLst>
            </c:dLbl>
            <c:dLbl>
              <c:idx val="2"/>
              <c:layout>
                <c:manualLayout>
                  <c:x val="0"/>
                  <c:y val="-0.1086670531334829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B21B-4991-AA3E-C86B4FAE6875}"/>
                </c:ext>
              </c:extLst>
            </c:dLbl>
            <c:dLbl>
              <c:idx val="3"/>
              <c:layout>
                <c:manualLayout>
                  <c:x val="0"/>
                  <c:y val="-0.1086670531334829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B21B-4991-AA3E-C86B4FAE6875}"/>
                </c:ext>
              </c:extLst>
            </c:dLbl>
            <c:dLbl>
              <c:idx val="4"/>
              <c:layout>
                <c:manualLayout>
                  <c:x val="-1.5324557228895308E-3"/>
                  <c:y val="-8.9262222216789616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B21B-4991-AA3E-C86B4FAE6875}"/>
                </c:ext>
              </c:extLst>
            </c:dLbl>
            <c:dLbl>
              <c:idx val="5"/>
              <c:layout>
                <c:manualLayout>
                  <c:x val="-5.6189394067941038E-17"/>
                  <c:y val="-8.9262222216789616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B21B-4991-AA3E-C86B4FAE6875}"/>
                </c:ext>
              </c:extLst>
            </c:dLbl>
            <c:dLbl>
              <c:idx val="6"/>
              <c:layout>
                <c:manualLayout>
                  <c:x val="-1.1237878813588208E-16"/>
                  <c:y val="-8.5381256033450939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B21B-4991-AA3E-C86B4FAE6875}"/>
                </c:ext>
              </c:extLst>
            </c:dLbl>
            <c:dLbl>
              <c:idx val="7"/>
              <c:layout>
                <c:manualLayout>
                  <c:x val="0"/>
                  <c:y val="-8.9262222216789616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B21B-4991-AA3E-C86B4FAE6875}"/>
                </c:ext>
              </c:extLst>
            </c:dLbl>
            <c:dLbl>
              <c:idx val="8"/>
              <c:layout>
                <c:manualLayout>
                  <c:x val="-3.0649114457790617E-3"/>
                  <c:y val="-9.7024154583466901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B21B-4991-AA3E-C86B4FAE6875}"/>
                </c:ext>
              </c:extLst>
            </c:dLbl>
            <c:dLbl>
              <c:idx val="9"/>
              <c:layout>
                <c:manualLayout>
                  <c:x val="1.5324557228895308E-3"/>
                  <c:y val="-0.10478608695014426"/>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B21B-4991-AA3E-C86B4FAE6875}"/>
                </c:ext>
              </c:extLst>
            </c:dLbl>
            <c:dLbl>
              <c:idx val="10"/>
              <c:layout>
                <c:manualLayout>
                  <c:x val="1.5324557228894185E-3"/>
                  <c:y val="-9.3143188400128224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B21B-4991-AA3E-C86B4FAE6875}"/>
                </c:ext>
              </c:extLst>
            </c:dLbl>
            <c:dLbl>
              <c:idx val="11"/>
              <c:layout>
                <c:manualLayout>
                  <c:x val="-6.1298228915581234E-3"/>
                  <c:y val="-0.131952850233515"/>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A-B21B-4991-AA3E-C86B4FAE6875}"/>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Sheet8!$K$7:$K$19</c:f>
              <c:strCache>
                <c:ptCount val="12"/>
                <c:pt idx="0">
                  <c:v>2014-01</c:v>
                </c:pt>
                <c:pt idx="1">
                  <c:v>2014-02</c:v>
                </c:pt>
                <c:pt idx="2">
                  <c:v>2014-03</c:v>
                </c:pt>
                <c:pt idx="3">
                  <c:v>2014-04</c:v>
                </c:pt>
                <c:pt idx="4">
                  <c:v>2014-05</c:v>
                </c:pt>
                <c:pt idx="5">
                  <c:v>2014-06</c:v>
                </c:pt>
                <c:pt idx="6">
                  <c:v>2014-07</c:v>
                </c:pt>
                <c:pt idx="7">
                  <c:v>2014-08</c:v>
                </c:pt>
                <c:pt idx="8">
                  <c:v>2014-09</c:v>
                </c:pt>
                <c:pt idx="9">
                  <c:v>2014-10</c:v>
                </c:pt>
                <c:pt idx="10">
                  <c:v>2014-11</c:v>
                </c:pt>
                <c:pt idx="11">
                  <c:v>2014-12</c:v>
                </c:pt>
              </c:strCache>
            </c:strRef>
          </c:cat>
          <c:val>
            <c:numRef>
              <c:f>Sheet8!$M$7:$M$19</c:f>
              <c:numCache>
                <c:formatCode>General</c:formatCode>
                <c:ptCount val="12"/>
                <c:pt idx="0">
                  <c:v>183</c:v>
                </c:pt>
                <c:pt idx="1">
                  <c:v>351</c:v>
                </c:pt>
                <c:pt idx="2">
                  <c:v>193</c:v>
                </c:pt>
                <c:pt idx="3">
                  <c:v>214</c:v>
                </c:pt>
                <c:pt idx="4">
                  <c:v>246</c:v>
                </c:pt>
                <c:pt idx="5">
                  <c:v>245</c:v>
                </c:pt>
                <c:pt idx="6">
                  <c:v>244</c:v>
                </c:pt>
                <c:pt idx="7">
                  <c:v>237</c:v>
                </c:pt>
                <c:pt idx="8">
                  <c:v>251</c:v>
                </c:pt>
                <c:pt idx="9">
                  <c:v>284</c:v>
                </c:pt>
                <c:pt idx="10">
                  <c:v>377</c:v>
                </c:pt>
                <c:pt idx="11">
                  <c:v>387</c:v>
                </c:pt>
              </c:numCache>
            </c:numRef>
          </c:val>
          <c:extLst>
            <c:ext xmlns:c16="http://schemas.microsoft.com/office/drawing/2014/chart" uri="{C3380CC4-5D6E-409C-BE32-E72D297353CC}">
              <c16:uniqueId val="{00000001-5CD5-4CD3-BE5D-11215759E9BE}"/>
            </c:ext>
          </c:extLst>
        </c:ser>
        <c:ser>
          <c:idx val="2"/>
          <c:order val="2"/>
          <c:tx>
            <c:strRef>
              <c:f>Sheet8!$N$5:$N$6</c:f>
              <c:strCache>
                <c:ptCount val="1"/>
                <c:pt idx="0">
                  <c:v>The Hudson River Mini bear</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Sheet8!$K$7:$K$19</c:f>
              <c:strCache>
                <c:ptCount val="12"/>
                <c:pt idx="0">
                  <c:v>2014-01</c:v>
                </c:pt>
                <c:pt idx="1">
                  <c:v>2014-02</c:v>
                </c:pt>
                <c:pt idx="2">
                  <c:v>2014-03</c:v>
                </c:pt>
                <c:pt idx="3">
                  <c:v>2014-04</c:v>
                </c:pt>
                <c:pt idx="4">
                  <c:v>2014-05</c:v>
                </c:pt>
                <c:pt idx="5">
                  <c:v>2014-06</c:v>
                </c:pt>
                <c:pt idx="6">
                  <c:v>2014-07</c:v>
                </c:pt>
                <c:pt idx="7">
                  <c:v>2014-08</c:v>
                </c:pt>
                <c:pt idx="8">
                  <c:v>2014-09</c:v>
                </c:pt>
                <c:pt idx="9">
                  <c:v>2014-10</c:v>
                </c:pt>
                <c:pt idx="10">
                  <c:v>2014-11</c:v>
                </c:pt>
                <c:pt idx="11">
                  <c:v>2014-12</c:v>
                </c:pt>
              </c:strCache>
            </c:strRef>
          </c:cat>
          <c:val>
            <c:numRef>
              <c:f>Sheet8!$N$7:$N$19</c:f>
              <c:numCache>
                <c:formatCode>General</c:formatCode>
                <c:ptCount val="12"/>
                <c:pt idx="1">
                  <c:v>202</c:v>
                </c:pt>
                <c:pt idx="2">
                  <c:v>205</c:v>
                </c:pt>
                <c:pt idx="3">
                  <c:v>259</c:v>
                </c:pt>
                <c:pt idx="4">
                  <c:v>298</c:v>
                </c:pt>
                <c:pt idx="5">
                  <c:v>249</c:v>
                </c:pt>
                <c:pt idx="6">
                  <c:v>264</c:v>
                </c:pt>
                <c:pt idx="7">
                  <c:v>303</c:v>
                </c:pt>
                <c:pt idx="8">
                  <c:v>327</c:v>
                </c:pt>
                <c:pt idx="9">
                  <c:v>377</c:v>
                </c:pt>
                <c:pt idx="10">
                  <c:v>449</c:v>
                </c:pt>
                <c:pt idx="11">
                  <c:v>588</c:v>
                </c:pt>
              </c:numCache>
            </c:numRef>
          </c:val>
          <c:extLst>
            <c:ext xmlns:c16="http://schemas.microsoft.com/office/drawing/2014/chart" uri="{C3380CC4-5D6E-409C-BE32-E72D297353CC}">
              <c16:uniqueId val="{00000002-5CD5-4CD3-BE5D-11215759E9BE}"/>
            </c:ext>
          </c:extLst>
        </c:ser>
        <c:ser>
          <c:idx val="3"/>
          <c:order val="3"/>
          <c:tx>
            <c:strRef>
              <c:f>Sheet8!$O$5:$O$6</c:f>
              <c:strCache>
                <c:ptCount val="1"/>
                <c:pt idx="0">
                  <c:v>The Original Mr. Fuzzy</c:v>
                </c:pt>
              </c:strCache>
            </c:strRef>
          </c:tx>
          <c:spPr>
            <a:solidFill>
              <a:schemeClr val="accent4"/>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Sheet8!$K$7:$K$19</c:f>
              <c:strCache>
                <c:ptCount val="12"/>
                <c:pt idx="0">
                  <c:v>2014-01</c:v>
                </c:pt>
                <c:pt idx="1">
                  <c:v>2014-02</c:v>
                </c:pt>
                <c:pt idx="2">
                  <c:v>2014-03</c:v>
                </c:pt>
                <c:pt idx="3">
                  <c:v>2014-04</c:v>
                </c:pt>
                <c:pt idx="4">
                  <c:v>2014-05</c:v>
                </c:pt>
                <c:pt idx="5">
                  <c:v>2014-06</c:v>
                </c:pt>
                <c:pt idx="6">
                  <c:v>2014-07</c:v>
                </c:pt>
                <c:pt idx="7">
                  <c:v>2014-08</c:v>
                </c:pt>
                <c:pt idx="8">
                  <c:v>2014-09</c:v>
                </c:pt>
                <c:pt idx="9">
                  <c:v>2014-10</c:v>
                </c:pt>
                <c:pt idx="10">
                  <c:v>2014-11</c:v>
                </c:pt>
                <c:pt idx="11">
                  <c:v>2014-12</c:v>
                </c:pt>
              </c:strCache>
            </c:strRef>
          </c:cat>
          <c:val>
            <c:numRef>
              <c:f>Sheet8!$O$7:$O$19</c:f>
              <c:numCache>
                <c:formatCode>General</c:formatCode>
                <c:ptCount val="12"/>
                <c:pt idx="0">
                  <c:v>728</c:v>
                </c:pt>
                <c:pt idx="1">
                  <c:v>584</c:v>
                </c:pt>
                <c:pt idx="2">
                  <c:v>785</c:v>
                </c:pt>
                <c:pt idx="3">
                  <c:v>917</c:v>
                </c:pt>
                <c:pt idx="4">
                  <c:v>1030</c:v>
                </c:pt>
                <c:pt idx="5">
                  <c:v>893</c:v>
                </c:pt>
                <c:pt idx="6">
                  <c:v>961</c:v>
                </c:pt>
                <c:pt idx="7">
                  <c:v>958</c:v>
                </c:pt>
                <c:pt idx="8">
                  <c:v>1056</c:v>
                </c:pt>
                <c:pt idx="9">
                  <c:v>1173</c:v>
                </c:pt>
                <c:pt idx="10">
                  <c:v>1451</c:v>
                </c:pt>
                <c:pt idx="11">
                  <c:v>1584</c:v>
                </c:pt>
              </c:numCache>
            </c:numRef>
          </c:val>
          <c:extLst>
            <c:ext xmlns:c16="http://schemas.microsoft.com/office/drawing/2014/chart" uri="{C3380CC4-5D6E-409C-BE32-E72D297353CC}">
              <c16:uniqueId val="{00000003-5CD5-4CD3-BE5D-11215759E9BE}"/>
            </c:ext>
          </c:extLst>
        </c:ser>
        <c:dLbls>
          <c:dLblPos val="outEnd"/>
          <c:showLegendKey val="0"/>
          <c:showVal val="1"/>
          <c:showCatName val="0"/>
          <c:showSerName val="0"/>
          <c:showPercent val="0"/>
          <c:showBubbleSize val="0"/>
        </c:dLbls>
        <c:gapWidth val="219"/>
        <c:overlap val="-27"/>
        <c:axId val="1660647168"/>
        <c:axId val="1660652448"/>
      </c:barChart>
      <c:catAx>
        <c:axId val="1660647168"/>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b="1" dirty="0"/>
                  <a:t>Month</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660652448"/>
        <c:crosses val="autoZero"/>
        <c:auto val="1"/>
        <c:lblAlgn val="ctr"/>
        <c:lblOffset val="100"/>
        <c:noMultiLvlLbl val="0"/>
      </c:catAx>
      <c:valAx>
        <c:axId val="166065244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b="1" dirty="0"/>
                  <a:t>Orders</a:t>
                </a:r>
                <a:r>
                  <a:rPr lang="en-IN" b="1" baseline="0" dirty="0"/>
                  <a:t> Count</a:t>
                </a:r>
                <a:endParaRPr lang="en-IN" b="1" dirty="0"/>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660647168"/>
        <c:crosses val="autoZero"/>
        <c:crossBetween val="between"/>
      </c:valAx>
      <c:spPr>
        <a:noFill/>
        <a:ln>
          <a:noFill/>
        </a:ln>
        <a:effectLst/>
      </c:spPr>
    </c:plotArea>
    <c:legend>
      <c:legendPos val="r"/>
      <c:layout>
        <c:manualLayout>
          <c:xMode val="edge"/>
          <c:yMode val="edge"/>
          <c:x val="0.16368195775924571"/>
          <c:y val="1.6023195343085037E-2"/>
          <c:w val="0.17276471422958745"/>
          <c:h val="0.18434772723591777"/>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a:gsLst>
        <a:gs pos="0">
          <a:schemeClr val="accent3">
            <a:lumMod val="20000"/>
            <a:lumOff val="80000"/>
          </a:schemeClr>
        </a:gs>
        <a:gs pos="89000">
          <a:srgbClr val="A0E4A6"/>
        </a:gs>
        <a:gs pos="64000">
          <a:schemeClr val="tx2">
            <a:lumMod val="10000"/>
            <a:lumOff val="90000"/>
          </a:schemeClr>
        </a:gs>
      </a:gsLst>
      <a:lin ang="5400000" scaled="1"/>
    </a:gradFill>
    <a:ln w="9525" cap="flat" cmpd="sng" algn="ctr">
      <a:solidFill>
        <a:schemeClr val="tx1">
          <a:lumMod val="15000"/>
          <a:lumOff val="85000"/>
        </a:schemeClr>
      </a:solidFill>
      <a:round/>
    </a:ln>
    <a:effectLst/>
  </c:spPr>
  <c:txPr>
    <a:bodyPr/>
    <a:lstStyle/>
    <a:p>
      <a:pPr>
        <a:defRPr/>
      </a:pPr>
      <a:endParaRPr lang="en-US"/>
    </a:p>
  </c:txPr>
  <c:externalData r:id="rId4">
    <c:autoUpdate val="0"/>
  </c:externalData>
  <c:extLst>
    <c:ext xmlns:c14="http://schemas.microsoft.com/office/drawing/2007/8/2/chart" uri="{781A3756-C4B2-4CAC-9D66-4F8BD8637D16}">
      <c14:pivotOptions>
        <c14:dropZoneFilter val="1"/>
        <c14:dropZoneCategories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hart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pivotSource>
    <c:name>[Book1]Sheet9!PivotTable61</c:name>
    <c:fmtId val="3"/>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IN" b="1" dirty="0"/>
              <a:t>Sales by product in 2015</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Sheet9!$M$5:$M$6</c:f>
              <c:strCache>
                <c:ptCount val="1"/>
                <c:pt idx="0">
                  <c:v>The Birthday Sugar Panda</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Sheet9!$L$7:$L$10</c:f>
              <c:strCache>
                <c:ptCount val="3"/>
                <c:pt idx="0">
                  <c:v>2015-01</c:v>
                </c:pt>
                <c:pt idx="1">
                  <c:v>2015-02</c:v>
                </c:pt>
                <c:pt idx="2">
                  <c:v>2015-03</c:v>
                </c:pt>
              </c:strCache>
            </c:strRef>
          </c:cat>
          <c:val>
            <c:numRef>
              <c:f>Sheet9!$M$7:$M$10</c:f>
              <c:numCache>
                <c:formatCode>General</c:formatCode>
                <c:ptCount val="3"/>
                <c:pt idx="0">
                  <c:v>450</c:v>
                </c:pt>
                <c:pt idx="1">
                  <c:v>405</c:v>
                </c:pt>
                <c:pt idx="2">
                  <c:v>263</c:v>
                </c:pt>
              </c:numCache>
            </c:numRef>
          </c:val>
          <c:extLst>
            <c:ext xmlns:c16="http://schemas.microsoft.com/office/drawing/2014/chart" uri="{C3380CC4-5D6E-409C-BE32-E72D297353CC}">
              <c16:uniqueId val="{00000000-F49B-4081-83FA-F0541A361432}"/>
            </c:ext>
          </c:extLst>
        </c:ser>
        <c:ser>
          <c:idx val="1"/>
          <c:order val="1"/>
          <c:tx>
            <c:strRef>
              <c:f>Sheet9!$N$5:$N$6</c:f>
              <c:strCache>
                <c:ptCount val="1"/>
                <c:pt idx="0">
                  <c:v>The Forever Love Bear</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Sheet9!$L$7:$L$10</c:f>
              <c:strCache>
                <c:ptCount val="3"/>
                <c:pt idx="0">
                  <c:v>2015-01</c:v>
                </c:pt>
                <c:pt idx="1">
                  <c:v>2015-02</c:v>
                </c:pt>
                <c:pt idx="2">
                  <c:v>2015-03</c:v>
                </c:pt>
              </c:strCache>
            </c:strRef>
          </c:cat>
          <c:val>
            <c:numRef>
              <c:f>Sheet9!$N$7:$N$10</c:f>
              <c:numCache>
                <c:formatCode>General</c:formatCode>
                <c:ptCount val="3"/>
                <c:pt idx="0">
                  <c:v>394</c:v>
                </c:pt>
                <c:pt idx="1">
                  <c:v>644</c:v>
                </c:pt>
                <c:pt idx="2">
                  <c:v>223</c:v>
                </c:pt>
              </c:numCache>
            </c:numRef>
          </c:val>
          <c:extLst>
            <c:ext xmlns:c16="http://schemas.microsoft.com/office/drawing/2014/chart" uri="{C3380CC4-5D6E-409C-BE32-E72D297353CC}">
              <c16:uniqueId val="{00000001-F49B-4081-83FA-F0541A361432}"/>
            </c:ext>
          </c:extLst>
        </c:ser>
        <c:ser>
          <c:idx val="2"/>
          <c:order val="2"/>
          <c:tx>
            <c:strRef>
              <c:f>Sheet9!$O$5:$O$6</c:f>
              <c:strCache>
                <c:ptCount val="1"/>
                <c:pt idx="0">
                  <c:v>The Hudson River Mini bear</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Sheet9!$L$7:$L$10</c:f>
              <c:strCache>
                <c:ptCount val="3"/>
                <c:pt idx="0">
                  <c:v>2015-01</c:v>
                </c:pt>
                <c:pt idx="1">
                  <c:v>2015-02</c:v>
                </c:pt>
                <c:pt idx="2">
                  <c:v>2015-03</c:v>
                </c:pt>
              </c:strCache>
            </c:strRef>
          </c:cat>
          <c:val>
            <c:numRef>
              <c:f>Sheet9!$O$7:$O$10</c:f>
              <c:numCache>
                <c:formatCode>General</c:formatCode>
                <c:ptCount val="3"/>
                <c:pt idx="0">
                  <c:v>610</c:v>
                </c:pt>
                <c:pt idx="1">
                  <c:v>544</c:v>
                </c:pt>
                <c:pt idx="2">
                  <c:v>343</c:v>
                </c:pt>
              </c:numCache>
            </c:numRef>
          </c:val>
          <c:extLst>
            <c:ext xmlns:c16="http://schemas.microsoft.com/office/drawing/2014/chart" uri="{C3380CC4-5D6E-409C-BE32-E72D297353CC}">
              <c16:uniqueId val="{00000002-F49B-4081-83FA-F0541A361432}"/>
            </c:ext>
          </c:extLst>
        </c:ser>
        <c:ser>
          <c:idx val="3"/>
          <c:order val="3"/>
          <c:tx>
            <c:strRef>
              <c:f>Sheet9!$P$5:$P$6</c:f>
              <c:strCache>
                <c:ptCount val="1"/>
                <c:pt idx="0">
                  <c:v>The Original Mr. Fuzzy</c:v>
                </c:pt>
              </c:strCache>
            </c:strRef>
          </c:tx>
          <c:spPr>
            <a:solidFill>
              <a:schemeClr val="accent4"/>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Sheet9!$L$7:$L$10</c:f>
              <c:strCache>
                <c:ptCount val="3"/>
                <c:pt idx="0">
                  <c:v>2015-01</c:v>
                </c:pt>
                <c:pt idx="1">
                  <c:v>2015-02</c:v>
                </c:pt>
                <c:pt idx="2">
                  <c:v>2015-03</c:v>
                </c:pt>
              </c:strCache>
            </c:strRef>
          </c:cat>
          <c:val>
            <c:numRef>
              <c:f>Sheet9!$P$7:$P$10</c:f>
              <c:numCache>
                <c:formatCode>General</c:formatCode>
                <c:ptCount val="3"/>
                <c:pt idx="0">
                  <c:v>1392</c:v>
                </c:pt>
                <c:pt idx="1">
                  <c:v>1113</c:v>
                </c:pt>
                <c:pt idx="2">
                  <c:v>864</c:v>
                </c:pt>
              </c:numCache>
            </c:numRef>
          </c:val>
          <c:extLst>
            <c:ext xmlns:c16="http://schemas.microsoft.com/office/drawing/2014/chart" uri="{C3380CC4-5D6E-409C-BE32-E72D297353CC}">
              <c16:uniqueId val="{00000003-F49B-4081-83FA-F0541A361432}"/>
            </c:ext>
          </c:extLst>
        </c:ser>
        <c:dLbls>
          <c:showLegendKey val="0"/>
          <c:showVal val="0"/>
          <c:showCatName val="0"/>
          <c:showSerName val="0"/>
          <c:showPercent val="0"/>
          <c:showBubbleSize val="0"/>
        </c:dLbls>
        <c:gapWidth val="219"/>
        <c:overlap val="-27"/>
        <c:axId val="1107257200"/>
        <c:axId val="1107274480"/>
      </c:barChart>
      <c:catAx>
        <c:axId val="1107257200"/>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b="1" dirty="0"/>
                  <a:t>Month</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07274480"/>
        <c:crosses val="autoZero"/>
        <c:auto val="1"/>
        <c:lblAlgn val="ctr"/>
        <c:lblOffset val="100"/>
        <c:noMultiLvlLbl val="0"/>
      </c:catAx>
      <c:valAx>
        <c:axId val="110727448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b="1" dirty="0"/>
                  <a:t>Orders</a:t>
                </a:r>
                <a:r>
                  <a:rPr lang="en-IN" b="1" baseline="0" dirty="0"/>
                  <a:t> Count</a:t>
                </a:r>
                <a:r>
                  <a:rPr lang="en-IN" b="1" dirty="0"/>
                  <a:t> </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07257200"/>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a:gsLst>
        <a:gs pos="0">
          <a:schemeClr val="accent3">
            <a:lumMod val="20000"/>
            <a:lumOff val="80000"/>
          </a:schemeClr>
        </a:gs>
        <a:gs pos="89000">
          <a:srgbClr val="A0E4A6"/>
        </a:gs>
        <a:gs pos="64000">
          <a:schemeClr val="tx2">
            <a:lumMod val="10000"/>
            <a:lumOff val="90000"/>
          </a:schemeClr>
        </a:gs>
      </a:gsLst>
      <a:lin ang="5400000" scaled="1"/>
    </a:gradFill>
    <a:ln w="9525" cap="flat" cmpd="sng" algn="ctr">
      <a:solidFill>
        <a:schemeClr val="tx1">
          <a:lumMod val="15000"/>
          <a:lumOff val="85000"/>
        </a:schemeClr>
      </a:solidFill>
      <a:round/>
    </a:ln>
    <a:effectLst/>
  </c:spPr>
  <c:txPr>
    <a:bodyPr/>
    <a:lstStyle/>
    <a:p>
      <a:pPr>
        <a:defRPr/>
      </a:pPr>
      <a:endParaRPr lang="en-US"/>
    </a:p>
  </c:txPr>
  <c:externalData r:id="rId4">
    <c:autoUpdate val="0"/>
  </c:externalData>
  <c:extLst>
    <c:ext xmlns:c14="http://schemas.microsoft.com/office/drawing/2007/8/2/chart" uri="{781A3756-C4B2-4CAC-9D66-4F8BD8637D16}">
      <c14:pivotOptions>
        <c14:dropZoneFilter val="1"/>
        <c14:dropZoneCategories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hart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pivotSource>
    <c:name>[Book1]Sheet4!PivotTable4</c:name>
    <c:fmtId val="11"/>
  </c:pivotSource>
  <c:chart>
    <c:title>
      <c:tx>
        <c:rich>
          <a:bodyPr rot="0" spcFirstLastPara="1" vertOverflow="ellipsis" vert="horz" wrap="square" anchor="ctr" anchorCtr="1"/>
          <a:lstStyle/>
          <a:p>
            <a:pPr>
              <a:defRPr sz="1400" b="0" i="0" u="none" strike="noStrike" kern="1200" cap="none" spc="20" baseline="0">
                <a:solidFill>
                  <a:schemeClr val="dk1">
                    <a:lumMod val="50000"/>
                    <a:lumOff val="50000"/>
                  </a:schemeClr>
                </a:solidFill>
                <a:latin typeface="+mn-lt"/>
                <a:ea typeface="+mn-ea"/>
                <a:cs typeface="+mn-cs"/>
              </a:defRPr>
            </a:pPr>
            <a:r>
              <a:rPr lang="en-US" b="1" dirty="0"/>
              <a:t>Conversion</a:t>
            </a:r>
            <a:r>
              <a:rPr lang="en-US" b="1" baseline="0" dirty="0"/>
              <a:t> Rate, 2013</a:t>
            </a:r>
            <a:endParaRPr lang="en-US" b="1" dirty="0"/>
          </a:p>
        </c:rich>
      </c:tx>
      <c:overlay val="0"/>
      <c:spPr>
        <a:noFill/>
        <a:ln>
          <a:noFill/>
        </a:ln>
        <a:effectLst/>
      </c:spPr>
      <c:txPr>
        <a:bodyPr rot="0" spcFirstLastPara="1" vertOverflow="ellipsis" vert="horz" wrap="square" anchor="ctr" anchorCtr="1"/>
        <a:lstStyle/>
        <a:p>
          <a:pPr>
            <a:defRPr sz="1400" b="0" i="0" u="none" strike="noStrike" kern="1200" cap="none" spc="20" baseline="0">
              <a:solidFill>
                <a:schemeClr val="dk1">
                  <a:lumMod val="50000"/>
                  <a:lumOff val="50000"/>
                </a:schemeClr>
              </a:solidFill>
              <a:latin typeface="+mn-lt"/>
              <a:ea typeface="+mn-ea"/>
              <a:cs typeface="+mn-cs"/>
            </a:defRPr>
          </a:pPr>
          <a:endParaRPr lang="en-US"/>
        </a:p>
      </c:txPr>
    </c:title>
    <c:autoTitleDeleted val="0"/>
    <c:pivotFmts>
      <c:pivotFmt>
        <c:idx val="0"/>
        <c:spPr>
          <a:gradFill rotWithShape="1">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a:ln w="22225" cap="rnd" cmpd="sng" algn="ctr">
            <a:solidFill>
              <a:schemeClr val="accent1"/>
            </a:solidFill>
            <a:round/>
          </a:ln>
          <a:effectLst/>
        </c:spPr>
        <c:marker>
          <c:symbol val="circle"/>
          <c:size val="4"/>
          <c:spPr>
            <a:solidFill>
              <a:schemeClr val="accent1"/>
            </a:solidFill>
            <a:ln w="9525" cap="flat" cmpd="sng" algn="ctr">
              <a:solidFill>
                <a:schemeClr val="accent1"/>
              </a:solidFill>
              <a:round/>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t"/>
          <c:showLegendKey val="0"/>
          <c:showVal val="1"/>
          <c:showCatName val="0"/>
          <c:showSerName val="0"/>
          <c:showPercent val="0"/>
          <c:showBubbleSize val="0"/>
          <c:extLst>
            <c:ext xmlns:c15="http://schemas.microsoft.com/office/drawing/2012/chart" uri="{CE6537A1-D6FC-4f65-9D91-7224C49458BB}"/>
          </c:extLst>
        </c:dLbl>
      </c:pivotFmt>
      <c:pivotFmt>
        <c:idx val="1"/>
        <c:spPr>
          <a:gradFill rotWithShape="1">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a:ln w="22225" cap="rnd" cmpd="sng" algn="ctr">
            <a:solidFill>
              <a:schemeClr val="accent1"/>
            </a:solidFill>
            <a:round/>
          </a:ln>
          <a:effectLst/>
        </c:spPr>
        <c:marker>
          <c:spPr>
            <a:solidFill>
              <a:schemeClr val="accent1"/>
            </a:solidFill>
            <a:ln w="9525" cap="flat" cmpd="sng" algn="ctr">
              <a:solidFill>
                <a:schemeClr val="accent1"/>
              </a:solidFill>
              <a:round/>
            </a:ln>
            <a:effectLst/>
          </c:spPr>
        </c:marker>
        <c:dLbl>
          <c:idx val="0"/>
          <c:dLblPos val="t"/>
          <c:showLegendKey val="0"/>
          <c:showVal val="1"/>
          <c:showCatName val="0"/>
          <c:showSerName val="0"/>
          <c:showPercent val="0"/>
          <c:showBubbleSize val="0"/>
          <c:extLst>
            <c:ext xmlns:c15="http://schemas.microsoft.com/office/drawing/2012/chart" uri="{CE6537A1-D6FC-4f65-9D91-7224C49458BB}"/>
          </c:extLst>
        </c:dLbl>
      </c:pivotFmt>
      <c:pivotFmt>
        <c:idx val="2"/>
        <c:spPr>
          <a:gradFill rotWithShape="1">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a:ln w="22225" cap="rnd" cmpd="sng" algn="ctr">
            <a:solidFill>
              <a:schemeClr val="accent1"/>
            </a:solidFill>
            <a:round/>
          </a:ln>
          <a:effectLst/>
        </c:spPr>
        <c:marker>
          <c:symbol val="circle"/>
          <c:size val="4"/>
          <c:spPr>
            <a:solidFill>
              <a:schemeClr val="accent1"/>
            </a:solidFill>
            <a:ln w="9525" cap="flat" cmpd="sng" algn="ctr">
              <a:solidFill>
                <a:schemeClr val="accent1"/>
              </a:solidFill>
              <a:round/>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t"/>
          <c:showLegendKey val="0"/>
          <c:showVal val="1"/>
          <c:showCatName val="0"/>
          <c:showSerName val="0"/>
          <c:showPercent val="0"/>
          <c:showBubbleSize val="0"/>
          <c:extLst>
            <c:ext xmlns:c15="http://schemas.microsoft.com/office/drawing/2012/chart" uri="{CE6537A1-D6FC-4f65-9D91-7224C49458BB}"/>
          </c:extLst>
        </c:dLbl>
      </c:pivotFmt>
      <c:pivotFmt>
        <c:idx val="3"/>
        <c:spPr>
          <a:gradFill rotWithShape="1">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a:ln w="22225" cap="rnd" cmpd="sng" algn="ctr">
            <a:solidFill>
              <a:schemeClr val="accent1"/>
            </a:solidFill>
            <a:round/>
          </a:ln>
          <a:effectLst/>
        </c:spPr>
        <c:marker>
          <c:symbol val="circle"/>
          <c:size val="4"/>
          <c:spPr>
            <a:solidFill>
              <a:schemeClr val="accent1"/>
            </a:solidFill>
            <a:ln w="9525" cap="flat" cmpd="sng" algn="ctr">
              <a:solidFill>
                <a:schemeClr val="accent1"/>
              </a:solidFill>
              <a:round/>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t"/>
          <c:showLegendKey val="0"/>
          <c:showVal val="1"/>
          <c:showCatName val="0"/>
          <c:showSerName val="0"/>
          <c:showPercent val="0"/>
          <c:showBubbleSize val="0"/>
          <c:extLst>
            <c:ext xmlns:c15="http://schemas.microsoft.com/office/drawing/2012/chart" uri="{CE6537A1-D6FC-4f65-9D91-7224C49458BB}"/>
          </c:extLst>
        </c:dLbl>
      </c:pivotFmt>
    </c:pivotFmts>
    <c:plotArea>
      <c:layout/>
      <c:lineChart>
        <c:grouping val="standard"/>
        <c:varyColors val="0"/>
        <c:ser>
          <c:idx val="0"/>
          <c:order val="0"/>
          <c:tx>
            <c:strRef>
              <c:f>Sheet4!$F$16</c:f>
              <c:strCache>
                <c:ptCount val="1"/>
                <c:pt idx="0">
                  <c:v>Total</c:v>
                </c:pt>
              </c:strCache>
            </c:strRef>
          </c:tx>
          <c:spPr>
            <a:ln w="22225" cap="rnd" cmpd="sng" algn="ctr">
              <a:solidFill>
                <a:schemeClr val="accent1"/>
              </a:solidFill>
              <a:round/>
            </a:ln>
            <a:effectLst/>
          </c:spPr>
          <c:marker>
            <c:symbol val="circle"/>
            <c:size val="4"/>
            <c:spPr>
              <a:solidFill>
                <a:schemeClr val="accent1"/>
              </a:solidFill>
              <a:ln w="9525" cap="flat" cmpd="sng" algn="ctr">
                <a:solidFill>
                  <a:schemeClr val="accent1"/>
                </a:solidFill>
                <a:round/>
              </a:ln>
              <a:effectLst/>
            </c:spPr>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35000"/>
                          <a:lumOff val="65000"/>
                        </a:schemeClr>
                      </a:solidFill>
                    </a:ln>
                    <a:effectLst/>
                  </c:spPr>
                </c15:leaderLines>
              </c:ext>
            </c:extLst>
          </c:dLbls>
          <c:cat>
            <c:strRef>
              <c:f>Sheet4!$E$17:$E$26</c:f>
              <c:strCache>
                <c:ptCount val="9"/>
                <c:pt idx="0">
                  <c:v>2013-04</c:v>
                </c:pt>
                <c:pt idx="1">
                  <c:v>2013-05</c:v>
                </c:pt>
                <c:pt idx="2">
                  <c:v>2013-06</c:v>
                </c:pt>
                <c:pt idx="3">
                  <c:v>2013-07</c:v>
                </c:pt>
                <c:pt idx="4">
                  <c:v>2013-08</c:v>
                </c:pt>
                <c:pt idx="5">
                  <c:v>2013-09</c:v>
                </c:pt>
                <c:pt idx="6">
                  <c:v>2013-10</c:v>
                </c:pt>
                <c:pt idx="7">
                  <c:v>2013-11</c:v>
                </c:pt>
                <c:pt idx="8">
                  <c:v>2013-12</c:v>
                </c:pt>
              </c:strCache>
            </c:strRef>
          </c:cat>
          <c:val>
            <c:numRef>
              <c:f>Sheet4!$F$17:$F$26</c:f>
              <c:numCache>
                <c:formatCode>0.00</c:formatCode>
                <c:ptCount val="9"/>
                <c:pt idx="0">
                  <c:v>6.9376489775429997</c:v>
                </c:pt>
                <c:pt idx="1">
                  <c:v>6.7581962362399999</c:v>
                </c:pt>
                <c:pt idx="2">
                  <c:v>7.1351351351350001</c:v>
                </c:pt>
                <c:pt idx="3">
                  <c:v>6.7729978658869996</c:v>
                </c:pt>
                <c:pt idx="4">
                  <c:v>6.6230936819170001</c:v>
                </c:pt>
                <c:pt idx="5">
                  <c:v>6.5657620041750002</c:v>
                </c:pt>
                <c:pt idx="6">
                  <c:v>6.5719855193530003</c:v>
                </c:pt>
                <c:pt idx="7">
                  <c:v>6.1359749144810003</c:v>
                </c:pt>
                <c:pt idx="8">
                  <c:v>6.6539561487130001</c:v>
                </c:pt>
              </c:numCache>
            </c:numRef>
          </c:val>
          <c:smooth val="0"/>
          <c:extLst>
            <c:ext xmlns:c16="http://schemas.microsoft.com/office/drawing/2014/chart" uri="{C3380CC4-5D6E-409C-BE32-E72D297353CC}">
              <c16:uniqueId val="{00000000-32FB-4892-A643-7249232EF5EC}"/>
            </c:ext>
          </c:extLst>
        </c:ser>
        <c:dLbls>
          <c:dLblPos val="t"/>
          <c:showLegendKey val="0"/>
          <c:showVal val="1"/>
          <c:showCatName val="0"/>
          <c:showSerName val="0"/>
          <c:showPercent val="0"/>
          <c:showBubbleSize val="0"/>
        </c:dLbls>
        <c:dropLines>
          <c:spPr>
            <a:ln w="9525" cap="flat" cmpd="sng" algn="ctr">
              <a:solidFill>
                <a:schemeClr val="dk1">
                  <a:lumMod val="35000"/>
                  <a:lumOff val="65000"/>
                  <a:alpha val="33000"/>
                </a:schemeClr>
              </a:solidFill>
              <a:round/>
            </a:ln>
            <a:effectLst/>
          </c:spPr>
        </c:dropLines>
        <c:marker val="1"/>
        <c:smooth val="0"/>
        <c:axId val="1748170767"/>
        <c:axId val="1748171247"/>
      </c:lineChart>
      <c:catAx>
        <c:axId val="1748170767"/>
        <c:scaling>
          <c:orientation val="minMax"/>
        </c:scaling>
        <c:delete val="0"/>
        <c:axPos val="b"/>
        <c:title>
          <c:tx>
            <c:rich>
              <a:bodyPr rot="0" spcFirstLastPara="1" vertOverflow="ellipsis" vert="horz" wrap="square" anchor="ctr" anchorCtr="1"/>
              <a:lstStyle/>
              <a:p>
                <a:pPr>
                  <a:defRPr sz="900" b="0" i="0" u="none" strike="noStrike" kern="1200" cap="all" baseline="0">
                    <a:solidFill>
                      <a:schemeClr val="dk1">
                        <a:lumMod val="65000"/>
                        <a:lumOff val="35000"/>
                      </a:schemeClr>
                    </a:solidFill>
                    <a:latin typeface="+mn-lt"/>
                    <a:ea typeface="+mn-ea"/>
                    <a:cs typeface="+mn-cs"/>
                  </a:defRPr>
                </a:pPr>
                <a:r>
                  <a:rPr lang="en-IN" b="1" dirty="0"/>
                  <a:t> </a:t>
                </a:r>
                <a:r>
                  <a:rPr lang="en-IN" b="1" dirty="0" err="1"/>
                  <a:t>MONth</a:t>
                </a:r>
                <a:endParaRPr lang="en-IN" b="1" dirty="0"/>
              </a:p>
            </c:rich>
          </c:tx>
          <c:overlay val="0"/>
          <c:spPr>
            <a:noFill/>
            <a:ln>
              <a:noFill/>
            </a:ln>
            <a:effectLst/>
          </c:spPr>
          <c:txPr>
            <a:bodyPr rot="0" spcFirstLastPara="1" vertOverflow="ellipsis" vert="horz" wrap="square" anchor="ctr" anchorCtr="1"/>
            <a:lstStyle/>
            <a:p>
              <a:pPr>
                <a:defRPr sz="900" b="0" i="0" u="none" strike="noStrike" kern="1200" cap="all" baseline="0">
                  <a:solidFill>
                    <a:schemeClr val="dk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900" b="0" i="0" u="none" strike="noStrike" kern="1200" spc="20" baseline="0">
                <a:solidFill>
                  <a:schemeClr val="dk1">
                    <a:lumMod val="65000"/>
                    <a:lumOff val="35000"/>
                  </a:schemeClr>
                </a:solidFill>
                <a:latin typeface="+mn-lt"/>
                <a:ea typeface="+mn-ea"/>
                <a:cs typeface="+mn-cs"/>
              </a:defRPr>
            </a:pPr>
            <a:endParaRPr lang="en-US"/>
          </a:p>
        </c:txPr>
        <c:crossAx val="1748171247"/>
        <c:crosses val="autoZero"/>
        <c:auto val="1"/>
        <c:lblAlgn val="ctr"/>
        <c:lblOffset val="100"/>
        <c:noMultiLvlLbl val="0"/>
      </c:catAx>
      <c:valAx>
        <c:axId val="1748171247"/>
        <c:scaling>
          <c:orientation val="minMax"/>
        </c:scaling>
        <c:delete val="0"/>
        <c:axPos val="l"/>
        <c:title>
          <c:tx>
            <c:rich>
              <a:bodyPr rot="-5400000" spcFirstLastPara="1" vertOverflow="ellipsis" vert="horz" wrap="square" anchor="ctr" anchorCtr="1"/>
              <a:lstStyle/>
              <a:p>
                <a:pPr>
                  <a:defRPr sz="900" b="0" i="0" u="none" strike="noStrike" kern="1200" cap="all" baseline="0">
                    <a:solidFill>
                      <a:schemeClr val="dk1">
                        <a:lumMod val="65000"/>
                        <a:lumOff val="35000"/>
                      </a:schemeClr>
                    </a:solidFill>
                    <a:latin typeface="+mn-lt"/>
                    <a:ea typeface="+mn-ea"/>
                    <a:cs typeface="+mn-cs"/>
                  </a:defRPr>
                </a:pPr>
                <a:r>
                  <a:rPr lang="en-IN" b="1" dirty="0"/>
                  <a:t>percentage </a:t>
                </a:r>
              </a:p>
            </c:rich>
          </c:tx>
          <c:overlay val="0"/>
          <c:spPr>
            <a:noFill/>
            <a:ln>
              <a:noFill/>
            </a:ln>
            <a:effectLst/>
          </c:spPr>
          <c:txPr>
            <a:bodyPr rot="-5400000" spcFirstLastPara="1" vertOverflow="ellipsis" vert="horz" wrap="square" anchor="ctr" anchorCtr="1"/>
            <a:lstStyle/>
            <a:p>
              <a:pPr>
                <a:defRPr sz="900" b="0" i="0" u="none" strike="noStrike" kern="1200" cap="all" baseline="0">
                  <a:solidFill>
                    <a:schemeClr val="dk1">
                      <a:lumMod val="65000"/>
                      <a:lumOff val="35000"/>
                    </a:schemeClr>
                  </a:solidFill>
                  <a:latin typeface="+mn-lt"/>
                  <a:ea typeface="+mn-ea"/>
                  <a:cs typeface="+mn-cs"/>
                </a:defRPr>
              </a:pPr>
              <a:endParaRPr lang="en-US"/>
            </a:p>
          </c:txPr>
        </c:title>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spc="20" baseline="0">
                <a:solidFill>
                  <a:schemeClr val="dk1">
                    <a:lumMod val="65000"/>
                    <a:lumOff val="35000"/>
                  </a:schemeClr>
                </a:solidFill>
                <a:latin typeface="+mn-lt"/>
                <a:ea typeface="+mn-ea"/>
                <a:cs typeface="+mn-cs"/>
              </a:defRPr>
            </a:pPr>
            <a:endParaRPr lang="en-US"/>
          </a:p>
        </c:txPr>
        <c:crossAx val="1748170767"/>
        <c:crosses val="autoZero"/>
        <c:crossBetween val="between"/>
      </c:valAx>
      <c:spPr>
        <a:gradFill>
          <a:gsLst>
            <a:gs pos="100000">
              <a:schemeClr val="lt1">
                <a:lumMod val="95000"/>
              </a:schemeClr>
            </a:gs>
            <a:gs pos="0">
              <a:schemeClr val="lt1"/>
            </a:gs>
          </a:gsLst>
          <a:lin ang="5400000" scaled="0"/>
        </a:grad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a:gsLst>
        <a:gs pos="69000">
          <a:schemeClr val="accent4">
            <a:lumMod val="20000"/>
            <a:lumOff val="80000"/>
          </a:schemeClr>
        </a:gs>
        <a:gs pos="100000">
          <a:schemeClr val="accent1">
            <a:lumMod val="45000"/>
            <a:lumOff val="55000"/>
          </a:schemeClr>
        </a:gs>
        <a:gs pos="21000">
          <a:schemeClr val="accent4">
            <a:lumMod val="20000"/>
            <a:lumOff val="80000"/>
          </a:schemeClr>
        </a:gs>
        <a:gs pos="100000">
          <a:schemeClr val="accent1">
            <a:lumMod val="30000"/>
            <a:lumOff val="70000"/>
          </a:schemeClr>
        </a:gs>
      </a:gsLst>
      <a:lin ang="5400000" scaled="1"/>
    </a:gradFill>
    <a:ln w="9525" cap="flat" cmpd="sng" algn="ctr">
      <a:solidFill>
        <a:schemeClr val="dk1">
          <a:lumMod val="15000"/>
          <a:lumOff val="85000"/>
        </a:schemeClr>
      </a:solidFill>
      <a:round/>
    </a:ln>
    <a:effectLst/>
  </c:spPr>
  <c:txPr>
    <a:bodyPr/>
    <a:lstStyle/>
    <a:p>
      <a:pPr>
        <a:defRPr/>
      </a:pPr>
      <a:endParaRPr lang="en-US"/>
    </a:p>
  </c:txPr>
  <c:externalData r:id="rId4">
    <c:autoUpdate val="0"/>
  </c:externalData>
  <c:extLst>
    <c:ext xmlns:c14="http://schemas.microsoft.com/office/drawing/2007/8/2/chart" uri="{781A3756-C4B2-4CAC-9D66-4F8BD8637D16}">
      <c14:pivotOptions>
        <c14:dropZoneFilter val="1"/>
        <c14:dropZoneCategories val="1"/>
        <c14:dropZoneData val="1"/>
      </c14:pivotOptions>
    </c:ext>
    <c:ext xmlns:c16="http://schemas.microsoft.com/office/drawing/2014/chart" uri="{E28EC0CA-F0BB-4C9C-879D-F8772B89E7AC}">
      <c16:pivotOptions16>
        <c16:showExpandCollapseFieldButtons val="1"/>
      </c16:pivotOptions16>
    </c:ext>
  </c:extLst>
</c:chartSpace>
</file>

<file path=ppt/charts/chart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pivotSource>
    <c:name>[Book1]Sheet4!PivotTable5</c:name>
    <c:fmtId val="6"/>
  </c:pivotSource>
  <c:chart>
    <c:title>
      <c:tx>
        <c:rich>
          <a:bodyPr rot="0" spcFirstLastPara="1" vertOverflow="ellipsis" vert="horz" wrap="square" anchor="ctr" anchorCtr="1"/>
          <a:lstStyle/>
          <a:p>
            <a:pPr>
              <a:defRPr sz="1400" b="0" i="0" u="none" strike="noStrike" kern="1200" cap="none" spc="20" baseline="0">
                <a:solidFill>
                  <a:schemeClr val="dk1">
                    <a:lumMod val="50000"/>
                    <a:lumOff val="50000"/>
                  </a:schemeClr>
                </a:solidFill>
                <a:latin typeface="+mn-lt"/>
                <a:ea typeface="+mn-ea"/>
                <a:cs typeface="+mn-cs"/>
              </a:defRPr>
            </a:pPr>
            <a:r>
              <a:rPr lang="en-US" b="1" dirty="0"/>
              <a:t>Conversion</a:t>
            </a:r>
            <a:r>
              <a:rPr lang="en-US" b="1" baseline="0" dirty="0"/>
              <a:t> Rate, 2014</a:t>
            </a:r>
            <a:endParaRPr lang="en-US" b="1" dirty="0"/>
          </a:p>
        </c:rich>
      </c:tx>
      <c:layout>
        <c:manualLayout>
          <c:xMode val="edge"/>
          <c:yMode val="edge"/>
          <c:x val="0.36466662238400432"/>
          <c:y val="2.0432120580615443E-2"/>
        </c:manualLayout>
      </c:layout>
      <c:overlay val="0"/>
      <c:spPr>
        <a:noFill/>
        <a:ln>
          <a:noFill/>
        </a:ln>
        <a:effectLst/>
      </c:spPr>
      <c:txPr>
        <a:bodyPr rot="0" spcFirstLastPara="1" vertOverflow="ellipsis" vert="horz" wrap="square" anchor="ctr" anchorCtr="1"/>
        <a:lstStyle/>
        <a:p>
          <a:pPr>
            <a:defRPr sz="1400" b="0" i="0" u="none" strike="noStrike" kern="1200" cap="none" spc="20" baseline="0">
              <a:solidFill>
                <a:schemeClr val="dk1">
                  <a:lumMod val="50000"/>
                  <a:lumOff val="50000"/>
                </a:schemeClr>
              </a:solidFill>
              <a:latin typeface="+mn-lt"/>
              <a:ea typeface="+mn-ea"/>
              <a:cs typeface="+mn-cs"/>
            </a:defRPr>
          </a:pPr>
          <a:endParaRPr lang="en-US"/>
        </a:p>
      </c:txPr>
    </c:title>
    <c:autoTitleDeleted val="0"/>
    <c:pivotFmts>
      <c:pivotFmt>
        <c:idx val="0"/>
        <c:spPr>
          <a:gradFill rotWithShape="1">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a:ln w="22225" cap="rnd" cmpd="sng" algn="ctr">
            <a:solidFill>
              <a:schemeClr val="accent1"/>
            </a:solidFill>
            <a:round/>
          </a:ln>
          <a:effectLst/>
        </c:spPr>
        <c:marker>
          <c:symbol val="circle"/>
          <c:size val="4"/>
          <c:spPr>
            <a:solidFill>
              <a:schemeClr val="accent1"/>
            </a:solidFill>
            <a:ln w="9525" cap="flat" cmpd="sng" algn="ctr">
              <a:solidFill>
                <a:schemeClr val="accent1"/>
              </a:solidFill>
              <a:round/>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t"/>
          <c:showLegendKey val="0"/>
          <c:showVal val="1"/>
          <c:showCatName val="0"/>
          <c:showSerName val="0"/>
          <c:showPercent val="0"/>
          <c:showBubbleSize val="0"/>
          <c:extLst>
            <c:ext xmlns:c15="http://schemas.microsoft.com/office/drawing/2012/chart" uri="{CE6537A1-D6FC-4f65-9D91-7224C49458BB}"/>
          </c:extLst>
        </c:dLbl>
      </c:pivotFmt>
      <c:pivotFmt>
        <c:idx val="1"/>
        <c:spPr>
          <a:gradFill rotWithShape="1">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a:ln w="22225" cap="rnd" cmpd="sng" algn="ctr">
            <a:solidFill>
              <a:schemeClr val="accent1"/>
            </a:solidFill>
            <a:round/>
          </a:ln>
          <a:effectLst/>
        </c:spPr>
        <c:marker>
          <c:symbol val="circle"/>
          <c:size val="4"/>
          <c:spPr>
            <a:solidFill>
              <a:schemeClr val="accent1"/>
            </a:solidFill>
            <a:ln w="9525" cap="flat" cmpd="sng" algn="ctr">
              <a:solidFill>
                <a:schemeClr val="accent1"/>
              </a:solidFill>
              <a:round/>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t"/>
          <c:showLegendKey val="0"/>
          <c:showVal val="1"/>
          <c:showCatName val="0"/>
          <c:showSerName val="0"/>
          <c:showPercent val="0"/>
          <c:showBubbleSize val="0"/>
          <c:extLst>
            <c:ext xmlns:c15="http://schemas.microsoft.com/office/drawing/2012/chart" uri="{CE6537A1-D6FC-4f65-9D91-7224C49458BB}"/>
          </c:extLst>
        </c:dLbl>
      </c:pivotFmt>
      <c:pivotFmt>
        <c:idx val="2"/>
        <c:spPr>
          <a:gradFill rotWithShape="1">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a:ln w="22225" cap="rnd" cmpd="sng" algn="ctr">
            <a:solidFill>
              <a:schemeClr val="accent1"/>
            </a:solidFill>
            <a:round/>
          </a:ln>
          <a:effectLst/>
        </c:spPr>
        <c:marker>
          <c:symbol val="circle"/>
          <c:size val="4"/>
          <c:spPr>
            <a:solidFill>
              <a:schemeClr val="accent1"/>
            </a:solidFill>
            <a:ln w="9525" cap="flat" cmpd="sng" algn="ctr">
              <a:solidFill>
                <a:schemeClr val="accent1"/>
              </a:solidFill>
              <a:round/>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t"/>
          <c:showLegendKey val="0"/>
          <c:showVal val="1"/>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0.12635647677662412"/>
          <c:y val="0.16945175310795071"/>
          <c:w val="0.84671446173490239"/>
          <c:h val="0.54651295809851475"/>
        </c:manualLayout>
      </c:layout>
      <c:lineChart>
        <c:grouping val="standard"/>
        <c:varyColors val="0"/>
        <c:ser>
          <c:idx val="0"/>
          <c:order val="0"/>
          <c:tx>
            <c:strRef>
              <c:f>Sheet4!$F$55</c:f>
              <c:strCache>
                <c:ptCount val="1"/>
                <c:pt idx="0">
                  <c:v>Total</c:v>
                </c:pt>
              </c:strCache>
            </c:strRef>
          </c:tx>
          <c:spPr>
            <a:ln w="22225" cap="rnd" cmpd="sng" algn="ctr">
              <a:solidFill>
                <a:schemeClr val="accent1"/>
              </a:solidFill>
              <a:round/>
            </a:ln>
            <a:effectLst/>
          </c:spPr>
          <c:marker>
            <c:symbol val="circle"/>
            <c:size val="4"/>
            <c:spPr>
              <a:solidFill>
                <a:schemeClr val="accent1"/>
              </a:solidFill>
              <a:ln w="9525" cap="flat" cmpd="sng" algn="ctr">
                <a:solidFill>
                  <a:schemeClr val="accent1"/>
                </a:solidFill>
                <a:round/>
              </a:ln>
              <a:effectLst/>
            </c:spPr>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35000"/>
                          <a:lumOff val="65000"/>
                        </a:schemeClr>
                      </a:solidFill>
                    </a:ln>
                    <a:effectLst/>
                  </c:spPr>
                </c15:leaderLines>
              </c:ext>
            </c:extLst>
          </c:dLbls>
          <c:cat>
            <c:strRef>
              <c:f>Sheet4!$E$56:$E$68</c:f>
              <c:strCache>
                <c:ptCount val="12"/>
                <c:pt idx="0">
                  <c:v>2014-01</c:v>
                </c:pt>
                <c:pt idx="1">
                  <c:v>2014-02</c:v>
                </c:pt>
                <c:pt idx="2">
                  <c:v>2014-03</c:v>
                </c:pt>
                <c:pt idx="3">
                  <c:v>2014-04</c:v>
                </c:pt>
                <c:pt idx="4">
                  <c:v>2014-05</c:v>
                </c:pt>
                <c:pt idx="5">
                  <c:v>2014-06</c:v>
                </c:pt>
                <c:pt idx="6">
                  <c:v>2014-07</c:v>
                </c:pt>
                <c:pt idx="7">
                  <c:v>2014-08</c:v>
                </c:pt>
                <c:pt idx="8">
                  <c:v>2014-09</c:v>
                </c:pt>
                <c:pt idx="9">
                  <c:v>2014-10</c:v>
                </c:pt>
                <c:pt idx="10">
                  <c:v>2014-11</c:v>
                </c:pt>
                <c:pt idx="11">
                  <c:v>2014-12</c:v>
                </c:pt>
              </c:strCache>
            </c:strRef>
          </c:cat>
          <c:val>
            <c:numRef>
              <c:f>Sheet4!$F$56:$F$68</c:f>
              <c:numCache>
                <c:formatCode>0.00</c:formatCode>
                <c:ptCount val="12"/>
                <c:pt idx="0">
                  <c:v>6.6306913996620001</c:v>
                </c:pt>
                <c:pt idx="1">
                  <c:v>6.269573226895</c:v>
                </c:pt>
                <c:pt idx="2">
                  <c:v>6.7968600421209997</c:v>
                </c:pt>
                <c:pt idx="3">
                  <c:v>7.1515011813509997</c:v>
                </c:pt>
                <c:pt idx="4">
                  <c:v>7.574331432368</c:v>
                </c:pt>
                <c:pt idx="5">
                  <c:v>6.9940728196439998</c:v>
                </c:pt>
                <c:pt idx="6">
                  <c:v>6.7601638827599997</c:v>
                </c:pt>
                <c:pt idx="7">
                  <c:v>7.1221086605700004</c:v>
                </c:pt>
                <c:pt idx="8">
                  <c:v>7.2976989699169996</c:v>
                </c:pt>
                <c:pt idx="9">
                  <c:v>7.4746817801720002</c:v>
                </c:pt>
                <c:pt idx="10">
                  <c:v>7.900497512437</c:v>
                </c:pt>
                <c:pt idx="11">
                  <c:v>7.7854787699339996</c:v>
                </c:pt>
              </c:numCache>
            </c:numRef>
          </c:val>
          <c:smooth val="0"/>
          <c:extLst>
            <c:ext xmlns:c16="http://schemas.microsoft.com/office/drawing/2014/chart" uri="{C3380CC4-5D6E-409C-BE32-E72D297353CC}">
              <c16:uniqueId val="{00000000-4B76-4035-8635-1AEF70A02C9C}"/>
            </c:ext>
          </c:extLst>
        </c:ser>
        <c:dLbls>
          <c:dLblPos val="t"/>
          <c:showLegendKey val="0"/>
          <c:showVal val="1"/>
          <c:showCatName val="0"/>
          <c:showSerName val="0"/>
          <c:showPercent val="0"/>
          <c:showBubbleSize val="0"/>
        </c:dLbls>
        <c:dropLines>
          <c:spPr>
            <a:ln w="9525" cap="flat" cmpd="sng" algn="ctr">
              <a:solidFill>
                <a:schemeClr val="dk1">
                  <a:lumMod val="35000"/>
                  <a:lumOff val="65000"/>
                  <a:alpha val="33000"/>
                </a:schemeClr>
              </a:solidFill>
              <a:round/>
            </a:ln>
            <a:effectLst/>
          </c:spPr>
        </c:dropLines>
        <c:marker val="1"/>
        <c:smooth val="0"/>
        <c:axId val="1820634335"/>
        <c:axId val="1820644415"/>
      </c:lineChart>
      <c:catAx>
        <c:axId val="1820634335"/>
        <c:scaling>
          <c:orientation val="minMax"/>
        </c:scaling>
        <c:delete val="0"/>
        <c:axPos val="b"/>
        <c:title>
          <c:tx>
            <c:rich>
              <a:bodyPr rot="0" spcFirstLastPara="1" vertOverflow="ellipsis" vert="horz" wrap="square" anchor="ctr" anchorCtr="1"/>
              <a:lstStyle/>
              <a:p>
                <a:pPr>
                  <a:defRPr sz="900" b="0" i="0" u="none" strike="noStrike" kern="1200" cap="all" baseline="0">
                    <a:solidFill>
                      <a:schemeClr val="dk1">
                        <a:lumMod val="65000"/>
                        <a:lumOff val="35000"/>
                      </a:schemeClr>
                    </a:solidFill>
                    <a:latin typeface="+mn-lt"/>
                    <a:ea typeface="+mn-ea"/>
                    <a:cs typeface="+mn-cs"/>
                  </a:defRPr>
                </a:pPr>
                <a:r>
                  <a:rPr lang="en-IN" b="1" dirty="0"/>
                  <a:t>Month</a:t>
                </a:r>
              </a:p>
            </c:rich>
          </c:tx>
          <c:overlay val="0"/>
          <c:spPr>
            <a:noFill/>
            <a:ln>
              <a:noFill/>
            </a:ln>
            <a:effectLst/>
          </c:spPr>
          <c:txPr>
            <a:bodyPr rot="0" spcFirstLastPara="1" vertOverflow="ellipsis" vert="horz" wrap="square" anchor="ctr" anchorCtr="1"/>
            <a:lstStyle/>
            <a:p>
              <a:pPr>
                <a:defRPr sz="900" b="0" i="0" u="none" strike="noStrike" kern="1200" cap="all" baseline="0">
                  <a:solidFill>
                    <a:schemeClr val="dk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900" b="0" i="0" u="none" strike="noStrike" kern="1200" spc="20" baseline="0">
                <a:solidFill>
                  <a:schemeClr val="dk1">
                    <a:lumMod val="65000"/>
                    <a:lumOff val="35000"/>
                  </a:schemeClr>
                </a:solidFill>
                <a:latin typeface="+mn-lt"/>
                <a:ea typeface="+mn-ea"/>
                <a:cs typeface="+mn-cs"/>
              </a:defRPr>
            </a:pPr>
            <a:endParaRPr lang="en-US"/>
          </a:p>
        </c:txPr>
        <c:crossAx val="1820644415"/>
        <c:crosses val="autoZero"/>
        <c:auto val="1"/>
        <c:lblAlgn val="ctr"/>
        <c:lblOffset val="100"/>
        <c:noMultiLvlLbl val="0"/>
      </c:catAx>
      <c:valAx>
        <c:axId val="1820644415"/>
        <c:scaling>
          <c:orientation val="minMax"/>
        </c:scaling>
        <c:delete val="0"/>
        <c:axPos val="l"/>
        <c:title>
          <c:tx>
            <c:rich>
              <a:bodyPr rot="-5400000" spcFirstLastPara="1" vertOverflow="ellipsis" vert="horz" wrap="square" anchor="ctr" anchorCtr="1"/>
              <a:lstStyle/>
              <a:p>
                <a:pPr>
                  <a:defRPr sz="900" b="0" i="0" u="none" strike="noStrike" kern="1200" cap="all" baseline="0">
                    <a:solidFill>
                      <a:schemeClr val="dk1">
                        <a:lumMod val="65000"/>
                        <a:lumOff val="35000"/>
                      </a:schemeClr>
                    </a:solidFill>
                    <a:latin typeface="+mn-lt"/>
                    <a:ea typeface="+mn-ea"/>
                    <a:cs typeface="+mn-cs"/>
                  </a:defRPr>
                </a:pPr>
                <a:r>
                  <a:rPr lang="en-IN" b="1" dirty="0"/>
                  <a:t>Percentage</a:t>
                </a:r>
                <a:r>
                  <a:rPr lang="en-IN" dirty="0"/>
                  <a:t> </a:t>
                </a:r>
              </a:p>
            </c:rich>
          </c:tx>
          <c:overlay val="0"/>
          <c:spPr>
            <a:noFill/>
            <a:ln>
              <a:noFill/>
            </a:ln>
            <a:effectLst/>
          </c:spPr>
          <c:txPr>
            <a:bodyPr rot="-5400000" spcFirstLastPara="1" vertOverflow="ellipsis" vert="horz" wrap="square" anchor="ctr" anchorCtr="1"/>
            <a:lstStyle/>
            <a:p>
              <a:pPr>
                <a:defRPr sz="900" b="0" i="0" u="none" strike="noStrike" kern="1200" cap="all" baseline="0">
                  <a:solidFill>
                    <a:schemeClr val="dk1">
                      <a:lumMod val="65000"/>
                      <a:lumOff val="35000"/>
                    </a:schemeClr>
                  </a:solidFill>
                  <a:latin typeface="+mn-lt"/>
                  <a:ea typeface="+mn-ea"/>
                  <a:cs typeface="+mn-cs"/>
                </a:defRPr>
              </a:pPr>
              <a:endParaRPr lang="en-US"/>
            </a:p>
          </c:txPr>
        </c:title>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spc="20" baseline="0">
                <a:solidFill>
                  <a:schemeClr val="dk1">
                    <a:lumMod val="65000"/>
                    <a:lumOff val="35000"/>
                  </a:schemeClr>
                </a:solidFill>
                <a:latin typeface="+mn-lt"/>
                <a:ea typeface="+mn-ea"/>
                <a:cs typeface="+mn-cs"/>
              </a:defRPr>
            </a:pPr>
            <a:endParaRPr lang="en-US"/>
          </a:p>
        </c:txPr>
        <c:crossAx val="1820634335"/>
        <c:crosses val="autoZero"/>
        <c:crossBetween val="between"/>
      </c:valAx>
      <c:spPr>
        <a:gradFill>
          <a:gsLst>
            <a:gs pos="100000">
              <a:schemeClr val="lt1">
                <a:lumMod val="95000"/>
              </a:schemeClr>
            </a:gs>
            <a:gs pos="0">
              <a:schemeClr val="lt1"/>
            </a:gs>
          </a:gsLst>
          <a:lin ang="5400000" scaled="0"/>
        </a:grad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a:gsLst>
        <a:gs pos="69000">
          <a:schemeClr val="accent4">
            <a:lumMod val="20000"/>
            <a:lumOff val="80000"/>
          </a:schemeClr>
        </a:gs>
        <a:gs pos="100000">
          <a:schemeClr val="accent1">
            <a:lumMod val="45000"/>
            <a:lumOff val="55000"/>
          </a:schemeClr>
        </a:gs>
        <a:gs pos="21000">
          <a:schemeClr val="accent4">
            <a:lumMod val="20000"/>
            <a:lumOff val="80000"/>
          </a:schemeClr>
        </a:gs>
        <a:gs pos="100000">
          <a:schemeClr val="accent1">
            <a:lumMod val="30000"/>
            <a:lumOff val="70000"/>
          </a:schemeClr>
        </a:gs>
      </a:gsLst>
      <a:lin ang="5400000" scaled="1"/>
    </a:gradFill>
    <a:ln w="9525" cap="flat" cmpd="sng" algn="ctr">
      <a:solidFill>
        <a:schemeClr val="dk1">
          <a:lumMod val="15000"/>
          <a:lumOff val="85000"/>
        </a:schemeClr>
      </a:solidFill>
      <a:round/>
    </a:ln>
    <a:effectLst/>
  </c:spPr>
  <c:txPr>
    <a:bodyPr/>
    <a:lstStyle/>
    <a:p>
      <a:pPr>
        <a:defRPr/>
      </a:pPr>
      <a:endParaRPr lang="en-US"/>
    </a:p>
  </c:txPr>
  <c:externalData r:id="rId4">
    <c:autoUpdate val="0"/>
  </c:externalData>
  <c:extLst>
    <c:ext xmlns:c14="http://schemas.microsoft.com/office/drawing/2007/8/2/chart" uri="{781A3756-C4B2-4CAC-9D66-4F8BD8637D16}">
      <c14:pivotOptions>
        <c14:dropZoneFilter val="1"/>
        <c14:dropZoneCategories val="1"/>
        <c14:dropZoneData val="1"/>
      </c14:pivotOptions>
    </c:ext>
    <c:ext xmlns:c16="http://schemas.microsoft.com/office/drawing/2014/chart" uri="{E28EC0CA-F0BB-4C9C-879D-F8772B89E7AC}">
      <c16:pivotOptions16>
        <c16:showExpandCollapseFieldButtons val="1"/>
      </c16:pivotOptions16>
    </c:ext>
  </c:extLst>
</c:chartSpace>
</file>

<file path=ppt/charts/chart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pivotSource>
    <c:name>[Book1]Sheet4!PivotTable6</c:name>
    <c:fmtId val="7"/>
  </c:pivotSource>
  <c:chart>
    <c:title>
      <c:tx>
        <c:rich>
          <a:bodyPr rot="0" spcFirstLastPara="1" vertOverflow="ellipsis" vert="horz" wrap="square" anchor="ctr" anchorCtr="1"/>
          <a:lstStyle/>
          <a:p>
            <a:pPr>
              <a:defRPr sz="1400" b="0" i="0" u="none" strike="noStrike" kern="1200" cap="none" spc="20" baseline="0">
                <a:solidFill>
                  <a:schemeClr val="dk1">
                    <a:lumMod val="50000"/>
                    <a:lumOff val="50000"/>
                  </a:schemeClr>
                </a:solidFill>
                <a:latin typeface="+mn-lt"/>
                <a:ea typeface="+mn-ea"/>
                <a:cs typeface="+mn-cs"/>
              </a:defRPr>
            </a:pPr>
            <a:r>
              <a:rPr lang="en-US" b="1" dirty="0"/>
              <a:t>conversion</a:t>
            </a:r>
            <a:r>
              <a:rPr lang="en-US" b="1" baseline="0" dirty="0"/>
              <a:t> rate, 2015</a:t>
            </a:r>
            <a:endParaRPr lang="en-US" b="1" dirty="0"/>
          </a:p>
        </c:rich>
      </c:tx>
      <c:overlay val="0"/>
      <c:spPr>
        <a:noFill/>
        <a:ln>
          <a:noFill/>
        </a:ln>
        <a:effectLst/>
      </c:spPr>
      <c:txPr>
        <a:bodyPr rot="0" spcFirstLastPara="1" vertOverflow="ellipsis" vert="horz" wrap="square" anchor="ctr" anchorCtr="1"/>
        <a:lstStyle/>
        <a:p>
          <a:pPr>
            <a:defRPr sz="1400" b="0" i="0" u="none" strike="noStrike" kern="1200" cap="none" spc="20" baseline="0">
              <a:solidFill>
                <a:schemeClr val="dk1">
                  <a:lumMod val="50000"/>
                  <a:lumOff val="50000"/>
                </a:schemeClr>
              </a:solidFill>
              <a:latin typeface="+mn-lt"/>
              <a:ea typeface="+mn-ea"/>
              <a:cs typeface="+mn-cs"/>
            </a:defRPr>
          </a:pPr>
          <a:endParaRPr lang="en-US"/>
        </a:p>
      </c:txPr>
    </c:title>
    <c:autoTitleDeleted val="0"/>
    <c:pivotFmts>
      <c:pivotFmt>
        <c:idx val="0"/>
        <c:spPr>
          <a:gradFill rotWithShape="1">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a:ln w="22225" cap="rnd" cmpd="sng" algn="ctr">
            <a:solidFill>
              <a:schemeClr val="accent1"/>
            </a:solidFill>
            <a:round/>
          </a:ln>
          <a:effectLst/>
        </c:spPr>
        <c:marker>
          <c:symbol val="circle"/>
          <c:size val="4"/>
          <c:spPr>
            <a:solidFill>
              <a:schemeClr val="accent1"/>
            </a:solidFill>
            <a:ln w="9525" cap="flat" cmpd="sng" algn="ctr">
              <a:solidFill>
                <a:schemeClr val="accent1"/>
              </a:solidFill>
              <a:round/>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t"/>
          <c:showLegendKey val="0"/>
          <c:showVal val="1"/>
          <c:showCatName val="0"/>
          <c:showSerName val="0"/>
          <c:showPercent val="0"/>
          <c:showBubbleSize val="0"/>
          <c:extLst>
            <c:ext xmlns:c15="http://schemas.microsoft.com/office/drawing/2012/chart" uri="{CE6537A1-D6FC-4f65-9D91-7224C49458BB}"/>
          </c:extLst>
        </c:dLbl>
      </c:pivotFmt>
      <c:pivotFmt>
        <c:idx val="1"/>
        <c:spPr>
          <a:gradFill rotWithShape="1">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a:ln w="22225" cap="rnd" cmpd="sng" algn="ctr">
            <a:solidFill>
              <a:schemeClr val="accent1"/>
            </a:solidFill>
            <a:round/>
          </a:ln>
          <a:effectLst/>
        </c:spPr>
        <c:marker>
          <c:symbol val="circle"/>
          <c:size val="4"/>
          <c:spPr>
            <a:solidFill>
              <a:schemeClr val="accent1"/>
            </a:solidFill>
            <a:ln w="9525" cap="flat" cmpd="sng" algn="ctr">
              <a:solidFill>
                <a:schemeClr val="accent1"/>
              </a:solidFill>
              <a:round/>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t"/>
          <c:showLegendKey val="0"/>
          <c:showVal val="1"/>
          <c:showCatName val="0"/>
          <c:showSerName val="0"/>
          <c:showPercent val="0"/>
          <c:showBubbleSize val="0"/>
          <c:extLst>
            <c:ext xmlns:c15="http://schemas.microsoft.com/office/drawing/2012/chart" uri="{CE6537A1-D6FC-4f65-9D91-7224C49458BB}"/>
          </c:extLst>
        </c:dLbl>
      </c:pivotFmt>
      <c:pivotFmt>
        <c:idx val="2"/>
        <c:spPr>
          <a:gradFill rotWithShape="1">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a:ln w="22225" cap="rnd" cmpd="sng" algn="ctr">
            <a:solidFill>
              <a:schemeClr val="accent1"/>
            </a:solidFill>
            <a:round/>
          </a:ln>
          <a:effectLst/>
        </c:spPr>
        <c:marker>
          <c:symbol val="circle"/>
          <c:size val="4"/>
          <c:spPr>
            <a:solidFill>
              <a:schemeClr val="accent1"/>
            </a:solidFill>
            <a:ln w="9525" cap="flat" cmpd="sng" algn="ctr">
              <a:solidFill>
                <a:schemeClr val="accent1"/>
              </a:solidFill>
              <a:round/>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t"/>
          <c:showLegendKey val="0"/>
          <c:showVal val="1"/>
          <c:showCatName val="0"/>
          <c:showSerName val="0"/>
          <c:showPercent val="0"/>
          <c:showBubbleSize val="0"/>
          <c:extLst>
            <c:ext xmlns:c15="http://schemas.microsoft.com/office/drawing/2012/chart" uri="{CE6537A1-D6FC-4f65-9D91-7224C49458BB}"/>
          </c:extLst>
        </c:dLbl>
      </c:pivotFmt>
    </c:pivotFmts>
    <c:plotArea>
      <c:layout/>
      <c:lineChart>
        <c:grouping val="standard"/>
        <c:varyColors val="0"/>
        <c:ser>
          <c:idx val="0"/>
          <c:order val="0"/>
          <c:tx>
            <c:strRef>
              <c:f>Sheet4!$F$84</c:f>
              <c:strCache>
                <c:ptCount val="1"/>
                <c:pt idx="0">
                  <c:v>Total</c:v>
                </c:pt>
              </c:strCache>
            </c:strRef>
          </c:tx>
          <c:spPr>
            <a:ln w="22225" cap="rnd" cmpd="sng" algn="ctr">
              <a:solidFill>
                <a:schemeClr val="accent1"/>
              </a:solidFill>
              <a:round/>
            </a:ln>
            <a:effectLst/>
          </c:spPr>
          <c:marker>
            <c:symbol val="circle"/>
            <c:size val="4"/>
            <c:spPr>
              <a:solidFill>
                <a:schemeClr val="accent1"/>
              </a:solidFill>
              <a:ln w="9525" cap="flat" cmpd="sng" algn="ctr">
                <a:solidFill>
                  <a:schemeClr val="accent1"/>
                </a:solidFill>
                <a:round/>
              </a:ln>
              <a:effectLst/>
            </c:spPr>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35000"/>
                          <a:lumOff val="65000"/>
                        </a:schemeClr>
                      </a:solidFill>
                    </a:ln>
                    <a:effectLst/>
                  </c:spPr>
                </c15:leaderLines>
              </c:ext>
            </c:extLst>
          </c:dLbls>
          <c:cat>
            <c:strRef>
              <c:f>Sheet4!$E$85:$E$88</c:f>
              <c:strCache>
                <c:ptCount val="3"/>
                <c:pt idx="0">
                  <c:v>2015-01</c:v>
                </c:pt>
                <c:pt idx="1">
                  <c:v>2015-02</c:v>
                </c:pt>
                <c:pt idx="2">
                  <c:v>2015-03</c:v>
                </c:pt>
              </c:strCache>
            </c:strRef>
          </c:cat>
          <c:val>
            <c:numRef>
              <c:f>Sheet4!$F$85:$F$88</c:f>
              <c:numCache>
                <c:formatCode>0.00</c:formatCode>
                <c:ptCount val="3"/>
                <c:pt idx="0">
                  <c:v>8.2843272684210003</c:v>
                </c:pt>
                <c:pt idx="1">
                  <c:v>8.6929094120610007</c:v>
                </c:pt>
                <c:pt idx="2">
                  <c:v>8.3139958894110002</c:v>
                </c:pt>
              </c:numCache>
            </c:numRef>
          </c:val>
          <c:smooth val="0"/>
          <c:extLst>
            <c:ext xmlns:c16="http://schemas.microsoft.com/office/drawing/2014/chart" uri="{C3380CC4-5D6E-409C-BE32-E72D297353CC}">
              <c16:uniqueId val="{00000000-0B64-4156-8047-A1F805C631DD}"/>
            </c:ext>
          </c:extLst>
        </c:ser>
        <c:dLbls>
          <c:dLblPos val="t"/>
          <c:showLegendKey val="0"/>
          <c:showVal val="1"/>
          <c:showCatName val="0"/>
          <c:showSerName val="0"/>
          <c:showPercent val="0"/>
          <c:showBubbleSize val="0"/>
        </c:dLbls>
        <c:dropLines>
          <c:spPr>
            <a:ln w="9525" cap="flat" cmpd="sng" algn="ctr">
              <a:solidFill>
                <a:schemeClr val="dk1">
                  <a:lumMod val="35000"/>
                  <a:lumOff val="65000"/>
                  <a:alpha val="33000"/>
                </a:schemeClr>
              </a:solidFill>
              <a:round/>
            </a:ln>
            <a:effectLst/>
          </c:spPr>
        </c:dropLines>
        <c:marker val="1"/>
        <c:smooth val="0"/>
        <c:axId val="1814782687"/>
        <c:axId val="1814785567"/>
      </c:lineChart>
      <c:catAx>
        <c:axId val="1814782687"/>
        <c:scaling>
          <c:orientation val="minMax"/>
        </c:scaling>
        <c:delete val="0"/>
        <c:axPos val="b"/>
        <c:title>
          <c:tx>
            <c:rich>
              <a:bodyPr rot="0" spcFirstLastPara="1" vertOverflow="ellipsis" vert="horz" wrap="square" anchor="ctr" anchorCtr="1"/>
              <a:lstStyle/>
              <a:p>
                <a:pPr>
                  <a:defRPr sz="900" b="0" i="0" u="none" strike="noStrike" kern="1200" cap="all" baseline="0">
                    <a:solidFill>
                      <a:schemeClr val="dk1">
                        <a:lumMod val="65000"/>
                        <a:lumOff val="35000"/>
                      </a:schemeClr>
                    </a:solidFill>
                    <a:latin typeface="+mn-lt"/>
                    <a:ea typeface="+mn-ea"/>
                    <a:cs typeface="+mn-cs"/>
                  </a:defRPr>
                </a:pPr>
                <a:r>
                  <a:rPr lang="en-IN" dirty="0"/>
                  <a:t> </a:t>
                </a:r>
                <a:r>
                  <a:rPr lang="en-IN" b="1" dirty="0"/>
                  <a:t>month</a:t>
                </a:r>
              </a:p>
            </c:rich>
          </c:tx>
          <c:overlay val="0"/>
          <c:spPr>
            <a:noFill/>
            <a:ln>
              <a:noFill/>
            </a:ln>
            <a:effectLst/>
          </c:spPr>
          <c:txPr>
            <a:bodyPr rot="0" spcFirstLastPara="1" vertOverflow="ellipsis" vert="horz" wrap="square" anchor="ctr" anchorCtr="1"/>
            <a:lstStyle/>
            <a:p>
              <a:pPr>
                <a:defRPr sz="900" b="0" i="0" u="none" strike="noStrike" kern="1200" cap="all" baseline="0">
                  <a:solidFill>
                    <a:schemeClr val="dk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900" b="0" i="0" u="none" strike="noStrike" kern="1200" spc="20" baseline="0">
                <a:solidFill>
                  <a:schemeClr val="dk1">
                    <a:lumMod val="65000"/>
                    <a:lumOff val="35000"/>
                  </a:schemeClr>
                </a:solidFill>
                <a:latin typeface="+mn-lt"/>
                <a:ea typeface="+mn-ea"/>
                <a:cs typeface="+mn-cs"/>
              </a:defRPr>
            </a:pPr>
            <a:endParaRPr lang="en-US"/>
          </a:p>
        </c:txPr>
        <c:crossAx val="1814785567"/>
        <c:crosses val="autoZero"/>
        <c:auto val="1"/>
        <c:lblAlgn val="ctr"/>
        <c:lblOffset val="100"/>
        <c:noMultiLvlLbl val="0"/>
      </c:catAx>
      <c:valAx>
        <c:axId val="1814785567"/>
        <c:scaling>
          <c:orientation val="minMax"/>
        </c:scaling>
        <c:delete val="0"/>
        <c:axPos val="l"/>
        <c:title>
          <c:tx>
            <c:rich>
              <a:bodyPr rot="-5400000" spcFirstLastPara="1" vertOverflow="ellipsis" vert="horz" wrap="square" anchor="ctr" anchorCtr="1"/>
              <a:lstStyle/>
              <a:p>
                <a:pPr>
                  <a:defRPr sz="900" b="0" i="0" u="none" strike="noStrike" kern="1200" cap="all" baseline="0">
                    <a:solidFill>
                      <a:schemeClr val="dk1">
                        <a:lumMod val="65000"/>
                        <a:lumOff val="35000"/>
                      </a:schemeClr>
                    </a:solidFill>
                    <a:latin typeface="+mn-lt"/>
                    <a:ea typeface="+mn-ea"/>
                    <a:cs typeface="+mn-cs"/>
                  </a:defRPr>
                </a:pPr>
                <a:r>
                  <a:rPr lang="en-IN" b="1" dirty="0"/>
                  <a:t>percentage </a:t>
                </a:r>
              </a:p>
            </c:rich>
          </c:tx>
          <c:overlay val="0"/>
          <c:spPr>
            <a:noFill/>
            <a:ln>
              <a:noFill/>
            </a:ln>
            <a:effectLst/>
          </c:spPr>
          <c:txPr>
            <a:bodyPr rot="-5400000" spcFirstLastPara="1" vertOverflow="ellipsis" vert="horz" wrap="square" anchor="ctr" anchorCtr="1"/>
            <a:lstStyle/>
            <a:p>
              <a:pPr>
                <a:defRPr sz="900" b="0" i="0" u="none" strike="noStrike" kern="1200" cap="all" baseline="0">
                  <a:solidFill>
                    <a:schemeClr val="dk1">
                      <a:lumMod val="65000"/>
                      <a:lumOff val="35000"/>
                    </a:schemeClr>
                  </a:solidFill>
                  <a:latin typeface="+mn-lt"/>
                  <a:ea typeface="+mn-ea"/>
                  <a:cs typeface="+mn-cs"/>
                </a:defRPr>
              </a:pPr>
              <a:endParaRPr lang="en-US"/>
            </a:p>
          </c:txPr>
        </c:title>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spc="20" baseline="0">
                <a:solidFill>
                  <a:schemeClr val="dk1">
                    <a:lumMod val="65000"/>
                    <a:lumOff val="35000"/>
                  </a:schemeClr>
                </a:solidFill>
                <a:latin typeface="+mn-lt"/>
                <a:ea typeface="+mn-ea"/>
                <a:cs typeface="+mn-cs"/>
              </a:defRPr>
            </a:pPr>
            <a:endParaRPr lang="en-US"/>
          </a:p>
        </c:txPr>
        <c:crossAx val="1814782687"/>
        <c:crosses val="autoZero"/>
        <c:crossBetween val="between"/>
      </c:valAx>
      <c:spPr>
        <a:gradFill>
          <a:gsLst>
            <a:gs pos="100000">
              <a:schemeClr val="lt1">
                <a:lumMod val="95000"/>
              </a:schemeClr>
            </a:gs>
            <a:gs pos="0">
              <a:schemeClr val="lt1"/>
            </a:gs>
          </a:gsLst>
          <a:lin ang="5400000" scaled="0"/>
        </a:grad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a:gsLst>
        <a:gs pos="69000">
          <a:schemeClr val="accent4">
            <a:lumMod val="20000"/>
            <a:lumOff val="80000"/>
          </a:schemeClr>
        </a:gs>
        <a:gs pos="100000">
          <a:schemeClr val="accent1">
            <a:lumMod val="45000"/>
            <a:lumOff val="55000"/>
          </a:schemeClr>
        </a:gs>
        <a:gs pos="21000">
          <a:schemeClr val="accent4">
            <a:lumMod val="20000"/>
            <a:lumOff val="80000"/>
          </a:schemeClr>
        </a:gs>
        <a:gs pos="100000">
          <a:schemeClr val="accent1">
            <a:lumMod val="30000"/>
            <a:lumOff val="70000"/>
          </a:schemeClr>
        </a:gs>
      </a:gsLst>
      <a:lin ang="5400000" scaled="1"/>
    </a:gradFill>
    <a:ln w="9525" cap="flat" cmpd="sng" algn="ctr">
      <a:solidFill>
        <a:schemeClr val="dk1">
          <a:lumMod val="15000"/>
          <a:lumOff val="85000"/>
        </a:schemeClr>
      </a:solidFill>
      <a:round/>
    </a:ln>
    <a:effectLst/>
  </c:spPr>
  <c:txPr>
    <a:bodyPr/>
    <a:lstStyle/>
    <a:p>
      <a:pPr>
        <a:defRPr/>
      </a:pPr>
      <a:endParaRPr lang="en-US"/>
    </a:p>
  </c:txPr>
  <c:externalData r:id="rId4">
    <c:autoUpdate val="0"/>
  </c:externalData>
  <c:extLst>
    <c:ext xmlns:c14="http://schemas.microsoft.com/office/drawing/2007/8/2/chart" uri="{781A3756-C4B2-4CAC-9D66-4F8BD8637D16}">
      <c14:pivotOptions>
        <c14:dropZoneFilter val="1"/>
        <c14:dropZoneCategories val="1"/>
        <c14:dropZoneData val="1"/>
      </c14:pivotOptions>
    </c:ext>
    <c:ext xmlns:c16="http://schemas.microsoft.com/office/drawing/2014/chart" uri="{E28EC0CA-F0BB-4C9C-879D-F8772B89E7AC}">
      <c16:pivotOptions16>
        <c16:showExpandCollapseFieldButtons val="1"/>
      </c16:pivotOptions16>
    </c:ext>
  </c:extLst>
</c:chartSpace>
</file>

<file path=ppt/charts/chart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pivotSource>
    <c:name>[Book1]Sheet4!PivotTable7</c:name>
    <c:fmtId val="5"/>
  </c:pivotSource>
  <c:chart>
    <c:title>
      <c:tx>
        <c:rich>
          <a:bodyPr rot="0" spcFirstLastPara="1" vertOverflow="ellipsis" vert="horz" wrap="square" anchor="ctr" anchorCtr="1"/>
          <a:lstStyle/>
          <a:p>
            <a:pPr>
              <a:defRPr sz="1600" b="1" i="0" u="none" strike="noStrike" kern="1200" baseline="0">
                <a:solidFill>
                  <a:schemeClr val="tx2"/>
                </a:solidFill>
                <a:latin typeface="+mn-lt"/>
                <a:ea typeface="+mn-ea"/>
                <a:cs typeface="+mn-cs"/>
              </a:defRPr>
            </a:pPr>
            <a:r>
              <a:rPr lang="en-US" dirty="0"/>
              <a:t>Revenue per session, 2013</a:t>
            </a:r>
          </a:p>
        </c:rich>
      </c:tx>
      <c:overlay val="0"/>
      <c:spPr>
        <a:noFill/>
        <a:ln>
          <a:noFill/>
        </a:ln>
        <a:effectLst/>
      </c:spPr>
      <c:txPr>
        <a:bodyPr rot="0" spcFirstLastPara="1" vertOverflow="ellipsis" vert="horz" wrap="square" anchor="ctr" anchorCtr="1"/>
        <a:lstStyle/>
        <a:p>
          <a:pPr>
            <a:defRPr sz="1600" b="1" i="0" u="none" strike="noStrike" kern="1200" baseline="0">
              <a:solidFill>
                <a:schemeClr val="tx2"/>
              </a:solidFill>
              <a:latin typeface="+mn-lt"/>
              <a:ea typeface="+mn-ea"/>
              <a:cs typeface="+mn-cs"/>
            </a:defRPr>
          </a:pPr>
          <a:endParaRPr lang="en-US"/>
        </a:p>
      </c:txPr>
    </c:title>
    <c:autoTitleDeleted val="0"/>
    <c:pivotFmts>
      <c:pivotFmt>
        <c:idx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marker>
          <c:symbol val="circle"/>
          <c:size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12700">
              <a:solidFill>
                <a:schemeClr val="lt2"/>
              </a:solidFill>
              <a:round/>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2"/>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2"/>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2"/>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Sheet4!$V$16</c:f>
              <c:strCache>
                <c:ptCount val="1"/>
                <c:pt idx="0">
                  <c:v>Total</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2"/>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2">
                          <a:lumMod val="35000"/>
                          <a:lumOff val="65000"/>
                        </a:schemeClr>
                      </a:solidFill>
                    </a:ln>
                    <a:effectLst/>
                  </c:spPr>
                </c15:leaderLines>
              </c:ext>
            </c:extLst>
          </c:dLbls>
          <c:cat>
            <c:strRef>
              <c:f>Sheet4!$U$17:$U$26</c:f>
              <c:strCache>
                <c:ptCount val="9"/>
                <c:pt idx="0">
                  <c:v>2013-04</c:v>
                </c:pt>
                <c:pt idx="1">
                  <c:v>2013-05</c:v>
                </c:pt>
                <c:pt idx="2">
                  <c:v>2013-06</c:v>
                </c:pt>
                <c:pt idx="3">
                  <c:v>2013-07</c:v>
                </c:pt>
                <c:pt idx="4">
                  <c:v>2013-08</c:v>
                </c:pt>
                <c:pt idx="5">
                  <c:v>2013-09</c:v>
                </c:pt>
                <c:pt idx="6">
                  <c:v>2013-10</c:v>
                </c:pt>
                <c:pt idx="7">
                  <c:v>2013-11</c:v>
                </c:pt>
                <c:pt idx="8">
                  <c:v>2013-12</c:v>
                </c:pt>
              </c:strCache>
            </c:strRef>
          </c:cat>
          <c:val>
            <c:numRef>
              <c:f>Sheet4!$V$17:$V$26</c:f>
              <c:numCache>
                <c:formatCode>0.00</c:formatCode>
                <c:ptCount val="9"/>
                <c:pt idx="0">
                  <c:v>3.4593729999999998</c:v>
                </c:pt>
                <c:pt idx="1">
                  <c:v>3.277857</c:v>
                </c:pt>
                <c:pt idx="2">
                  <c:v>3.398739</c:v>
                </c:pt>
                <c:pt idx="3">
                  <c:v>3.2701739999999999</c:v>
                </c:pt>
                <c:pt idx="4">
                  <c:v>3.2586279999999999</c:v>
                </c:pt>
                <c:pt idx="5">
                  <c:v>3.2895500000000002</c:v>
                </c:pt>
                <c:pt idx="6">
                  <c:v>3.459835</c:v>
                </c:pt>
                <c:pt idx="7">
                  <c:v>3.2170260000000002</c:v>
                </c:pt>
                <c:pt idx="8">
                  <c:v>3.5978979999999998</c:v>
                </c:pt>
              </c:numCache>
            </c:numRef>
          </c:val>
          <c:extLst>
            <c:ext xmlns:c16="http://schemas.microsoft.com/office/drawing/2014/chart" uri="{C3380CC4-5D6E-409C-BE32-E72D297353CC}">
              <c16:uniqueId val="{00000000-7EF9-4856-8C29-5B4E3FE2F99B}"/>
            </c:ext>
          </c:extLst>
        </c:ser>
        <c:dLbls>
          <c:dLblPos val="outEnd"/>
          <c:showLegendKey val="0"/>
          <c:showVal val="1"/>
          <c:showCatName val="0"/>
          <c:showSerName val="0"/>
          <c:showPercent val="0"/>
          <c:showBubbleSize val="0"/>
        </c:dLbls>
        <c:gapWidth val="100"/>
        <c:overlap val="-24"/>
        <c:axId val="1819347423"/>
        <c:axId val="1819350783"/>
      </c:barChart>
      <c:catAx>
        <c:axId val="1819347423"/>
        <c:scaling>
          <c:orientation val="minMax"/>
        </c:scaling>
        <c:delete val="0"/>
        <c:axPos val="b"/>
        <c:title>
          <c:tx>
            <c:rich>
              <a:bodyPr rot="0" spcFirstLastPara="1" vertOverflow="ellipsis" vert="horz" wrap="square" anchor="ctr" anchorCtr="1"/>
              <a:lstStyle/>
              <a:p>
                <a:pPr>
                  <a:defRPr sz="900" b="1" i="0" u="none" strike="noStrike" kern="1200" baseline="0">
                    <a:solidFill>
                      <a:schemeClr val="tx2"/>
                    </a:solidFill>
                    <a:latin typeface="+mn-lt"/>
                    <a:ea typeface="+mn-ea"/>
                    <a:cs typeface="+mn-cs"/>
                  </a:defRPr>
                </a:pPr>
                <a:r>
                  <a:rPr lang="en-IN"/>
                  <a:t>Month </a:t>
                </a:r>
              </a:p>
            </c:rich>
          </c:tx>
          <c:overlay val="0"/>
          <c:spPr>
            <a:noFill/>
            <a:ln>
              <a:noFill/>
            </a:ln>
            <a:effectLst/>
          </c:spPr>
          <c:txPr>
            <a:bodyPr rot="0" spcFirstLastPara="1" vertOverflow="ellipsis" vert="horz" wrap="square" anchor="ctr" anchorCtr="1"/>
            <a:lstStyle/>
            <a:p>
              <a:pPr>
                <a:defRPr sz="900" b="1" i="0" u="none" strike="noStrike" kern="1200" baseline="0">
                  <a:solidFill>
                    <a:schemeClr val="tx2"/>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2">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2"/>
                </a:solidFill>
                <a:latin typeface="+mn-lt"/>
                <a:ea typeface="+mn-ea"/>
                <a:cs typeface="+mn-cs"/>
              </a:defRPr>
            </a:pPr>
            <a:endParaRPr lang="en-US"/>
          </a:p>
        </c:txPr>
        <c:crossAx val="1819350783"/>
        <c:crosses val="autoZero"/>
        <c:auto val="1"/>
        <c:lblAlgn val="ctr"/>
        <c:lblOffset val="100"/>
        <c:noMultiLvlLbl val="0"/>
      </c:catAx>
      <c:valAx>
        <c:axId val="1819350783"/>
        <c:scaling>
          <c:orientation val="minMax"/>
        </c:scaling>
        <c:delete val="0"/>
        <c:axPos val="l"/>
        <c:majorGridlines>
          <c:spPr>
            <a:ln w="9525" cap="flat" cmpd="sng" algn="ctr">
              <a:solidFill>
                <a:schemeClr val="tx2">
                  <a:lumMod val="15000"/>
                  <a:lumOff val="85000"/>
                </a:schemeClr>
              </a:solidFill>
              <a:round/>
            </a:ln>
            <a:effectLst/>
          </c:spPr>
        </c:majorGridlines>
        <c:title>
          <c:tx>
            <c:rich>
              <a:bodyPr rot="-5400000" spcFirstLastPara="1" vertOverflow="ellipsis" vert="horz" wrap="square" anchor="ctr" anchorCtr="1"/>
              <a:lstStyle/>
              <a:p>
                <a:pPr>
                  <a:defRPr sz="900" b="1" i="0" u="none" strike="noStrike" kern="1200" baseline="0">
                    <a:solidFill>
                      <a:schemeClr val="tx2"/>
                    </a:solidFill>
                    <a:latin typeface="+mn-lt"/>
                    <a:ea typeface="+mn-ea"/>
                    <a:cs typeface="+mn-cs"/>
                  </a:defRPr>
                </a:pPr>
                <a:r>
                  <a:rPr lang="en-IN"/>
                  <a:t> Revenue</a:t>
                </a:r>
              </a:p>
            </c:rich>
          </c:tx>
          <c:overlay val="0"/>
          <c:spPr>
            <a:noFill/>
            <a:ln>
              <a:noFill/>
            </a:ln>
            <a:effectLst/>
          </c:spPr>
          <c:txPr>
            <a:bodyPr rot="-5400000" spcFirstLastPara="1" vertOverflow="ellipsis" vert="horz" wrap="square" anchor="ctr" anchorCtr="1"/>
            <a:lstStyle/>
            <a:p>
              <a:pPr>
                <a:defRPr sz="900" b="1" i="0" u="none" strike="noStrike" kern="1200" baseline="0">
                  <a:solidFill>
                    <a:schemeClr val="tx2"/>
                  </a:solidFill>
                  <a:latin typeface="+mn-lt"/>
                  <a:ea typeface="+mn-ea"/>
                  <a:cs typeface="+mn-cs"/>
                </a:defRPr>
              </a:pPr>
              <a:endParaRPr lang="en-US"/>
            </a:p>
          </c:txPr>
        </c:title>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2"/>
                </a:solidFill>
                <a:latin typeface="+mn-lt"/>
                <a:ea typeface="+mn-ea"/>
                <a:cs typeface="+mn-cs"/>
              </a:defRPr>
            </a:pPr>
            <a:endParaRPr lang="en-US"/>
          </a:p>
        </c:txPr>
        <c:crossAx val="1819347423"/>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a:gsLst>
        <a:gs pos="69000">
          <a:schemeClr val="accent4">
            <a:lumMod val="20000"/>
            <a:lumOff val="80000"/>
          </a:schemeClr>
        </a:gs>
        <a:gs pos="100000">
          <a:schemeClr val="accent1">
            <a:lumMod val="45000"/>
            <a:lumOff val="55000"/>
          </a:schemeClr>
        </a:gs>
        <a:gs pos="21000">
          <a:schemeClr val="accent4">
            <a:lumMod val="20000"/>
            <a:lumOff val="80000"/>
          </a:schemeClr>
        </a:gs>
        <a:gs pos="100000">
          <a:schemeClr val="accent1">
            <a:lumMod val="30000"/>
            <a:lumOff val="70000"/>
          </a:schemeClr>
        </a:gs>
      </a:gsLst>
      <a:lin ang="5400000" scaled="1"/>
    </a:gradFill>
    <a:ln w="9525" cap="flat" cmpd="sng" algn="ctr">
      <a:solidFill>
        <a:schemeClr val="tx2">
          <a:lumMod val="15000"/>
          <a:lumOff val="85000"/>
        </a:schemeClr>
      </a:solidFill>
      <a:round/>
    </a:ln>
    <a:effectLst/>
  </c:spPr>
  <c:txPr>
    <a:bodyPr/>
    <a:lstStyle/>
    <a:p>
      <a:pPr>
        <a:defRPr/>
      </a:pPr>
      <a:endParaRPr lang="en-US"/>
    </a:p>
  </c:txPr>
  <c:externalData r:id="rId4">
    <c:autoUpdate val="0"/>
  </c:externalData>
  <c:extLst>
    <c:ext xmlns:c14="http://schemas.microsoft.com/office/drawing/2007/8/2/chart" uri="{781A3756-C4B2-4CAC-9D66-4F8BD8637D16}">
      <c14:pivotOptions>
        <c14:dropZoneFilter val="1"/>
        <c14:dropZoneCategories val="1"/>
        <c14:dropZoneData val="1"/>
      </c14:pivotOptions>
    </c:ext>
    <c:ext xmlns:c16="http://schemas.microsoft.com/office/drawing/2014/chart" uri="{E28EC0CA-F0BB-4C9C-879D-F8772B89E7AC}">
      <c16:pivotOptions16>
        <c16:showExpandCollapseFieldButtons val="1"/>
      </c16:pivotOptions16>
    </c:ext>
  </c:extLst>
</c:chartSpace>
</file>

<file path=ppt/charts/chart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pivotSource>
    <c:name>[Book1]Sheet4!PivotTable8</c:name>
    <c:fmtId val="5"/>
  </c:pivotSource>
  <c:chart>
    <c:title>
      <c:tx>
        <c:rich>
          <a:bodyPr rot="0" spcFirstLastPara="1" vertOverflow="ellipsis" vert="horz" wrap="square" anchor="ctr" anchorCtr="1"/>
          <a:lstStyle/>
          <a:p>
            <a:pPr>
              <a:defRPr sz="1600" b="1" i="0" u="none" strike="noStrike" kern="1200" baseline="0">
                <a:solidFill>
                  <a:schemeClr val="tx2"/>
                </a:solidFill>
                <a:latin typeface="+mn-lt"/>
                <a:ea typeface="+mn-ea"/>
                <a:cs typeface="+mn-cs"/>
              </a:defRPr>
            </a:pPr>
            <a:r>
              <a:rPr lang="en-US"/>
              <a:t>Revenue</a:t>
            </a:r>
            <a:r>
              <a:rPr lang="en-US" baseline="0"/>
              <a:t> per session, 2014</a:t>
            </a:r>
            <a:endParaRPr lang="en-US"/>
          </a:p>
        </c:rich>
      </c:tx>
      <c:overlay val="0"/>
      <c:spPr>
        <a:noFill/>
        <a:ln>
          <a:noFill/>
        </a:ln>
        <a:effectLst/>
      </c:spPr>
      <c:txPr>
        <a:bodyPr rot="0" spcFirstLastPara="1" vertOverflow="ellipsis" vert="horz" wrap="square" anchor="ctr" anchorCtr="1"/>
        <a:lstStyle/>
        <a:p>
          <a:pPr>
            <a:defRPr sz="1600" b="1" i="0" u="none" strike="noStrike" kern="1200" baseline="0">
              <a:solidFill>
                <a:schemeClr val="tx2"/>
              </a:solidFill>
              <a:latin typeface="+mn-lt"/>
              <a:ea typeface="+mn-ea"/>
              <a:cs typeface="+mn-cs"/>
            </a:defRPr>
          </a:pPr>
          <a:endParaRPr lang="en-US"/>
        </a:p>
      </c:txPr>
    </c:title>
    <c:autoTitleDeleted val="0"/>
    <c:pivotFmts>
      <c:pivotFmt>
        <c:idx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marker>
          <c:symbol val="circle"/>
          <c:size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12700">
              <a:solidFill>
                <a:schemeClr val="lt2"/>
              </a:solidFill>
              <a:round/>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2"/>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2"/>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2"/>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Sheet4!$U$55</c:f>
              <c:strCache>
                <c:ptCount val="1"/>
                <c:pt idx="0">
                  <c:v>Total</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2"/>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2">
                          <a:lumMod val="35000"/>
                          <a:lumOff val="65000"/>
                        </a:schemeClr>
                      </a:solidFill>
                    </a:ln>
                    <a:effectLst/>
                  </c:spPr>
                </c15:leaderLines>
              </c:ext>
            </c:extLst>
          </c:dLbls>
          <c:cat>
            <c:strRef>
              <c:f>Sheet4!$T$56:$T$68</c:f>
              <c:strCache>
                <c:ptCount val="12"/>
                <c:pt idx="0">
                  <c:v>2014-01</c:v>
                </c:pt>
                <c:pt idx="1">
                  <c:v>2014-02</c:v>
                </c:pt>
                <c:pt idx="2">
                  <c:v>2014-03</c:v>
                </c:pt>
                <c:pt idx="3">
                  <c:v>2014-04</c:v>
                </c:pt>
                <c:pt idx="4">
                  <c:v>2014-05</c:v>
                </c:pt>
                <c:pt idx="5">
                  <c:v>2014-06</c:v>
                </c:pt>
                <c:pt idx="6">
                  <c:v>2014-07</c:v>
                </c:pt>
                <c:pt idx="7">
                  <c:v>2014-08</c:v>
                </c:pt>
                <c:pt idx="8">
                  <c:v>2014-09</c:v>
                </c:pt>
                <c:pt idx="9">
                  <c:v>2014-10</c:v>
                </c:pt>
                <c:pt idx="10">
                  <c:v>2014-11</c:v>
                </c:pt>
                <c:pt idx="11">
                  <c:v>2014-12</c:v>
                </c:pt>
              </c:strCache>
            </c:strRef>
          </c:cat>
          <c:val>
            <c:numRef>
              <c:f>Sheet4!$U$56:$U$68</c:f>
              <c:numCache>
                <c:formatCode>0.00</c:formatCode>
                <c:ptCount val="12"/>
                <c:pt idx="0">
                  <c:v>3.6547290000000001</c:v>
                </c:pt>
                <c:pt idx="1">
                  <c:v>3.9176519999999999</c:v>
                </c:pt>
                <c:pt idx="2">
                  <c:v>4.2120220000000002</c:v>
                </c:pt>
                <c:pt idx="3">
                  <c:v>4.3760729999999999</c:v>
                </c:pt>
                <c:pt idx="4">
                  <c:v>4.7812299999999999</c:v>
                </c:pt>
                <c:pt idx="5">
                  <c:v>4.2927499999999998</c:v>
                </c:pt>
                <c:pt idx="6">
                  <c:v>4.203341</c:v>
                </c:pt>
                <c:pt idx="7">
                  <c:v>4.1365059999999998</c:v>
                </c:pt>
                <c:pt idx="8">
                  <c:v>4.2878189999999998</c:v>
                </c:pt>
                <c:pt idx="9">
                  <c:v>4.698251</c:v>
                </c:pt>
                <c:pt idx="10">
                  <c:v>4.9331680000000002</c:v>
                </c:pt>
                <c:pt idx="11">
                  <c:v>4.6929590000000001</c:v>
                </c:pt>
              </c:numCache>
            </c:numRef>
          </c:val>
          <c:extLst>
            <c:ext xmlns:c16="http://schemas.microsoft.com/office/drawing/2014/chart" uri="{C3380CC4-5D6E-409C-BE32-E72D297353CC}">
              <c16:uniqueId val="{00000000-8C23-4074-A50B-8D536752D596}"/>
            </c:ext>
          </c:extLst>
        </c:ser>
        <c:dLbls>
          <c:dLblPos val="outEnd"/>
          <c:showLegendKey val="0"/>
          <c:showVal val="1"/>
          <c:showCatName val="0"/>
          <c:showSerName val="0"/>
          <c:showPercent val="0"/>
          <c:showBubbleSize val="0"/>
        </c:dLbls>
        <c:gapWidth val="100"/>
        <c:overlap val="-24"/>
        <c:axId val="1800599487"/>
        <c:axId val="1800599007"/>
      </c:barChart>
      <c:catAx>
        <c:axId val="1800599487"/>
        <c:scaling>
          <c:orientation val="minMax"/>
        </c:scaling>
        <c:delete val="0"/>
        <c:axPos val="b"/>
        <c:title>
          <c:tx>
            <c:rich>
              <a:bodyPr rot="0" spcFirstLastPara="1" vertOverflow="ellipsis" vert="horz" wrap="square" anchor="ctr" anchorCtr="1"/>
              <a:lstStyle/>
              <a:p>
                <a:pPr>
                  <a:defRPr sz="900" b="1" i="0" u="none" strike="noStrike" kern="1200" baseline="0">
                    <a:solidFill>
                      <a:schemeClr val="tx2"/>
                    </a:solidFill>
                    <a:latin typeface="+mn-lt"/>
                    <a:ea typeface="+mn-ea"/>
                    <a:cs typeface="+mn-cs"/>
                  </a:defRPr>
                </a:pPr>
                <a:r>
                  <a:rPr lang="en-IN"/>
                  <a:t>Month</a:t>
                </a:r>
              </a:p>
            </c:rich>
          </c:tx>
          <c:overlay val="0"/>
          <c:spPr>
            <a:noFill/>
            <a:ln>
              <a:noFill/>
            </a:ln>
            <a:effectLst/>
          </c:spPr>
          <c:txPr>
            <a:bodyPr rot="0" spcFirstLastPara="1" vertOverflow="ellipsis" vert="horz" wrap="square" anchor="ctr" anchorCtr="1"/>
            <a:lstStyle/>
            <a:p>
              <a:pPr>
                <a:defRPr sz="900" b="1" i="0" u="none" strike="noStrike" kern="1200" baseline="0">
                  <a:solidFill>
                    <a:schemeClr val="tx2"/>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2">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2"/>
                </a:solidFill>
                <a:latin typeface="+mn-lt"/>
                <a:ea typeface="+mn-ea"/>
                <a:cs typeface="+mn-cs"/>
              </a:defRPr>
            </a:pPr>
            <a:endParaRPr lang="en-US"/>
          </a:p>
        </c:txPr>
        <c:crossAx val="1800599007"/>
        <c:crosses val="autoZero"/>
        <c:auto val="1"/>
        <c:lblAlgn val="ctr"/>
        <c:lblOffset val="100"/>
        <c:noMultiLvlLbl val="0"/>
      </c:catAx>
      <c:valAx>
        <c:axId val="1800599007"/>
        <c:scaling>
          <c:orientation val="minMax"/>
        </c:scaling>
        <c:delete val="0"/>
        <c:axPos val="l"/>
        <c:majorGridlines>
          <c:spPr>
            <a:ln w="9525" cap="flat" cmpd="sng" algn="ctr">
              <a:solidFill>
                <a:schemeClr val="tx2">
                  <a:lumMod val="15000"/>
                  <a:lumOff val="85000"/>
                </a:schemeClr>
              </a:solidFill>
              <a:round/>
            </a:ln>
            <a:effectLst/>
          </c:spPr>
        </c:majorGridlines>
        <c:title>
          <c:tx>
            <c:rich>
              <a:bodyPr rot="-5400000" spcFirstLastPara="1" vertOverflow="ellipsis" vert="horz" wrap="square" anchor="ctr" anchorCtr="1"/>
              <a:lstStyle/>
              <a:p>
                <a:pPr>
                  <a:defRPr sz="900" b="1" i="0" u="none" strike="noStrike" kern="1200" baseline="0">
                    <a:solidFill>
                      <a:schemeClr val="tx2"/>
                    </a:solidFill>
                    <a:latin typeface="+mn-lt"/>
                    <a:ea typeface="+mn-ea"/>
                    <a:cs typeface="+mn-cs"/>
                  </a:defRPr>
                </a:pPr>
                <a:r>
                  <a:rPr lang="en-IN"/>
                  <a:t> Revenue</a:t>
                </a:r>
              </a:p>
            </c:rich>
          </c:tx>
          <c:overlay val="0"/>
          <c:spPr>
            <a:noFill/>
            <a:ln>
              <a:noFill/>
            </a:ln>
            <a:effectLst/>
          </c:spPr>
          <c:txPr>
            <a:bodyPr rot="-5400000" spcFirstLastPara="1" vertOverflow="ellipsis" vert="horz" wrap="square" anchor="ctr" anchorCtr="1"/>
            <a:lstStyle/>
            <a:p>
              <a:pPr>
                <a:defRPr sz="900" b="1" i="0" u="none" strike="noStrike" kern="1200" baseline="0">
                  <a:solidFill>
                    <a:schemeClr val="tx2"/>
                  </a:solidFill>
                  <a:latin typeface="+mn-lt"/>
                  <a:ea typeface="+mn-ea"/>
                  <a:cs typeface="+mn-cs"/>
                </a:defRPr>
              </a:pPr>
              <a:endParaRPr lang="en-US"/>
            </a:p>
          </c:txPr>
        </c:title>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2"/>
                </a:solidFill>
                <a:latin typeface="+mn-lt"/>
                <a:ea typeface="+mn-ea"/>
                <a:cs typeface="+mn-cs"/>
              </a:defRPr>
            </a:pPr>
            <a:endParaRPr lang="en-US"/>
          </a:p>
        </c:txPr>
        <c:crossAx val="1800599487"/>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a:gsLst>
        <a:gs pos="69000">
          <a:schemeClr val="accent4">
            <a:lumMod val="20000"/>
            <a:lumOff val="80000"/>
          </a:schemeClr>
        </a:gs>
        <a:gs pos="100000">
          <a:schemeClr val="accent1">
            <a:lumMod val="45000"/>
            <a:lumOff val="55000"/>
          </a:schemeClr>
        </a:gs>
        <a:gs pos="21000">
          <a:schemeClr val="accent4">
            <a:lumMod val="20000"/>
            <a:lumOff val="80000"/>
          </a:schemeClr>
        </a:gs>
        <a:gs pos="100000">
          <a:schemeClr val="accent1">
            <a:lumMod val="30000"/>
            <a:lumOff val="70000"/>
          </a:schemeClr>
        </a:gs>
      </a:gsLst>
      <a:lin ang="5400000" scaled="1"/>
    </a:gradFill>
    <a:ln w="9525" cap="flat" cmpd="sng" algn="ctr">
      <a:solidFill>
        <a:schemeClr val="tx2">
          <a:lumMod val="15000"/>
          <a:lumOff val="85000"/>
        </a:schemeClr>
      </a:solidFill>
      <a:round/>
    </a:ln>
    <a:effectLst/>
  </c:spPr>
  <c:txPr>
    <a:bodyPr/>
    <a:lstStyle/>
    <a:p>
      <a:pPr>
        <a:defRPr/>
      </a:pPr>
      <a:endParaRPr lang="en-US"/>
    </a:p>
  </c:txPr>
  <c:externalData r:id="rId4">
    <c:autoUpdate val="0"/>
  </c:externalData>
  <c:extLst>
    <c:ext xmlns:c14="http://schemas.microsoft.com/office/drawing/2007/8/2/chart" uri="{781A3756-C4B2-4CAC-9D66-4F8BD8637D16}">
      <c14:pivotOptions>
        <c14:dropZoneFilter val="1"/>
        <c14:dropZoneCategories val="1"/>
        <c14:dropZoneData val="1"/>
      </c14:pivotOptions>
    </c:ext>
    <c:ext xmlns:c16="http://schemas.microsoft.com/office/drawing/2014/chart" uri="{E28EC0CA-F0BB-4C9C-879D-F8772B89E7AC}">
      <c16:pivotOptions16>
        <c16:showExpandCollapseFieldButtons val="1"/>
      </c16:pivotOptions16>
    </c:ext>
  </c:extLst>
</c:chartSpace>
</file>

<file path=ppt/charts/chart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pivotSource>
    <c:name>[Book1]Sheet4!PivotTable9</c:name>
    <c:fmtId val="5"/>
  </c:pivotSource>
  <c:chart>
    <c:title>
      <c:tx>
        <c:rich>
          <a:bodyPr rot="0" spcFirstLastPara="1" vertOverflow="ellipsis" vert="horz" wrap="square" anchor="ctr" anchorCtr="1"/>
          <a:lstStyle/>
          <a:p>
            <a:pPr>
              <a:defRPr sz="1600" b="1" i="0" u="none" strike="noStrike" kern="1200" baseline="0">
                <a:solidFill>
                  <a:schemeClr val="tx2"/>
                </a:solidFill>
                <a:latin typeface="+mn-lt"/>
                <a:ea typeface="+mn-ea"/>
                <a:cs typeface="+mn-cs"/>
              </a:defRPr>
            </a:pPr>
            <a:r>
              <a:rPr lang="en-US"/>
              <a:t>Revenue</a:t>
            </a:r>
            <a:r>
              <a:rPr lang="en-US" baseline="0"/>
              <a:t> per session, 2015</a:t>
            </a:r>
            <a:endParaRPr lang="en-US"/>
          </a:p>
        </c:rich>
      </c:tx>
      <c:overlay val="0"/>
      <c:spPr>
        <a:noFill/>
        <a:ln>
          <a:noFill/>
        </a:ln>
        <a:effectLst/>
      </c:spPr>
      <c:txPr>
        <a:bodyPr rot="0" spcFirstLastPara="1" vertOverflow="ellipsis" vert="horz" wrap="square" anchor="ctr" anchorCtr="1"/>
        <a:lstStyle/>
        <a:p>
          <a:pPr>
            <a:defRPr sz="1600" b="1" i="0" u="none" strike="noStrike" kern="1200" baseline="0">
              <a:solidFill>
                <a:schemeClr val="tx2"/>
              </a:solidFill>
              <a:latin typeface="+mn-lt"/>
              <a:ea typeface="+mn-ea"/>
              <a:cs typeface="+mn-cs"/>
            </a:defRPr>
          </a:pPr>
          <a:endParaRPr lang="en-US"/>
        </a:p>
      </c:txPr>
    </c:title>
    <c:autoTitleDeleted val="0"/>
    <c:pivotFmts>
      <c:pivotFmt>
        <c:idx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marker>
          <c:symbol val="circle"/>
          <c:size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12700">
              <a:solidFill>
                <a:schemeClr val="lt2"/>
              </a:solidFill>
              <a:round/>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2"/>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2"/>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2"/>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Sheet4!$Q$85</c:f>
              <c:strCache>
                <c:ptCount val="1"/>
                <c:pt idx="0">
                  <c:v>Total</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2"/>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2">
                          <a:lumMod val="35000"/>
                          <a:lumOff val="65000"/>
                        </a:schemeClr>
                      </a:solidFill>
                    </a:ln>
                    <a:effectLst/>
                  </c:spPr>
                </c15:leaderLines>
              </c:ext>
            </c:extLst>
          </c:dLbls>
          <c:cat>
            <c:strRef>
              <c:f>Sheet4!$P$86:$P$89</c:f>
              <c:strCache>
                <c:ptCount val="3"/>
                <c:pt idx="0">
                  <c:v>2015-01</c:v>
                </c:pt>
                <c:pt idx="1">
                  <c:v>2015-02</c:v>
                </c:pt>
                <c:pt idx="2">
                  <c:v>2015-03</c:v>
                </c:pt>
              </c:strCache>
            </c:strRef>
          </c:cat>
          <c:val>
            <c:numRef>
              <c:f>Sheet4!$Q$86:$Q$89</c:f>
              <c:numCache>
                <c:formatCode>0.00</c:formatCode>
                <c:ptCount val="3"/>
                <c:pt idx="0">
                  <c:v>5.0291079999999999</c:v>
                </c:pt>
                <c:pt idx="1">
                  <c:v>5.2756210000000001</c:v>
                </c:pt>
                <c:pt idx="2">
                  <c:v>5.0558649999999998</c:v>
                </c:pt>
              </c:numCache>
            </c:numRef>
          </c:val>
          <c:extLst>
            <c:ext xmlns:c16="http://schemas.microsoft.com/office/drawing/2014/chart" uri="{C3380CC4-5D6E-409C-BE32-E72D297353CC}">
              <c16:uniqueId val="{00000000-BB55-4735-B345-DDDEB1D574A1}"/>
            </c:ext>
          </c:extLst>
        </c:ser>
        <c:dLbls>
          <c:dLblPos val="outEnd"/>
          <c:showLegendKey val="0"/>
          <c:showVal val="1"/>
          <c:showCatName val="0"/>
          <c:showSerName val="0"/>
          <c:showPercent val="0"/>
          <c:showBubbleSize val="0"/>
        </c:dLbls>
        <c:gapWidth val="100"/>
        <c:overlap val="-24"/>
        <c:axId val="1748875455"/>
        <c:axId val="1748876415"/>
      </c:barChart>
      <c:catAx>
        <c:axId val="1748875455"/>
        <c:scaling>
          <c:orientation val="minMax"/>
        </c:scaling>
        <c:delete val="0"/>
        <c:axPos val="b"/>
        <c:title>
          <c:tx>
            <c:rich>
              <a:bodyPr rot="0" spcFirstLastPara="1" vertOverflow="ellipsis" vert="horz" wrap="square" anchor="ctr" anchorCtr="1"/>
              <a:lstStyle/>
              <a:p>
                <a:pPr>
                  <a:defRPr sz="900" b="1" i="0" u="none" strike="noStrike" kern="1200" baseline="0">
                    <a:solidFill>
                      <a:schemeClr val="tx2"/>
                    </a:solidFill>
                    <a:latin typeface="+mn-lt"/>
                    <a:ea typeface="+mn-ea"/>
                    <a:cs typeface="+mn-cs"/>
                  </a:defRPr>
                </a:pPr>
                <a:r>
                  <a:rPr lang="en-IN"/>
                  <a:t>Month</a:t>
                </a:r>
              </a:p>
            </c:rich>
          </c:tx>
          <c:overlay val="0"/>
          <c:spPr>
            <a:noFill/>
            <a:ln>
              <a:noFill/>
            </a:ln>
            <a:effectLst/>
          </c:spPr>
          <c:txPr>
            <a:bodyPr rot="0" spcFirstLastPara="1" vertOverflow="ellipsis" vert="horz" wrap="square" anchor="ctr" anchorCtr="1"/>
            <a:lstStyle/>
            <a:p>
              <a:pPr>
                <a:defRPr sz="900" b="1" i="0" u="none" strike="noStrike" kern="1200" baseline="0">
                  <a:solidFill>
                    <a:schemeClr val="tx2"/>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2">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2"/>
                </a:solidFill>
                <a:latin typeface="+mn-lt"/>
                <a:ea typeface="+mn-ea"/>
                <a:cs typeface="+mn-cs"/>
              </a:defRPr>
            </a:pPr>
            <a:endParaRPr lang="en-US"/>
          </a:p>
        </c:txPr>
        <c:crossAx val="1748876415"/>
        <c:crosses val="autoZero"/>
        <c:auto val="1"/>
        <c:lblAlgn val="ctr"/>
        <c:lblOffset val="100"/>
        <c:noMultiLvlLbl val="0"/>
      </c:catAx>
      <c:valAx>
        <c:axId val="1748876415"/>
        <c:scaling>
          <c:orientation val="minMax"/>
        </c:scaling>
        <c:delete val="0"/>
        <c:axPos val="l"/>
        <c:majorGridlines>
          <c:spPr>
            <a:ln w="9525" cap="flat" cmpd="sng" algn="ctr">
              <a:solidFill>
                <a:schemeClr val="tx2">
                  <a:lumMod val="15000"/>
                  <a:lumOff val="85000"/>
                </a:schemeClr>
              </a:solidFill>
              <a:round/>
            </a:ln>
            <a:effectLst/>
          </c:spPr>
        </c:majorGridlines>
        <c:title>
          <c:tx>
            <c:rich>
              <a:bodyPr rot="-5400000" spcFirstLastPara="1" vertOverflow="ellipsis" vert="horz" wrap="square" anchor="ctr" anchorCtr="1"/>
              <a:lstStyle/>
              <a:p>
                <a:pPr>
                  <a:defRPr sz="900" b="1" i="0" u="none" strike="noStrike" kern="1200" baseline="0">
                    <a:solidFill>
                      <a:schemeClr val="tx2"/>
                    </a:solidFill>
                    <a:latin typeface="+mn-lt"/>
                    <a:ea typeface="+mn-ea"/>
                    <a:cs typeface="+mn-cs"/>
                  </a:defRPr>
                </a:pPr>
                <a:r>
                  <a:rPr lang="en-IN"/>
                  <a:t>Revenue</a:t>
                </a:r>
              </a:p>
            </c:rich>
          </c:tx>
          <c:overlay val="0"/>
          <c:spPr>
            <a:noFill/>
            <a:ln>
              <a:noFill/>
            </a:ln>
            <a:effectLst/>
          </c:spPr>
          <c:txPr>
            <a:bodyPr rot="-5400000" spcFirstLastPara="1" vertOverflow="ellipsis" vert="horz" wrap="square" anchor="ctr" anchorCtr="1"/>
            <a:lstStyle/>
            <a:p>
              <a:pPr>
                <a:defRPr sz="900" b="1" i="0" u="none" strike="noStrike" kern="1200" baseline="0">
                  <a:solidFill>
                    <a:schemeClr val="tx2"/>
                  </a:solidFill>
                  <a:latin typeface="+mn-lt"/>
                  <a:ea typeface="+mn-ea"/>
                  <a:cs typeface="+mn-cs"/>
                </a:defRPr>
              </a:pPr>
              <a:endParaRPr lang="en-US"/>
            </a:p>
          </c:txPr>
        </c:title>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2"/>
                </a:solidFill>
                <a:latin typeface="+mn-lt"/>
                <a:ea typeface="+mn-ea"/>
                <a:cs typeface="+mn-cs"/>
              </a:defRPr>
            </a:pPr>
            <a:endParaRPr lang="en-US"/>
          </a:p>
        </c:txPr>
        <c:crossAx val="1748875455"/>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a:gsLst>
        <a:gs pos="69000">
          <a:schemeClr val="accent4">
            <a:lumMod val="20000"/>
            <a:lumOff val="80000"/>
          </a:schemeClr>
        </a:gs>
        <a:gs pos="100000">
          <a:schemeClr val="accent1">
            <a:lumMod val="45000"/>
            <a:lumOff val="55000"/>
          </a:schemeClr>
        </a:gs>
        <a:gs pos="21000">
          <a:schemeClr val="accent4">
            <a:lumMod val="20000"/>
            <a:lumOff val="80000"/>
          </a:schemeClr>
        </a:gs>
        <a:gs pos="100000">
          <a:schemeClr val="accent1">
            <a:lumMod val="30000"/>
            <a:lumOff val="70000"/>
          </a:schemeClr>
        </a:gs>
      </a:gsLst>
      <a:lin ang="5400000" scaled="1"/>
    </a:gradFill>
    <a:ln w="9525" cap="flat" cmpd="sng" algn="ctr">
      <a:solidFill>
        <a:schemeClr val="tx2">
          <a:lumMod val="15000"/>
          <a:lumOff val="85000"/>
        </a:schemeClr>
      </a:solidFill>
      <a:round/>
    </a:ln>
    <a:effectLst/>
  </c:spPr>
  <c:txPr>
    <a:bodyPr/>
    <a:lstStyle/>
    <a:p>
      <a:pPr>
        <a:defRPr/>
      </a:pPr>
      <a:endParaRPr lang="en-US"/>
    </a:p>
  </c:txPr>
  <c:externalData r:id="rId4">
    <c:autoUpdate val="0"/>
  </c:externalData>
  <c:extLst>
    <c:ext xmlns:c14="http://schemas.microsoft.com/office/drawing/2007/8/2/chart" uri="{781A3756-C4B2-4CAC-9D66-4F8BD8637D16}">
      <c14:pivotOptions>
        <c14:dropZoneFilter val="1"/>
        <c14:dropZoneCategories val="1"/>
        <c14:dropZoneData val="1"/>
      </c14:pivotOptions>
    </c:ext>
    <c:ext xmlns:c16="http://schemas.microsoft.com/office/drawing/2014/chart" uri="{E28EC0CA-F0BB-4C9C-879D-F8772B89E7AC}">
      <c16:pivotOptions16>
        <c16:showExpandCollapseFieldButtons val="1"/>
      </c16:pivotOptions16>
    </c:ext>
  </c:extLst>
</c:chartSpace>
</file>

<file path=ppt/charts/chart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600" b="1" i="0" u="none" strike="noStrike" kern="1200" baseline="0">
                <a:solidFill>
                  <a:schemeClr val="dk1"/>
                </a:solidFill>
                <a:latin typeface="+mn-lt"/>
                <a:ea typeface="+mn-ea"/>
                <a:cs typeface="+mn-cs"/>
              </a:defRPr>
            </a:pPr>
            <a:r>
              <a:rPr lang="en-US"/>
              <a:t>Revenue per product</a:t>
            </a:r>
          </a:p>
        </c:rich>
      </c:tx>
      <c:overlay val="0"/>
      <c:spPr>
        <a:noFill/>
        <a:ln>
          <a:noFill/>
        </a:ln>
        <a:effectLst/>
      </c:spPr>
      <c:txPr>
        <a:bodyPr rot="0" spcFirstLastPara="1" vertOverflow="ellipsis" vert="horz" wrap="square" anchor="ctr" anchorCtr="1"/>
        <a:lstStyle/>
        <a:p>
          <a:pPr>
            <a:defRPr sz="1600" b="1" i="0" u="none" strike="noStrike" kern="1200" baseline="0">
              <a:solidFill>
                <a:schemeClr val="dk1"/>
              </a:solidFill>
              <a:latin typeface="+mn-lt"/>
              <a:ea typeface="+mn-ea"/>
              <a:cs typeface="+mn-cs"/>
            </a:defRPr>
          </a:pPr>
          <a:endParaRPr lang="en-US"/>
        </a:p>
      </c:txPr>
    </c:title>
    <c:autoTitleDeleted val="0"/>
    <c:plotArea>
      <c:layout/>
      <c:barChart>
        <c:barDir val="col"/>
        <c:grouping val="clustered"/>
        <c:varyColors val="0"/>
        <c:ser>
          <c:idx val="0"/>
          <c:order val="0"/>
          <c:tx>
            <c:strRef>
              <c:f>Sheet2!$L$51</c:f>
              <c:strCache>
                <c:ptCount val="1"/>
                <c:pt idx="0">
                  <c:v>amount</c:v>
                </c:pt>
              </c:strCache>
            </c:strRef>
          </c:tx>
          <c:spPr>
            <a:gradFill rotWithShape="1">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a:noFill/>
            </a:ln>
            <a:effectLst/>
          </c:spPr>
          <c:invertIfNegative val="0"/>
          <c:cat>
            <c:strRef>
              <c:f>Sheet2!$K$52:$K$55</c:f>
              <c:strCache>
                <c:ptCount val="4"/>
                <c:pt idx="0">
                  <c:v>The Original Mr. Fuzzy</c:v>
                </c:pt>
                <c:pt idx="1">
                  <c:v>The Forever Love Bear</c:v>
                </c:pt>
                <c:pt idx="2">
                  <c:v>The Birthday Sugar Panda</c:v>
                </c:pt>
                <c:pt idx="3">
                  <c:v>The Hudson River Mini bear</c:v>
                </c:pt>
              </c:strCache>
            </c:strRef>
          </c:cat>
          <c:val>
            <c:numRef>
              <c:f>Sheet2!$L$52:$L$55</c:f>
              <c:numCache>
                <c:formatCode>0</c:formatCode>
                <c:ptCount val="4"/>
                <c:pt idx="0">
                  <c:v>1211057.7806625401</c:v>
                </c:pt>
                <c:pt idx="1">
                  <c:v>347702.04972839402</c:v>
                </c:pt>
                <c:pt idx="2">
                  <c:v>229260.15836715701</c:v>
                </c:pt>
                <c:pt idx="3">
                  <c:v>150489.81885147101</c:v>
                </c:pt>
              </c:numCache>
            </c:numRef>
          </c:val>
          <c:extLst>
            <c:ext xmlns:c16="http://schemas.microsoft.com/office/drawing/2014/chart" uri="{C3380CC4-5D6E-409C-BE32-E72D297353CC}">
              <c16:uniqueId val="{00000000-412A-48FF-873F-FA97F73F4DD6}"/>
            </c:ext>
          </c:extLst>
        </c:ser>
        <c:dLbls>
          <c:showLegendKey val="0"/>
          <c:showVal val="0"/>
          <c:showCatName val="0"/>
          <c:showSerName val="0"/>
          <c:showPercent val="0"/>
          <c:showBubbleSize val="0"/>
        </c:dLbls>
        <c:gapWidth val="100"/>
        <c:overlap val="-24"/>
        <c:axId val="738552000"/>
        <c:axId val="738554400"/>
      </c:barChart>
      <c:catAx>
        <c:axId val="738552000"/>
        <c:scaling>
          <c:orientation val="minMax"/>
        </c:scaling>
        <c:delete val="0"/>
        <c:axPos val="b"/>
        <c:numFmt formatCode="General" sourceLinked="1"/>
        <c:majorTickMark val="none"/>
        <c:minorTickMark val="none"/>
        <c:tickLblPos val="nextTo"/>
        <c:spPr>
          <a:noFill/>
          <a:ln w="9525" cap="flat" cmpd="sng" algn="ctr">
            <a:solidFill>
              <a:schemeClr val="tx2">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dk1"/>
                </a:solidFill>
                <a:latin typeface="+mn-lt"/>
                <a:ea typeface="+mn-ea"/>
                <a:cs typeface="+mn-cs"/>
              </a:defRPr>
            </a:pPr>
            <a:endParaRPr lang="en-US"/>
          </a:p>
        </c:txPr>
        <c:crossAx val="738554400"/>
        <c:crosses val="autoZero"/>
        <c:auto val="1"/>
        <c:lblAlgn val="ctr"/>
        <c:lblOffset val="100"/>
        <c:noMultiLvlLbl val="0"/>
      </c:catAx>
      <c:valAx>
        <c:axId val="738554400"/>
        <c:scaling>
          <c:orientation val="minMax"/>
        </c:scaling>
        <c:delete val="0"/>
        <c:axPos val="l"/>
        <c:majorGridlines>
          <c:spPr>
            <a:ln w="9525" cap="flat" cmpd="sng" algn="ctr">
              <a:solidFill>
                <a:schemeClr val="tx2">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dk1"/>
                </a:solidFill>
                <a:latin typeface="+mn-lt"/>
                <a:ea typeface="+mn-ea"/>
                <a:cs typeface="+mn-cs"/>
              </a:defRPr>
            </a:pPr>
            <a:endParaRPr lang="en-US"/>
          </a:p>
        </c:txPr>
        <c:crossAx val="738552000"/>
        <c:crosses val="autoZero"/>
        <c:crossBetween val="between"/>
        <c:dispUnits>
          <c:builtInUnit val="thousands"/>
          <c:dispUnitsLbl>
            <c:spPr>
              <a:noFill/>
              <a:ln>
                <a:noFill/>
              </a:ln>
              <a:effectLst/>
            </c:spPr>
            <c:txPr>
              <a:bodyPr rot="-5400000" spcFirstLastPara="1" vertOverflow="ellipsis" vert="horz" wrap="square" anchor="ctr" anchorCtr="1"/>
              <a:lstStyle/>
              <a:p>
                <a:pPr>
                  <a:defRPr sz="900" b="1" i="0" u="none" strike="noStrike" kern="1200" baseline="0">
                    <a:solidFill>
                      <a:schemeClr val="dk1"/>
                    </a:solidFill>
                    <a:latin typeface="+mn-lt"/>
                    <a:ea typeface="+mn-ea"/>
                    <a:cs typeface="+mn-cs"/>
                  </a:defRPr>
                </a:pPr>
                <a:endParaRPr lang="en-US"/>
              </a:p>
            </c:txPr>
          </c:dispUnitsLbl>
        </c:dispUnits>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w="12700" cap="flat" cmpd="sng" algn="ctr">
      <a:solidFill>
        <a:schemeClr val="accent1"/>
      </a:solidFill>
      <a:prstDash val="solid"/>
      <a:miter lim="800000"/>
    </a:ln>
    <a:effectLst/>
  </c:spPr>
  <c:txPr>
    <a:bodyPr/>
    <a:lstStyle/>
    <a:p>
      <a:pPr>
        <a:defRPr>
          <a:solidFill>
            <a:schemeClr val="dk1"/>
          </a:solidFill>
          <a:latin typeface="+mn-lt"/>
          <a:ea typeface="+mn-ea"/>
          <a:cs typeface="+mn-cs"/>
        </a:defRPr>
      </a:pPr>
      <a:endParaRPr lang="en-US"/>
    </a:p>
  </c:txPr>
  <c:externalData r:id="rId4">
    <c:autoUpdate val="0"/>
  </c:externalData>
</c:chartSpace>
</file>

<file path=ppt/charts/chart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1" i="0" u="none" strike="noStrike" kern="1200" spc="0" baseline="0">
                <a:solidFill>
                  <a:schemeClr val="tx1"/>
                </a:solidFill>
                <a:latin typeface="+mn-lt"/>
                <a:ea typeface="+mn-ea"/>
                <a:cs typeface="+mn-cs"/>
              </a:defRPr>
            </a:pPr>
            <a:r>
              <a:rPr lang="en-IN" sz="1400" b="1"/>
              <a:t>CTR AND REVENUE</a:t>
            </a:r>
          </a:p>
        </c:rich>
      </c:tx>
      <c:overlay val="0"/>
      <c:spPr>
        <a:noFill/>
        <a:ln>
          <a:noFill/>
        </a:ln>
        <a:effectLst/>
      </c:spPr>
      <c:txPr>
        <a:bodyPr rot="0" spcFirstLastPara="1" vertOverflow="ellipsis" vert="horz" wrap="square" anchor="ctr" anchorCtr="1"/>
        <a:lstStyle/>
        <a:p>
          <a:pPr>
            <a:defRPr sz="1400" b="1" i="0" u="none" strike="noStrike" kern="1200" spc="0" baseline="0">
              <a:solidFill>
                <a:schemeClr val="tx1"/>
              </a:solidFill>
              <a:latin typeface="+mn-lt"/>
              <a:ea typeface="+mn-ea"/>
              <a:cs typeface="+mn-cs"/>
            </a:defRPr>
          </a:pPr>
          <a:endParaRPr lang="en-US"/>
        </a:p>
      </c:txPr>
    </c:title>
    <c:autoTitleDeleted val="0"/>
    <c:plotArea>
      <c:layout/>
      <c:barChart>
        <c:barDir val="col"/>
        <c:grouping val="clustered"/>
        <c:varyColors val="0"/>
        <c:ser>
          <c:idx val="1"/>
          <c:order val="1"/>
          <c:tx>
            <c:strRef>
              <c:f>'Analyses charts'!$B$148</c:f>
              <c:strCache>
                <c:ptCount val="1"/>
                <c:pt idx="0">
                  <c:v>Revenue</c:v>
                </c:pt>
              </c:strCache>
            </c:strRef>
          </c:tx>
          <c:spPr>
            <a:solidFill>
              <a:schemeClr val="accent2"/>
            </a:solidFill>
            <a:ln>
              <a:noFill/>
            </a:ln>
            <a:effectLst/>
          </c:spPr>
          <c:invertIfNegative val="0"/>
          <c:dLbls>
            <c:numFmt formatCode="0.00" sourceLinked="0"/>
            <c:spPr>
              <a:noFill/>
              <a:ln>
                <a:noFill/>
              </a:ln>
              <a:effectLst/>
            </c:spPr>
            <c:txPr>
              <a:bodyPr rot="0" spcFirstLastPara="1" vertOverflow="ellipsis" vert="horz" wrap="square" anchor="ctr" anchorCtr="1"/>
              <a:lstStyle/>
              <a:p>
                <a:pPr>
                  <a:defRPr sz="1050" b="0"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'Analyses charts'!$C$146:$D$146</c:f>
              <c:strCache>
                <c:ptCount val="2"/>
                <c:pt idx="0">
                  <c:v>Before_launch</c:v>
                </c:pt>
                <c:pt idx="1">
                  <c:v>After_launch</c:v>
                </c:pt>
              </c:strCache>
            </c:strRef>
          </c:cat>
          <c:val>
            <c:numRef>
              <c:f>'Analyses charts'!$C$148:$D$148</c:f>
              <c:numCache>
                <c:formatCode>General</c:formatCode>
                <c:ptCount val="2"/>
                <c:pt idx="0">
                  <c:v>30943.991008758501</c:v>
                </c:pt>
                <c:pt idx="1">
                  <c:v>35063.251132965102</c:v>
                </c:pt>
              </c:numCache>
            </c:numRef>
          </c:val>
          <c:extLst>
            <c:ext xmlns:c16="http://schemas.microsoft.com/office/drawing/2014/chart" uri="{C3380CC4-5D6E-409C-BE32-E72D297353CC}">
              <c16:uniqueId val="{00000000-F779-47A6-9FD5-BAEE93FA849B}"/>
            </c:ext>
          </c:extLst>
        </c:ser>
        <c:dLbls>
          <c:showLegendKey val="0"/>
          <c:showVal val="1"/>
          <c:showCatName val="0"/>
          <c:showSerName val="0"/>
          <c:showPercent val="0"/>
          <c:showBubbleSize val="0"/>
        </c:dLbls>
        <c:gapWidth val="219"/>
        <c:axId val="1081082176"/>
        <c:axId val="1081083136"/>
      </c:barChart>
      <c:lineChart>
        <c:grouping val="standard"/>
        <c:varyColors val="0"/>
        <c:ser>
          <c:idx val="0"/>
          <c:order val="0"/>
          <c:tx>
            <c:strRef>
              <c:f>'Analyses charts'!$B$147</c:f>
              <c:strCache>
                <c:ptCount val="1"/>
                <c:pt idx="0">
                  <c:v>CTR</c:v>
                </c:pt>
              </c:strCache>
            </c:strRef>
          </c:tx>
          <c:spPr>
            <a:ln w="28575" cap="rnd">
              <a:solidFill>
                <a:schemeClr val="accent1"/>
              </a:solidFill>
              <a:round/>
            </a:ln>
            <a:effectLst/>
          </c:spPr>
          <c:marker>
            <c:symbol val="none"/>
          </c:marker>
          <c:dLbls>
            <c:numFmt formatCode="0.00" sourceLinked="0"/>
            <c:spPr>
              <a:noFill/>
              <a:ln>
                <a:noFill/>
              </a:ln>
              <a:effectLst/>
            </c:spPr>
            <c:txPr>
              <a:bodyPr rot="0" spcFirstLastPara="1" vertOverflow="ellipsis" vert="horz" wrap="square" anchor="ctr" anchorCtr="1"/>
              <a:lstStyle/>
              <a:p>
                <a:pPr>
                  <a:defRPr sz="1050" b="0"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'Analyses charts'!$C$146:$D$146</c:f>
              <c:strCache>
                <c:ptCount val="2"/>
                <c:pt idx="0">
                  <c:v>Before_launch</c:v>
                </c:pt>
                <c:pt idx="1">
                  <c:v>After_launch</c:v>
                </c:pt>
              </c:strCache>
            </c:strRef>
          </c:cat>
          <c:val>
            <c:numRef>
              <c:f>'Analyses charts'!$C$147:$D$147</c:f>
              <c:numCache>
                <c:formatCode>General</c:formatCode>
                <c:ptCount val="2"/>
                <c:pt idx="0">
                  <c:v>66.838193253287002</c:v>
                </c:pt>
                <c:pt idx="1">
                  <c:v>68.471659919027999</c:v>
                </c:pt>
              </c:numCache>
            </c:numRef>
          </c:val>
          <c:smooth val="0"/>
          <c:extLst>
            <c:ext xmlns:c16="http://schemas.microsoft.com/office/drawing/2014/chart" uri="{C3380CC4-5D6E-409C-BE32-E72D297353CC}">
              <c16:uniqueId val="{00000001-F779-47A6-9FD5-BAEE93FA849B}"/>
            </c:ext>
          </c:extLst>
        </c:ser>
        <c:dLbls>
          <c:showLegendKey val="0"/>
          <c:showVal val="1"/>
          <c:showCatName val="0"/>
          <c:showSerName val="0"/>
          <c:showPercent val="0"/>
          <c:showBubbleSize val="0"/>
        </c:dLbls>
        <c:marker val="1"/>
        <c:smooth val="0"/>
        <c:axId val="1157084048"/>
        <c:axId val="1157079728"/>
      </c:lineChart>
      <c:catAx>
        <c:axId val="1081082176"/>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50" b="0" i="0" u="none" strike="noStrike" kern="1200" baseline="0">
                <a:solidFill>
                  <a:schemeClr val="tx1"/>
                </a:solidFill>
                <a:latin typeface="+mn-lt"/>
                <a:ea typeface="+mn-ea"/>
                <a:cs typeface="+mn-cs"/>
              </a:defRPr>
            </a:pPr>
            <a:endParaRPr lang="en-US"/>
          </a:p>
        </c:txPr>
        <c:crossAx val="1081083136"/>
        <c:crosses val="autoZero"/>
        <c:auto val="1"/>
        <c:lblAlgn val="ctr"/>
        <c:lblOffset val="100"/>
        <c:noMultiLvlLbl val="0"/>
      </c:catAx>
      <c:valAx>
        <c:axId val="108108313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50" b="1" i="0" u="none" strike="noStrike" kern="1200" baseline="0">
                    <a:solidFill>
                      <a:schemeClr val="tx1"/>
                    </a:solidFill>
                    <a:latin typeface="+mn-lt"/>
                    <a:ea typeface="+mn-ea"/>
                    <a:cs typeface="+mn-cs"/>
                  </a:defRPr>
                </a:pPr>
                <a:r>
                  <a:rPr lang="en-IN" b="1"/>
                  <a:t>REVENUE</a:t>
                </a:r>
              </a:p>
            </c:rich>
          </c:tx>
          <c:overlay val="0"/>
          <c:spPr>
            <a:noFill/>
            <a:ln>
              <a:noFill/>
            </a:ln>
            <a:effectLst/>
          </c:spPr>
          <c:txPr>
            <a:bodyPr rot="-5400000" spcFirstLastPara="1" vertOverflow="ellipsis" vert="horz" wrap="square" anchor="ctr" anchorCtr="1"/>
            <a:lstStyle/>
            <a:p>
              <a:pPr>
                <a:defRPr sz="1050" b="1" i="0" u="none" strike="noStrike" kern="1200" baseline="0">
                  <a:solidFill>
                    <a:schemeClr val="tx1"/>
                  </a:solidFill>
                  <a:latin typeface="+mn-lt"/>
                  <a:ea typeface="+mn-ea"/>
                  <a:cs typeface="+mn-cs"/>
                </a:defRPr>
              </a:pPr>
              <a:endParaRPr lang="en-US"/>
            </a:p>
          </c:txPr>
        </c:title>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050" b="0" i="0" u="none" strike="noStrike" kern="1200" baseline="0">
                <a:solidFill>
                  <a:schemeClr val="tx1"/>
                </a:solidFill>
                <a:latin typeface="+mn-lt"/>
                <a:ea typeface="+mn-ea"/>
                <a:cs typeface="+mn-cs"/>
              </a:defRPr>
            </a:pPr>
            <a:endParaRPr lang="en-US"/>
          </a:p>
        </c:txPr>
        <c:crossAx val="1081082176"/>
        <c:crosses val="autoZero"/>
        <c:crossBetween val="between"/>
        <c:dispUnits>
          <c:builtInUnit val="thousands"/>
          <c:dispUnitsLbl>
            <c:spPr>
              <a:noFill/>
              <a:ln>
                <a:noFill/>
              </a:ln>
              <a:effectLst/>
            </c:spPr>
            <c:txPr>
              <a:bodyPr rot="-54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dispUnitsLbl>
        </c:dispUnits>
      </c:valAx>
      <c:valAx>
        <c:axId val="1157079728"/>
        <c:scaling>
          <c:orientation val="minMax"/>
        </c:scaling>
        <c:delete val="0"/>
        <c:axPos val="r"/>
        <c:title>
          <c:tx>
            <c:rich>
              <a:bodyPr rot="-5400000" spcFirstLastPara="1" vertOverflow="ellipsis" vert="horz" wrap="square" anchor="ctr" anchorCtr="1"/>
              <a:lstStyle/>
              <a:p>
                <a:pPr>
                  <a:defRPr sz="1100" b="1" i="0" u="none" strike="noStrike" kern="1200" baseline="0">
                    <a:solidFill>
                      <a:schemeClr val="tx1"/>
                    </a:solidFill>
                    <a:latin typeface="+mn-lt"/>
                    <a:ea typeface="+mn-ea"/>
                    <a:cs typeface="+mn-cs"/>
                  </a:defRPr>
                </a:pPr>
                <a:r>
                  <a:rPr lang="en-IN" sz="1100" b="1">
                    <a:solidFill>
                      <a:schemeClr val="tx1"/>
                    </a:solidFill>
                  </a:rPr>
                  <a:t>CTR</a:t>
                </a:r>
              </a:p>
            </c:rich>
          </c:tx>
          <c:overlay val="0"/>
          <c:spPr>
            <a:noFill/>
            <a:ln>
              <a:noFill/>
            </a:ln>
            <a:effectLst/>
          </c:spPr>
          <c:txPr>
            <a:bodyPr rot="-5400000" spcFirstLastPara="1" vertOverflow="ellipsis" vert="horz" wrap="square" anchor="ctr" anchorCtr="1"/>
            <a:lstStyle/>
            <a:p>
              <a:pPr>
                <a:defRPr sz="1100" b="1" i="0" u="none" strike="noStrike" kern="1200" baseline="0">
                  <a:solidFill>
                    <a:schemeClr val="tx1"/>
                  </a:solidFill>
                  <a:latin typeface="+mn-lt"/>
                  <a:ea typeface="+mn-ea"/>
                  <a:cs typeface="+mn-cs"/>
                </a:defRPr>
              </a:pPr>
              <a:endParaRPr lang="en-US"/>
            </a:p>
          </c:txPr>
        </c:title>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050" b="0" i="0" u="none" strike="noStrike" kern="1200" baseline="0">
                <a:solidFill>
                  <a:schemeClr val="tx1"/>
                </a:solidFill>
                <a:latin typeface="+mn-lt"/>
                <a:ea typeface="+mn-ea"/>
                <a:cs typeface="+mn-cs"/>
              </a:defRPr>
            </a:pPr>
            <a:endParaRPr lang="en-US"/>
          </a:p>
        </c:txPr>
        <c:crossAx val="1157084048"/>
        <c:crosses val="max"/>
        <c:crossBetween val="between"/>
      </c:valAx>
      <c:catAx>
        <c:axId val="1157084048"/>
        <c:scaling>
          <c:orientation val="minMax"/>
        </c:scaling>
        <c:delete val="1"/>
        <c:axPos val="t"/>
        <c:numFmt formatCode="General" sourceLinked="1"/>
        <c:majorTickMark val="out"/>
        <c:minorTickMark val="none"/>
        <c:tickLblPos val="nextTo"/>
        <c:crossAx val="1157079728"/>
        <c:crosses val="max"/>
        <c:auto val="1"/>
        <c:lblAlgn val="ctr"/>
        <c:lblOffset val="100"/>
        <c:noMultiLvlLbl val="0"/>
      </c:catAx>
      <c:spPr>
        <a:noFill/>
        <a:ln>
          <a:noFill/>
        </a:ln>
        <a:effectLst/>
      </c:spPr>
    </c:plotArea>
    <c:legend>
      <c:legendPos val="b"/>
      <c:overlay val="0"/>
      <c:spPr>
        <a:noFill/>
        <a:ln>
          <a:noFill/>
        </a:ln>
        <a:effectLst/>
      </c:spPr>
      <c:txPr>
        <a:bodyPr rot="0" spcFirstLastPara="1" vertOverflow="ellipsis" vert="horz" wrap="square" anchor="ctr" anchorCtr="1"/>
        <a:lstStyle/>
        <a:p>
          <a:pPr>
            <a:defRPr sz="1050" b="0" i="0" u="none" strike="noStrike" kern="1200" baseline="0">
              <a:solidFill>
                <a:schemeClr val="tx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a:gsLst>
        <a:gs pos="0">
          <a:srgbClr val="B2B2B2">
            <a:lumMod val="75000"/>
          </a:srgbClr>
        </a:gs>
        <a:gs pos="74000">
          <a:srgbClr val="DDDDDD">
            <a:lumMod val="45000"/>
            <a:lumOff val="55000"/>
          </a:srgbClr>
        </a:gs>
        <a:gs pos="83000">
          <a:srgbClr val="DDDDDD">
            <a:lumMod val="45000"/>
            <a:lumOff val="55000"/>
          </a:srgbClr>
        </a:gs>
        <a:gs pos="100000">
          <a:srgbClr val="DDDDDD">
            <a:lumMod val="30000"/>
            <a:lumOff val="70000"/>
          </a:srgbClr>
        </a:gs>
      </a:gsLst>
      <a:lin ang="5400000" scaled="1"/>
    </a:gradFill>
    <a:ln>
      <a:solidFill>
        <a:sysClr val="windowText" lastClr="000000"/>
      </a:solidFill>
    </a:ln>
    <a:effectLst/>
  </c:spPr>
  <c:txPr>
    <a:bodyPr/>
    <a:lstStyle/>
    <a:p>
      <a:pPr>
        <a:defRPr sz="1050">
          <a:solidFill>
            <a:schemeClr val="tx1"/>
          </a:solidFill>
        </a:defRPr>
      </a:pPr>
      <a:endParaRPr lang="en-US"/>
    </a:p>
  </c:txPr>
  <c:externalData r:id="rId4">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pivotSource>
    <c:name>[Session_Volume_excluding_holidays.xlsx]Sheet1!PivotTable3</c:name>
    <c:fmtId val="13"/>
  </c:pivotSource>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sz="1200" dirty="0"/>
              <a:t>AVG</a:t>
            </a:r>
            <a:r>
              <a:rPr lang="en-US" sz="1200" baseline="0" dirty="0"/>
              <a:t> SESSION </a:t>
            </a:r>
            <a:r>
              <a:rPr lang="en-US" sz="1200" dirty="0"/>
              <a:t>VOLUME</a:t>
            </a:r>
            <a:r>
              <a:rPr lang="en-US" sz="1200" baseline="0" dirty="0"/>
              <a:t> BY HOUR</a:t>
            </a:r>
          </a:p>
          <a:p>
            <a:pPr>
              <a:defRPr/>
            </a:pPr>
            <a:endParaRPr lang="en-US" sz="1200" baseline="0" dirty="0"/>
          </a:p>
        </c:rich>
      </c:tx>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ivotFmts>
      <c:pivotFmt>
        <c:idx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s>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clustered"/>
        <c:varyColors val="0"/>
        <c:ser>
          <c:idx val="0"/>
          <c:order val="0"/>
          <c:tx>
            <c:strRef>
              <c:f>Sheet1!$G$28</c:f>
              <c:strCache>
                <c:ptCount val="1"/>
                <c:pt idx="0">
                  <c:v>Total</c:v>
                </c:pt>
              </c:strCache>
            </c:strRef>
          </c:tx>
          <c:spPr>
            <a:solidFill>
              <a:srgbClr val="FFC000"/>
            </a:solidFill>
            <a:ln>
              <a:noFill/>
            </a:ln>
            <a:effectLst>
              <a:outerShdw blurRad="57150" dist="19050" dir="5400000" algn="ctr" rotWithShape="0">
                <a:srgbClr val="000000">
                  <a:alpha val="63000"/>
                </a:srgbClr>
              </a:outerShdw>
            </a:effectLst>
            <a:sp3d/>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Sheet1!$F$29:$F$53</c:f>
              <c:strCache>
                <c:ptCount val="2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strCache>
            </c:strRef>
          </c:cat>
          <c:val>
            <c:numRef>
              <c:f>Sheet1!$G$29:$G$53</c:f>
              <c:numCache>
                <c:formatCode>General</c:formatCode>
                <c:ptCount val="24"/>
                <c:pt idx="0">
                  <c:v>7</c:v>
                </c:pt>
                <c:pt idx="1">
                  <c:v>5</c:v>
                </c:pt>
                <c:pt idx="2">
                  <c:v>5</c:v>
                </c:pt>
                <c:pt idx="3">
                  <c:v>1</c:v>
                </c:pt>
                <c:pt idx="4">
                  <c:v>4</c:v>
                </c:pt>
                <c:pt idx="5">
                  <c:v>4</c:v>
                </c:pt>
                <c:pt idx="6">
                  <c:v>5</c:v>
                </c:pt>
                <c:pt idx="7">
                  <c:v>5</c:v>
                </c:pt>
                <c:pt idx="8">
                  <c:v>13</c:v>
                </c:pt>
                <c:pt idx="9">
                  <c:v>18</c:v>
                </c:pt>
                <c:pt idx="10">
                  <c:v>21</c:v>
                </c:pt>
                <c:pt idx="11">
                  <c:v>23</c:v>
                </c:pt>
                <c:pt idx="12">
                  <c:v>21</c:v>
                </c:pt>
                <c:pt idx="13">
                  <c:v>22</c:v>
                </c:pt>
                <c:pt idx="14">
                  <c:v>21</c:v>
                </c:pt>
                <c:pt idx="15">
                  <c:v>23</c:v>
                </c:pt>
                <c:pt idx="16">
                  <c:v>20</c:v>
                </c:pt>
                <c:pt idx="17">
                  <c:v>19</c:v>
                </c:pt>
                <c:pt idx="18">
                  <c:v>15</c:v>
                </c:pt>
                <c:pt idx="19">
                  <c:v>12</c:v>
                </c:pt>
                <c:pt idx="20">
                  <c:v>11</c:v>
                </c:pt>
                <c:pt idx="21">
                  <c:v>9</c:v>
                </c:pt>
                <c:pt idx="22">
                  <c:v>11</c:v>
                </c:pt>
                <c:pt idx="23">
                  <c:v>7</c:v>
                </c:pt>
              </c:numCache>
            </c:numRef>
          </c:val>
          <c:extLst>
            <c:ext xmlns:c16="http://schemas.microsoft.com/office/drawing/2014/chart" uri="{C3380CC4-5D6E-409C-BE32-E72D297353CC}">
              <c16:uniqueId val="{00000000-20BF-4250-AB41-5DB2B1F49854}"/>
            </c:ext>
          </c:extLst>
        </c:ser>
        <c:dLbls>
          <c:showLegendKey val="0"/>
          <c:showVal val="1"/>
          <c:showCatName val="0"/>
          <c:showSerName val="0"/>
          <c:showPercent val="0"/>
          <c:showBubbleSize val="0"/>
        </c:dLbls>
        <c:gapWidth val="150"/>
        <c:shape val="box"/>
        <c:axId val="1230148815"/>
        <c:axId val="1230145455"/>
        <c:axId val="0"/>
      </c:bar3DChart>
      <c:catAx>
        <c:axId val="1230148815"/>
        <c:scaling>
          <c:orientation val="minMax"/>
        </c:scaling>
        <c:delete val="0"/>
        <c:axPos val="b"/>
        <c:title>
          <c:tx>
            <c:rich>
              <a:bodyPr rot="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r>
                  <a:rPr lang="en-IN" sz="1000" dirty="0"/>
                  <a:t>HOUR</a:t>
                </a:r>
              </a:p>
            </c:rich>
          </c:tx>
          <c:overlay val="0"/>
          <c:spPr>
            <a:noFill/>
            <a:ln>
              <a:noFill/>
            </a:ln>
            <a:effectLst/>
          </c:spPr>
          <c:txPr>
            <a:bodyPr rot="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1230145455"/>
        <c:crosses val="autoZero"/>
        <c:auto val="1"/>
        <c:lblAlgn val="ctr"/>
        <c:lblOffset val="100"/>
        <c:noMultiLvlLbl val="0"/>
      </c:catAx>
      <c:valAx>
        <c:axId val="1230145455"/>
        <c:scaling>
          <c:orientation val="minMax"/>
        </c:scaling>
        <c:delete val="0"/>
        <c:axPos val="l"/>
        <c:majorGridlines>
          <c:spPr>
            <a:ln w="9525" cap="flat" cmpd="sng" algn="ctr">
              <a:solidFill>
                <a:schemeClr val="dk1">
                  <a:lumMod val="50000"/>
                  <a:lumOff val="50000"/>
                </a:schemeClr>
              </a:solidFill>
              <a:round/>
            </a:ln>
            <a:effectLst/>
          </c:spPr>
        </c:majorGridlines>
        <c:title>
          <c:tx>
            <c:rich>
              <a:bodyPr rot="-540000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r>
                  <a:rPr lang="en-IN" sz="1000" dirty="0" err="1"/>
                  <a:t>Avg</a:t>
                </a:r>
                <a:r>
                  <a:rPr lang="en-IN" sz="1000" baseline="0" dirty="0"/>
                  <a:t> </a:t>
                </a:r>
                <a:r>
                  <a:rPr lang="en-IN" sz="1000" dirty="0"/>
                  <a:t>Session</a:t>
                </a:r>
                <a:r>
                  <a:rPr lang="en-IN" sz="1000" baseline="0" dirty="0"/>
                  <a:t> </a:t>
                </a:r>
                <a:r>
                  <a:rPr lang="en-IN" sz="1000" dirty="0"/>
                  <a:t>VOLUME</a:t>
                </a:r>
              </a:p>
              <a:p>
                <a:pPr>
                  <a:defRPr/>
                </a:pPr>
                <a:endParaRPr lang="en-IN" dirty="0"/>
              </a:p>
            </c:rich>
          </c:tx>
          <c:overlay val="0"/>
          <c:spPr>
            <a:noFill/>
            <a:ln>
              <a:noFill/>
            </a:ln>
            <a:effectLst/>
          </c:spPr>
          <c:txPr>
            <a:bodyPr rot="-540000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1230148815"/>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4">
    <c:autoUpdate val="0"/>
  </c:externalData>
  <c:extLst>
    <c:ext xmlns:c14="http://schemas.microsoft.com/office/drawing/2007/8/2/chart" uri="{781A3756-C4B2-4CAC-9D66-4F8BD8637D16}">
      <c14:pivotOptions>
        <c14:dropZoneFilter val="1"/>
        <c14:dropZoneCategories val="1"/>
        <c14:dropZoneData val="1"/>
        <c14:dropZonesVisible val="1"/>
      </c14:pivotOptions>
    </c:ext>
    <c:ext xmlns:c16="http://schemas.microsoft.com/office/drawing/2014/chart" uri="{E28EC0CA-F0BB-4C9C-879D-F8772B89E7AC}">
      <c16:pivotOptions16>
        <c16:showExpandCollapseFieldButtons val="1"/>
      </c16:pivotOptions16>
    </c:ext>
  </c:extLst>
</c:chartSpace>
</file>

<file path=ppt/charts/chart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200" b="1" i="0" u="none" strike="noStrike" kern="1200" spc="0" baseline="0">
                <a:solidFill>
                  <a:schemeClr val="tx1"/>
                </a:solidFill>
                <a:latin typeface="+mn-lt"/>
                <a:ea typeface="+mn-ea"/>
                <a:cs typeface="+mn-cs"/>
              </a:defRPr>
            </a:pPr>
            <a:r>
              <a:rPr lang="en-IN" b="1"/>
              <a:t>AVG PRODUCT PER ORDER AND AVG ORDER VALUE</a:t>
            </a:r>
          </a:p>
        </c:rich>
      </c:tx>
      <c:overlay val="0"/>
      <c:spPr>
        <a:noFill/>
        <a:ln>
          <a:noFill/>
        </a:ln>
        <a:effectLst/>
      </c:spPr>
      <c:txPr>
        <a:bodyPr rot="0" spcFirstLastPara="1" vertOverflow="ellipsis" vert="horz" wrap="square" anchor="ctr" anchorCtr="1"/>
        <a:lstStyle/>
        <a:p>
          <a:pPr>
            <a:defRPr sz="1200" b="1" i="0" u="none" strike="noStrike" kern="1200" spc="0" baseline="0">
              <a:solidFill>
                <a:schemeClr val="tx1"/>
              </a:solidFill>
              <a:latin typeface="+mn-lt"/>
              <a:ea typeface="+mn-ea"/>
              <a:cs typeface="+mn-cs"/>
            </a:defRPr>
          </a:pPr>
          <a:endParaRPr lang="en-US"/>
        </a:p>
      </c:txPr>
    </c:title>
    <c:autoTitleDeleted val="0"/>
    <c:plotArea>
      <c:layout/>
      <c:barChart>
        <c:barDir val="col"/>
        <c:grouping val="clustered"/>
        <c:varyColors val="0"/>
        <c:ser>
          <c:idx val="0"/>
          <c:order val="0"/>
          <c:tx>
            <c:strRef>
              <c:f>'Analyses charts'!$B$160</c:f>
              <c:strCache>
                <c:ptCount val="1"/>
                <c:pt idx="0">
                  <c:v>Avg_product_per_order</c:v>
                </c:pt>
              </c:strCache>
            </c:strRef>
          </c:tx>
          <c:spPr>
            <a:solidFill>
              <a:schemeClr val="accent1"/>
            </a:solidFill>
            <a:ln>
              <a:noFill/>
            </a:ln>
            <a:effectLst/>
          </c:spPr>
          <c:invertIfNegative val="0"/>
          <c:dLbls>
            <c:numFmt formatCode="0.00" sourceLinked="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'Analyses charts'!$C$159:$D$159</c:f>
              <c:strCache>
                <c:ptCount val="2"/>
                <c:pt idx="0">
                  <c:v>Before_launch</c:v>
                </c:pt>
                <c:pt idx="1">
                  <c:v>After_launch</c:v>
                </c:pt>
              </c:strCache>
            </c:strRef>
          </c:cat>
          <c:val>
            <c:numRef>
              <c:f>'Analyses charts'!$C$160:$D$160</c:f>
              <c:numCache>
                <c:formatCode>General</c:formatCode>
                <c:ptCount val="2"/>
                <c:pt idx="0">
                  <c:v>1</c:v>
                </c:pt>
                <c:pt idx="1">
                  <c:v>1.043674</c:v>
                </c:pt>
              </c:numCache>
            </c:numRef>
          </c:val>
          <c:extLst>
            <c:ext xmlns:c16="http://schemas.microsoft.com/office/drawing/2014/chart" uri="{C3380CC4-5D6E-409C-BE32-E72D297353CC}">
              <c16:uniqueId val="{00000000-4A9E-45ED-A6AA-7E9875A55807}"/>
            </c:ext>
          </c:extLst>
        </c:ser>
        <c:dLbls>
          <c:dLblPos val="outEnd"/>
          <c:showLegendKey val="0"/>
          <c:showVal val="1"/>
          <c:showCatName val="0"/>
          <c:showSerName val="0"/>
          <c:showPercent val="0"/>
          <c:showBubbleSize val="0"/>
        </c:dLbls>
        <c:gapWidth val="219"/>
        <c:axId val="1075134016"/>
        <c:axId val="1075132576"/>
      </c:barChart>
      <c:lineChart>
        <c:grouping val="standard"/>
        <c:varyColors val="0"/>
        <c:ser>
          <c:idx val="1"/>
          <c:order val="1"/>
          <c:tx>
            <c:strRef>
              <c:f>'Analyses charts'!$B$161</c:f>
              <c:strCache>
                <c:ptCount val="1"/>
                <c:pt idx="0">
                  <c:v>Avg_order_value</c:v>
                </c:pt>
              </c:strCache>
            </c:strRef>
          </c:tx>
          <c:spPr>
            <a:ln w="28575" cap="rnd">
              <a:solidFill>
                <a:schemeClr val="accent2"/>
              </a:solidFill>
              <a:round/>
            </a:ln>
            <a:effectLst/>
          </c:spPr>
          <c:marker>
            <c:symbol val="none"/>
          </c:marker>
          <c:dLbls>
            <c:numFmt formatCode="0.00" sourceLinked="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'Analyses charts'!$C$159:$D$159</c:f>
              <c:strCache>
                <c:ptCount val="2"/>
                <c:pt idx="0">
                  <c:v>Before_launch</c:v>
                </c:pt>
                <c:pt idx="1">
                  <c:v>After_launch</c:v>
                </c:pt>
              </c:strCache>
            </c:strRef>
          </c:cat>
          <c:val>
            <c:numRef>
              <c:f>'Analyses charts'!$C$161:$D$161</c:f>
              <c:numCache>
                <c:formatCode>General</c:formatCode>
                <c:ptCount val="2"/>
                <c:pt idx="0">
                  <c:v>51.427701358977998</c:v>
                </c:pt>
                <c:pt idx="1">
                  <c:v>54.206432474664901</c:v>
                </c:pt>
              </c:numCache>
            </c:numRef>
          </c:val>
          <c:smooth val="0"/>
          <c:extLst>
            <c:ext xmlns:c16="http://schemas.microsoft.com/office/drawing/2014/chart" uri="{C3380CC4-5D6E-409C-BE32-E72D297353CC}">
              <c16:uniqueId val="{00000001-4A9E-45ED-A6AA-7E9875A55807}"/>
            </c:ext>
          </c:extLst>
        </c:ser>
        <c:dLbls>
          <c:showLegendKey val="0"/>
          <c:showVal val="1"/>
          <c:showCatName val="0"/>
          <c:showSerName val="0"/>
          <c:showPercent val="0"/>
          <c:showBubbleSize val="0"/>
        </c:dLbls>
        <c:marker val="1"/>
        <c:smooth val="0"/>
        <c:axId val="1169347568"/>
        <c:axId val="1169347088"/>
      </c:lineChart>
      <c:catAx>
        <c:axId val="116934756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en-US"/>
          </a:p>
        </c:txPr>
        <c:crossAx val="1169347088"/>
        <c:crosses val="autoZero"/>
        <c:auto val="1"/>
        <c:lblAlgn val="ctr"/>
        <c:lblOffset val="100"/>
        <c:noMultiLvlLbl val="0"/>
      </c:catAx>
      <c:valAx>
        <c:axId val="116934708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1" i="0" u="none" strike="noStrike" kern="1200" baseline="0">
                    <a:solidFill>
                      <a:schemeClr val="tx1"/>
                    </a:solidFill>
                    <a:latin typeface="+mn-lt"/>
                    <a:ea typeface="+mn-ea"/>
                    <a:cs typeface="+mn-cs"/>
                  </a:defRPr>
                </a:pPr>
                <a:r>
                  <a:rPr lang="en-IN" b="1"/>
                  <a:t>AVG ORDER VALUE</a:t>
                </a:r>
              </a:p>
            </c:rich>
          </c:tx>
          <c:overlay val="0"/>
          <c:spPr>
            <a:noFill/>
            <a:ln>
              <a:noFill/>
            </a:ln>
            <a:effectLst/>
          </c:spPr>
          <c:txPr>
            <a:bodyPr rot="-5400000" spcFirstLastPara="1" vertOverflow="ellipsis" vert="horz" wrap="square" anchor="ctr" anchorCtr="1"/>
            <a:lstStyle/>
            <a:p>
              <a:pPr>
                <a:defRPr sz="1000" b="1" i="0" u="none" strike="noStrike" kern="1200" baseline="0">
                  <a:solidFill>
                    <a:schemeClr val="tx1"/>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en-US"/>
          </a:p>
        </c:txPr>
        <c:crossAx val="1169347568"/>
        <c:crosses val="autoZero"/>
        <c:crossBetween val="between"/>
      </c:valAx>
      <c:valAx>
        <c:axId val="1075132576"/>
        <c:scaling>
          <c:orientation val="minMax"/>
        </c:scaling>
        <c:delete val="0"/>
        <c:axPos val="r"/>
        <c:title>
          <c:tx>
            <c:rich>
              <a:bodyPr rot="-5400000" spcFirstLastPara="1" vertOverflow="ellipsis" vert="horz" wrap="square" anchor="ctr" anchorCtr="1"/>
              <a:lstStyle/>
              <a:p>
                <a:pPr>
                  <a:defRPr sz="1000" b="1" i="0" u="none" strike="noStrike" kern="1200" baseline="0">
                    <a:solidFill>
                      <a:schemeClr val="tx1"/>
                    </a:solidFill>
                    <a:latin typeface="+mn-lt"/>
                    <a:ea typeface="+mn-ea"/>
                    <a:cs typeface="+mn-cs"/>
                  </a:defRPr>
                </a:pPr>
                <a:r>
                  <a:rPr lang="en-IN" b="1"/>
                  <a:t>AVG PRODUCT PER ORDER</a:t>
                </a:r>
              </a:p>
            </c:rich>
          </c:tx>
          <c:layout>
            <c:manualLayout>
              <c:xMode val="edge"/>
              <c:yMode val="edge"/>
              <c:x val="0.95066954524355696"/>
              <c:y val="0.28962891946490948"/>
            </c:manualLayout>
          </c:layout>
          <c:overlay val="0"/>
          <c:spPr>
            <a:noFill/>
            <a:ln>
              <a:noFill/>
            </a:ln>
            <a:effectLst/>
          </c:spPr>
          <c:txPr>
            <a:bodyPr rot="-5400000" spcFirstLastPara="1" vertOverflow="ellipsis" vert="horz" wrap="square" anchor="ctr" anchorCtr="1"/>
            <a:lstStyle/>
            <a:p>
              <a:pPr>
                <a:defRPr sz="1000" b="1" i="0" u="none" strike="noStrike" kern="1200" baseline="0">
                  <a:solidFill>
                    <a:schemeClr val="tx1"/>
                  </a:solidFill>
                  <a:latin typeface="+mn-lt"/>
                  <a:ea typeface="+mn-ea"/>
                  <a:cs typeface="+mn-cs"/>
                </a:defRPr>
              </a:pPr>
              <a:endParaRPr lang="en-US"/>
            </a:p>
          </c:txPr>
        </c:title>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en-US"/>
          </a:p>
        </c:txPr>
        <c:crossAx val="1075134016"/>
        <c:crosses val="max"/>
        <c:crossBetween val="between"/>
      </c:valAx>
      <c:catAx>
        <c:axId val="1075134016"/>
        <c:scaling>
          <c:orientation val="minMax"/>
        </c:scaling>
        <c:delete val="1"/>
        <c:axPos val="b"/>
        <c:numFmt formatCode="General" sourceLinked="1"/>
        <c:majorTickMark val="out"/>
        <c:minorTickMark val="none"/>
        <c:tickLblPos val="nextTo"/>
        <c:crossAx val="1075132576"/>
        <c:crosses val="autoZero"/>
        <c:auto val="1"/>
        <c:lblAlgn val="ctr"/>
        <c:lblOffset val="100"/>
        <c:noMultiLvlLbl val="0"/>
      </c:catAx>
      <c:spPr>
        <a:noFill/>
        <a:ln>
          <a:noFill/>
        </a:ln>
        <a:effectLst/>
      </c:spPr>
    </c:plotArea>
    <c:legend>
      <c:legendPos val="b"/>
      <c:overlay val="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rgbClr val="4D4D4D">
            <a:lumMod val="60000"/>
            <a:lumOff val="40000"/>
          </a:srgbClr>
        </a:gs>
        <a:gs pos="74000">
          <a:srgbClr val="DDDDDD">
            <a:lumMod val="45000"/>
            <a:lumOff val="55000"/>
          </a:srgbClr>
        </a:gs>
        <a:gs pos="83000">
          <a:srgbClr val="DDDDDD">
            <a:lumMod val="45000"/>
            <a:lumOff val="55000"/>
          </a:srgbClr>
        </a:gs>
        <a:gs pos="100000">
          <a:srgbClr val="DDDDDD">
            <a:lumMod val="30000"/>
            <a:lumOff val="70000"/>
          </a:srgbClr>
        </a:gs>
      </a:gsLst>
      <a:lin ang="2700000" scaled="1"/>
      <a:tileRect/>
    </a:gradFill>
    <a:ln>
      <a:solidFill>
        <a:sysClr val="windowText" lastClr="000000"/>
      </a:solidFill>
    </a:ln>
    <a:effectLst/>
  </c:spPr>
  <c:txPr>
    <a:bodyPr/>
    <a:lstStyle/>
    <a:p>
      <a:pPr>
        <a:defRPr sz="1000">
          <a:solidFill>
            <a:schemeClr val="tx1"/>
          </a:solidFill>
        </a:defRPr>
      </a:pPr>
      <a:endParaRPr lang="en-US"/>
    </a:p>
  </c:txPr>
  <c:externalData r:id="rId4">
    <c:autoUpdate val="0"/>
  </c:externalData>
</c:chartSpace>
</file>

<file path=ppt/charts/chart4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260" b="1" i="0" u="none" strike="noStrike" kern="1200" spc="0" baseline="0">
                <a:solidFill>
                  <a:schemeClr val="tx1"/>
                </a:solidFill>
                <a:latin typeface="+mn-lt"/>
                <a:ea typeface="+mn-ea"/>
                <a:cs typeface="+mn-cs"/>
              </a:defRPr>
            </a:pPr>
            <a:r>
              <a:rPr lang="en-IN" b="1"/>
              <a:t>SESSIONS ORDERS AND CONVERSION RATES</a:t>
            </a:r>
          </a:p>
        </c:rich>
      </c:tx>
      <c:overlay val="0"/>
      <c:spPr>
        <a:noFill/>
        <a:ln>
          <a:noFill/>
        </a:ln>
        <a:effectLst/>
      </c:spPr>
      <c:txPr>
        <a:bodyPr rot="0" spcFirstLastPara="1" vertOverflow="ellipsis" vert="horz" wrap="square" anchor="ctr" anchorCtr="1"/>
        <a:lstStyle/>
        <a:p>
          <a:pPr>
            <a:defRPr sz="1260" b="1" i="0" u="none" strike="noStrike" kern="1200" spc="0" baseline="0">
              <a:solidFill>
                <a:schemeClr val="tx1"/>
              </a:solidFill>
              <a:latin typeface="+mn-lt"/>
              <a:ea typeface="+mn-ea"/>
              <a:cs typeface="+mn-cs"/>
            </a:defRPr>
          </a:pPr>
          <a:endParaRPr lang="en-US"/>
        </a:p>
      </c:txPr>
    </c:title>
    <c:autoTitleDeleted val="0"/>
    <c:plotArea>
      <c:layout/>
      <c:barChart>
        <c:barDir val="col"/>
        <c:grouping val="clustered"/>
        <c:varyColors val="0"/>
        <c:ser>
          <c:idx val="0"/>
          <c:order val="0"/>
          <c:tx>
            <c:strRef>
              <c:f>'Analyses charts'!$B$173</c:f>
              <c:strCache>
                <c:ptCount val="1"/>
                <c:pt idx="0">
                  <c:v>Sessions</c:v>
                </c:pt>
              </c:strCache>
            </c:strRef>
          </c:tx>
          <c:spPr>
            <a:solidFill>
              <a:schemeClr val="accent1"/>
            </a:solidFill>
            <a:ln>
              <a:noFill/>
            </a:ln>
            <a:effectLst/>
          </c:spPr>
          <c:invertIfNegative val="0"/>
          <c:dLbls>
            <c:spPr>
              <a:noFill/>
              <a:ln>
                <a:noFill/>
              </a:ln>
              <a:effectLst/>
            </c:spPr>
            <c:txPr>
              <a:bodyPr rot="0" spcFirstLastPara="1" vertOverflow="ellipsis" vert="horz" wrap="square" anchor="ctr" anchorCtr="1"/>
              <a:lstStyle/>
              <a:p>
                <a:pPr>
                  <a:defRPr sz="1050"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'Analyses charts'!$C$172:$D$172</c:f>
              <c:strCache>
                <c:ptCount val="2"/>
                <c:pt idx="0">
                  <c:v>Before_Launch</c:v>
                </c:pt>
                <c:pt idx="1">
                  <c:v>After_Launch</c:v>
                </c:pt>
              </c:strCache>
            </c:strRef>
          </c:cat>
          <c:val>
            <c:numRef>
              <c:f>'Analyses charts'!$C$173:$D$173</c:f>
              <c:numCache>
                <c:formatCode>General</c:formatCode>
                <c:ptCount val="2"/>
                <c:pt idx="0">
                  <c:v>166373</c:v>
                </c:pt>
                <c:pt idx="1">
                  <c:v>306498</c:v>
                </c:pt>
              </c:numCache>
            </c:numRef>
          </c:val>
          <c:extLst>
            <c:ext xmlns:c16="http://schemas.microsoft.com/office/drawing/2014/chart" uri="{C3380CC4-5D6E-409C-BE32-E72D297353CC}">
              <c16:uniqueId val="{00000000-D223-421F-AFE7-3898D1178F77}"/>
            </c:ext>
          </c:extLst>
        </c:ser>
        <c:ser>
          <c:idx val="1"/>
          <c:order val="1"/>
          <c:tx>
            <c:strRef>
              <c:f>'Analyses charts'!$B$174</c:f>
              <c:strCache>
                <c:ptCount val="1"/>
                <c:pt idx="0">
                  <c:v>Orders</c:v>
                </c:pt>
              </c:strCache>
            </c:strRef>
          </c:tx>
          <c:spPr>
            <a:solidFill>
              <a:schemeClr val="accent2"/>
            </a:solidFill>
            <a:ln>
              <a:noFill/>
            </a:ln>
            <a:effectLst/>
          </c:spPr>
          <c:invertIfNegative val="0"/>
          <c:dLbls>
            <c:spPr>
              <a:noFill/>
              <a:ln>
                <a:noFill/>
              </a:ln>
              <a:effectLst/>
            </c:spPr>
            <c:txPr>
              <a:bodyPr rot="0" spcFirstLastPara="1" vertOverflow="ellipsis" vert="horz" wrap="square" anchor="ctr" anchorCtr="1"/>
              <a:lstStyle/>
              <a:p>
                <a:pPr>
                  <a:defRPr sz="1050"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'Analyses charts'!$C$172:$D$172</c:f>
              <c:strCache>
                <c:ptCount val="2"/>
                <c:pt idx="0">
                  <c:v>Before_Launch</c:v>
                </c:pt>
                <c:pt idx="1">
                  <c:v>After_Launch</c:v>
                </c:pt>
              </c:strCache>
            </c:strRef>
          </c:cat>
          <c:val>
            <c:numRef>
              <c:f>'Analyses charts'!$C$174:$D$174</c:f>
              <c:numCache>
                <c:formatCode>General</c:formatCode>
                <c:ptCount val="2"/>
                <c:pt idx="0">
                  <c:v>9396</c:v>
                </c:pt>
                <c:pt idx="1">
                  <c:v>22917</c:v>
                </c:pt>
              </c:numCache>
            </c:numRef>
          </c:val>
          <c:extLst>
            <c:ext xmlns:c16="http://schemas.microsoft.com/office/drawing/2014/chart" uri="{C3380CC4-5D6E-409C-BE32-E72D297353CC}">
              <c16:uniqueId val="{00000001-D223-421F-AFE7-3898D1178F77}"/>
            </c:ext>
          </c:extLst>
        </c:ser>
        <c:dLbls>
          <c:dLblPos val="outEnd"/>
          <c:showLegendKey val="0"/>
          <c:showVal val="1"/>
          <c:showCatName val="0"/>
          <c:showSerName val="0"/>
          <c:showPercent val="0"/>
          <c:showBubbleSize val="0"/>
        </c:dLbls>
        <c:gapWidth val="219"/>
        <c:axId val="1078494992"/>
        <c:axId val="1078497392"/>
      </c:barChart>
      <c:lineChart>
        <c:grouping val="standard"/>
        <c:varyColors val="0"/>
        <c:ser>
          <c:idx val="2"/>
          <c:order val="2"/>
          <c:tx>
            <c:strRef>
              <c:f>'Analyses charts'!$B$175</c:f>
              <c:strCache>
                <c:ptCount val="1"/>
                <c:pt idx="0">
                  <c:v>Conversion Rate</c:v>
                </c:pt>
              </c:strCache>
            </c:strRef>
          </c:tx>
          <c:spPr>
            <a:ln w="28575" cap="rnd">
              <a:solidFill>
                <a:srgbClr val="06BA71"/>
              </a:solidFill>
              <a:round/>
            </a:ln>
            <a:effectLst/>
          </c:spPr>
          <c:marker>
            <c:symbol val="none"/>
          </c:marker>
          <c:dLbls>
            <c:spPr>
              <a:noFill/>
              <a:ln>
                <a:noFill/>
              </a:ln>
              <a:effectLst/>
            </c:spPr>
            <c:txPr>
              <a:bodyPr rot="0" spcFirstLastPara="1" vertOverflow="ellipsis" vert="horz" wrap="square" anchor="ctr" anchorCtr="1"/>
              <a:lstStyle/>
              <a:p>
                <a:pPr>
                  <a:defRPr sz="1050" b="0"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'Analyses charts'!$C$172:$D$172</c:f>
              <c:strCache>
                <c:ptCount val="2"/>
                <c:pt idx="0">
                  <c:v>Before_Launch</c:v>
                </c:pt>
                <c:pt idx="1">
                  <c:v>After_Launch</c:v>
                </c:pt>
              </c:strCache>
            </c:strRef>
          </c:cat>
          <c:val>
            <c:numRef>
              <c:f>'Analyses charts'!$C$175:$D$175</c:f>
              <c:numCache>
                <c:formatCode>General</c:formatCode>
                <c:ptCount val="2"/>
                <c:pt idx="0">
                  <c:v>5.65</c:v>
                </c:pt>
                <c:pt idx="1">
                  <c:v>7.48</c:v>
                </c:pt>
              </c:numCache>
            </c:numRef>
          </c:val>
          <c:smooth val="0"/>
          <c:extLst>
            <c:ext xmlns:c16="http://schemas.microsoft.com/office/drawing/2014/chart" uri="{C3380CC4-5D6E-409C-BE32-E72D297353CC}">
              <c16:uniqueId val="{00000002-D223-421F-AFE7-3898D1178F77}"/>
            </c:ext>
          </c:extLst>
        </c:ser>
        <c:dLbls>
          <c:showLegendKey val="0"/>
          <c:showVal val="1"/>
          <c:showCatName val="0"/>
          <c:showSerName val="0"/>
          <c:showPercent val="0"/>
          <c:showBubbleSize val="0"/>
        </c:dLbls>
        <c:marker val="1"/>
        <c:smooth val="0"/>
        <c:axId val="1183746848"/>
        <c:axId val="1183744448"/>
      </c:lineChart>
      <c:catAx>
        <c:axId val="10784949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50" b="0" i="0" u="none" strike="noStrike" kern="1200" baseline="0">
                <a:solidFill>
                  <a:schemeClr val="tx1"/>
                </a:solidFill>
                <a:latin typeface="+mn-lt"/>
                <a:ea typeface="+mn-ea"/>
                <a:cs typeface="+mn-cs"/>
              </a:defRPr>
            </a:pPr>
            <a:endParaRPr lang="en-US"/>
          </a:p>
        </c:txPr>
        <c:crossAx val="1078497392"/>
        <c:crosses val="autoZero"/>
        <c:auto val="1"/>
        <c:lblAlgn val="ctr"/>
        <c:lblOffset val="100"/>
        <c:noMultiLvlLbl val="0"/>
      </c:catAx>
      <c:valAx>
        <c:axId val="107849739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50" b="1" i="0" u="none" strike="noStrike" kern="1200" baseline="0">
                    <a:solidFill>
                      <a:schemeClr val="tx1"/>
                    </a:solidFill>
                    <a:latin typeface="+mn-lt"/>
                    <a:ea typeface="+mn-ea"/>
                    <a:cs typeface="+mn-cs"/>
                  </a:defRPr>
                </a:pPr>
                <a:r>
                  <a:rPr lang="en-IN" b="1"/>
                  <a:t>SESSIONS, ORDERS</a:t>
                </a:r>
              </a:p>
            </c:rich>
          </c:tx>
          <c:overlay val="0"/>
          <c:spPr>
            <a:noFill/>
            <a:ln>
              <a:noFill/>
            </a:ln>
            <a:effectLst/>
          </c:spPr>
          <c:txPr>
            <a:bodyPr rot="-5400000" spcFirstLastPara="1" vertOverflow="ellipsis" vert="horz" wrap="square" anchor="ctr" anchorCtr="1"/>
            <a:lstStyle/>
            <a:p>
              <a:pPr>
                <a:defRPr sz="1050" b="1" i="0" u="none" strike="noStrike" kern="1200" baseline="0">
                  <a:solidFill>
                    <a:schemeClr val="tx1"/>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050" b="0" i="0" u="none" strike="noStrike" kern="1200" baseline="0">
                <a:solidFill>
                  <a:schemeClr val="tx1"/>
                </a:solidFill>
                <a:latin typeface="+mn-lt"/>
                <a:ea typeface="+mn-ea"/>
                <a:cs typeface="+mn-cs"/>
              </a:defRPr>
            </a:pPr>
            <a:endParaRPr lang="en-US"/>
          </a:p>
        </c:txPr>
        <c:crossAx val="1078494992"/>
        <c:crosses val="autoZero"/>
        <c:crossBetween val="between"/>
        <c:dispUnits>
          <c:builtInUnit val="thousands"/>
          <c:dispUnitsLbl>
            <c:spPr>
              <a:noFill/>
              <a:ln>
                <a:noFill/>
              </a:ln>
              <a:effectLst/>
            </c:spPr>
            <c:txPr>
              <a:bodyPr rot="-54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en-US"/>
              </a:p>
            </c:txPr>
          </c:dispUnitsLbl>
        </c:dispUnits>
      </c:valAx>
      <c:valAx>
        <c:axId val="1183744448"/>
        <c:scaling>
          <c:orientation val="minMax"/>
        </c:scaling>
        <c:delete val="0"/>
        <c:axPos val="r"/>
        <c:title>
          <c:tx>
            <c:rich>
              <a:bodyPr rot="-5400000" spcFirstLastPara="1" vertOverflow="ellipsis" vert="horz" wrap="square" anchor="ctr" anchorCtr="1"/>
              <a:lstStyle/>
              <a:p>
                <a:pPr>
                  <a:defRPr sz="1050" b="1" i="0" u="none" strike="noStrike" kern="1200" baseline="0">
                    <a:solidFill>
                      <a:schemeClr val="tx1"/>
                    </a:solidFill>
                    <a:latin typeface="+mn-lt"/>
                    <a:ea typeface="+mn-ea"/>
                    <a:cs typeface="+mn-cs"/>
                  </a:defRPr>
                </a:pPr>
                <a:r>
                  <a:rPr lang="en-IN" b="1"/>
                  <a:t>CONVERSION RATE</a:t>
                </a:r>
              </a:p>
            </c:rich>
          </c:tx>
          <c:overlay val="0"/>
          <c:spPr>
            <a:noFill/>
            <a:ln>
              <a:noFill/>
            </a:ln>
            <a:effectLst/>
          </c:spPr>
          <c:txPr>
            <a:bodyPr rot="-5400000" spcFirstLastPara="1" vertOverflow="ellipsis" vert="horz" wrap="square" anchor="ctr" anchorCtr="1"/>
            <a:lstStyle/>
            <a:p>
              <a:pPr>
                <a:defRPr sz="1050" b="1" i="0" u="none" strike="noStrike" kern="1200" baseline="0">
                  <a:solidFill>
                    <a:schemeClr val="tx1"/>
                  </a:solidFill>
                  <a:latin typeface="+mn-lt"/>
                  <a:ea typeface="+mn-ea"/>
                  <a:cs typeface="+mn-cs"/>
                </a:defRPr>
              </a:pPr>
              <a:endParaRPr lang="en-US"/>
            </a:p>
          </c:txPr>
        </c:title>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050" b="0" i="0" u="none" strike="noStrike" kern="1200" baseline="0">
                <a:solidFill>
                  <a:schemeClr val="tx1"/>
                </a:solidFill>
                <a:latin typeface="+mn-lt"/>
                <a:ea typeface="+mn-ea"/>
                <a:cs typeface="+mn-cs"/>
              </a:defRPr>
            </a:pPr>
            <a:endParaRPr lang="en-US"/>
          </a:p>
        </c:txPr>
        <c:crossAx val="1183746848"/>
        <c:crosses val="max"/>
        <c:crossBetween val="between"/>
      </c:valAx>
      <c:catAx>
        <c:axId val="1183746848"/>
        <c:scaling>
          <c:orientation val="minMax"/>
        </c:scaling>
        <c:delete val="1"/>
        <c:axPos val="b"/>
        <c:numFmt formatCode="General" sourceLinked="1"/>
        <c:majorTickMark val="out"/>
        <c:minorTickMark val="none"/>
        <c:tickLblPos val="nextTo"/>
        <c:crossAx val="1183744448"/>
        <c:crosses val="autoZero"/>
        <c:auto val="1"/>
        <c:lblAlgn val="ctr"/>
        <c:lblOffset val="100"/>
        <c:noMultiLvlLbl val="0"/>
      </c:catAx>
      <c:spPr>
        <a:noFill/>
        <a:ln>
          <a:noFill/>
        </a:ln>
        <a:effectLst/>
      </c:spPr>
    </c:plotArea>
    <c:legend>
      <c:legendPos val="b"/>
      <c:overlay val="0"/>
      <c:spPr>
        <a:noFill/>
        <a:ln>
          <a:noFill/>
        </a:ln>
        <a:effectLst/>
      </c:spPr>
      <c:txPr>
        <a:bodyPr rot="0" spcFirstLastPara="1" vertOverflow="ellipsis" vert="horz" wrap="square" anchor="ctr" anchorCtr="1"/>
        <a:lstStyle/>
        <a:p>
          <a:pPr>
            <a:defRPr sz="1050" b="0" i="0" u="none" strike="noStrike" kern="1200" baseline="0">
              <a:solidFill>
                <a:schemeClr val="tx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rgbClr val="B2B2B2">
            <a:lumMod val="67000"/>
          </a:srgbClr>
        </a:gs>
        <a:gs pos="48000">
          <a:srgbClr val="B2B2B2">
            <a:lumMod val="97000"/>
            <a:lumOff val="3000"/>
          </a:srgbClr>
        </a:gs>
        <a:gs pos="100000">
          <a:srgbClr val="B2B2B2">
            <a:lumMod val="60000"/>
            <a:lumOff val="40000"/>
          </a:srgbClr>
        </a:gs>
      </a:gsLst>
      <a:lin ang="16200000" scaled="1"/>
      <a:tileRect/>
    </a:gradFill>
    <a:ln>
      <a:solidFill>
        <a:sysClr val="windowText" lastClr="000000"/>
      </a:solidFill>
    </a:ln>
    <a:effectLst/>
  </c:spPr>
  <c:txPr>
    <a:bodyPr/>
    <a:lstStyle/>
    <a:p>
      <a:pPr>
        <a:defRPr sz="1050">
          <a:solidFill>
            <a:schemeClr val="tx1"/>
          </a:solidFill>
        </a:defRPr>
      </a:pPr>
      <a:endParaRPr lang="en-US"/>
    </a:p>
  </c:txPr>
  <c:externalData r:id="rId4">
    <c:autoUpdate val="0"/>
  </c:externalData>
</c:chartSpace>
</file>

<file path=ppt/charts/chart4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1" i="0" u="none" strike="noStrike" kern="1200" spc="0" baseline="0">
                <a:solidFill>
                  <a:schemeClr val="tx1"/>
                </a:solidFill>
                <a:latin typeface="+mn-lt"/>
                <a:ea typeface="+mn-ea"/>
                <a:cs typeface="+mn-cs"/>
              </a:defRPr>
            </a:pPr>
            <a:r>
              <a:rPr lang="en-IN" b="1" dirty="0"/>
              <a:t>TOTAL</a:t>
            </a:r>
            <a:r>
              <a:rPr lang="en-IN" b="1" baseline="0" dirty="0"/>
              <a:t> REVENUE AND AVG ORDER VALUE</a:t>
            </a:r>
            <a:endParaRPr lang="en-IN" b="1" dirty="0"/>
          </a:p>
        </c:rich>
      </c:tx>
      <c:overlay val="0"/>
      <c:spPr>
        <a:noFill/>
        <a:ln>
          <a:noFill/>
        </a:ln>
        <a:effectLst/>
      </c:spPr>
      <c:txPr>
        <a:bodyPr rot="0" spcFirstLastPara="1" vertOverflow="ellipsis" vert="horz" wrap="square" anchor="ctr" anchorCtr="1"/>
        <a:lstStyle/>
        <a:p>
          <a:pPr>
            <a:defRPr sz="1400" b="1" i="0" u="none" strike="noStrike" kern="1200" spc="0" baseline="0">
              <a:solidFill>
                <a:schemeClr val="tx1"/>
              </a:solidFill>
              <a:latin typeface="+mn-lt"/>
              <a:ea typeface="+mn-ea"/>
              <a:cs typeface="+mn-cs"/>
            </a:defRPr>
          </a:pPr>
          <a:endParaRPr lang="en-US"/>
        </a:p>
      </c:txPr>
    </c:title>
    <c:autoTitleDeleted val="0"/>
    <c:plotArea>
      <c:layout/>
      <c:barChart>
        <c:barDir val="col"/>
        <c:grouping val="clustered"/>
        <c:varyColors val="0"/>
        <c:ser>
          <c:idx val="1"/>
          <c:order val="1"/>
          <c:tx>
            <c:strRef>
              <c:f>'Analyses charts'!$D$184</c:f>
              <c:strCache>
                <c:ptCount val="1"/>
                <c:pt idx="0">
                  <c:v>Total_revenue</c:v>
                </c:pt>
              </c:strCache>
            </c:strRef>
          </c:tx>
          <c:spPr>
            <a:solidFill>
              <a:schemeClr val="accent2"/>
            </a:solidFill>
            <a:ln>
              <a:noFill/>
            </a:ln>
            <a:effectLst/>
          </c:spPr>
          <c:invertIfNegative val="0"/>
          <c:dLbls>
            <c:dLbl>
              <c:idx val="1"/>
              <c:layout>
                <c:manualLayout>
                  <c:x val="2.6641912763469113E-3"/>
                  <c:y val="5.1863432220571618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A51E-4513-ACD8-66793F5E50EA}"/>
                </c:ext>
              </c:extLst>
            </c:dLbl>
            <c:numFmt formatCode="0.0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'Analyses charts'!$B$185:$B$186</c:f>
              <c:strCache>
                <c:ptCount val="2"/>
                <c:pt idx="0">
                  <c:v>Before_launch</c:v>
                </c:pt>
                <c:pt idx="1">
                  <c:v>After_launch</c:v>
                </c:pt>
              </c:strCache>
            </c:strRef>
          </c:cat>
          <c:val>
            <c:numRef>
              <c:f>'Analyses charts'!$D$185:$D$186</c:f>
              <c:numCache>
                <c:formatCode>General</c:formatCode>
                <c:ptCount val="2"/>
                <c:pt idx="0">
                  <c:v>461290.11508941703</c:v>
                </c:pt>
                <c:pt idx="1">
                  <c:v>1391881.00828934</c:v>
                </c:pt>
              </c:numCache>
            </c:numRef>
          </c:val>
          <c:extLst>
            <c:ext xmlns:c16="http://schemas.microsoft.com/office/drawing/2014/chart" uri="{C3380CC4-5D6E-409C-BE32-E72D297353CC}">
              <c16:uniqueId val="{00000000-A51E-4513-ACD8-66793F5E50EA}"/>
            </c:ext>
          </c:extLst>
        </c:ser>
        <c:dLbls>
          <c:showLegendKey val="0"/>
          <c:showVal val="1"/>
          <c:showCatName val="0"/>
          <c:showSerName val="0"/>
          <c:showPercent val="0"/>
          <c:showBubbleSize val="0"/>
        </c:dLbls>
        <c:gapWidth val="219"/>
        <c:axId val="1082950784"/>
        <c:axId val="1082951264"/>
      </c:barChart>
      <c:lineChart>
        <c:grouping val="standard"/>
        <c:varyColors val="0"/>
        <c:ser>
          <c:idx val="0"/>
          <c:order val="0"/>
          <c:tx>
            <c:strRef>
              <c:f>'Analyses charts'!$C$184</c:f>
              <c:strCache>
                <c:ptCount val="1"/>
                <c:pt idx="0">
                  <c:v>Avg_order_value</c:v>
                </c:pt>
              </c:strCache>
            </c:strRef>
          </c:tx>
          <c:spPr>
            <a:ln w="28575" cap="rnd">
              <a:solidFill>
                <a:schemeClr val="accent1"/>
              </a:solidFill>
              <a:round/>
            </a:ln>
            <a:effectLst/>
          </c:spPr>
          <c:marker>
            <c:symbol val="none"/>
          </c:marker>
          <c:dLbls>
            <c:dLbl>
              <c:idx val="1"/>
              <c:layout>
                <c:manualLayout>
                  <c:x val="-2.6641912763469212E-2"/>
                  <c:y val="-3.0507901306218617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A51E-4513-ACD8-66793F5E50EA}"/>
                </c:ext>
              </c:extLst>
            </c:dLbl>
            <c:numFmt formatCode="0.0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'Analyses charts'!$B$185:$B$186</c:f>
              <c:strCache>
                <c:ptCount val="2"/>
                <c:pt idx="0">
                  <c:v>Before_launch</c:v>
                </c:pt>
                <c:pt idx="1">
                  <c:v>After_launch</c:v>
                </c:pt>
              </c:strCache>
            </c:strRef>
          </c:cat>
          <c:val>
            <c:numRef>
              <c:f>'Analyses charts'!$C$185:$C$186</c:f>
              <c:numCache>
                <c:formatCode>General</c:formatCode>
                <c:ptCount val="2"/>
                <c:pt idx="0">
                  <c:v>51.758056835948501</c:v>
                </c:pt>
                <c:pt idx="1">
                  <c:v>63.366404740399197</c:v>
                </c:pt>
              </c:numCache>
            </c:numRef>
          </c:val>
          <c:smooth val="0"/>
          <c:extLst>
            <c:ext xmlns:c16="http://schemas.microsoft.com/office/drawing/2014/chart" uri="{C3380CC4-5D6E-409C-BE32-E72D297353CC}">
              <c16:uniqueId val="{00000001-A51E-4513-ACD8-66793F5E50EA}"/>
            </c:ext>
          </c:extLst>
        </c:ser>
        <c:dLbls>
          <c:showLegendKey val="0"/>
          <c:showVal val="1"/>
          <c:showCatName val="0"/>
          <c:showSerName val="0"/>
          <c:showPercent val="0"/>
          <c:showBubbleSize val="0"/>
        </c:dLbls>
        <c:marker val="1"/>
        <c:smooth val="0"/>
        <c:axId val="1183437088"/>
        <c:axId val="1183437568"/>
      </c:lineChart>
      <c:catAx>
        <c:axId val="108295078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1082951264"/>
        <c:crosses val="autoZero"/>
        <c:auto val="1"/>
        <c:lblAlgn val="ctr"/>
        <c:lblOffset val="100"/>
        <c:noMultiLvlLbl val="0"/>
      </c:catAx>
      <c:valAx>
        <c:axId val="108295126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1" i="0" u="none" strike="noStrike" kern="1200" baseline="0">
                    <a:solidFill>
                      <a:schemeClr val="tx1"/>
                    </a:solidFill>
                    <a:latin typeface="+mn-lt"/>
                    <a:ea typeface="+mn-ea"/>
                    <a:cs typeface="+mn-cs"/>
                  </a:defRPr>
                </a:pPr>
                <a:r>
                  <a:rPr lang="en-IN" b="1" dirty="0"/>
                  <a:t>REVENUE</a:t>
                </a:r>
              </a:p>
            </c:rich>
          </c:tx>
          <c:overlay val="0"/>
          <c:spPr>
            <a:noFill/>
            <a:ln>
              <a:noFill/>
            </a:ln>
            <a:effectLst/>
          </c:spPr>
          <c:txPr>
            <a:bodyPr rot="-5400000" spcFirstLastPara="1" vertOverflow="ellipsis" vert="horz" wrap="square" anchor="ctr" anchorCtr="1"/>
            <a:lstStyle/>
            <a:p>
              <a:pPr>
                <a:defRPr sz="1000" b="1" i="0" u="none" strike="noStrike" kern="1200" baseline="0">
                  <a:solidFill>
                    <a:schemeClr val="tx1"/>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1082950784"/>
        <c:crosses val="autoZero"/>
        <c:crossBetween val="between"/>
        <c:dispUnits>
          <c:builtInUnit val="thousands"/>
          <c:dispUnitsLbl>
            <c:spPr>
              <a:noFill/>
              <a:ln>
                <a:noFill/>
              </a:ln>
              <a:effectLst/>
            </c:spPr>
            <c:txPr>
              <a:bodyPr rot="-54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dispUnitsLbl>
        </c:dispUnits>
      </c:valAx>
      <c:valAx>
        <c:axId val="1183437568"/>
        <c:scaling>
          <c:orientation val="minMax"/>
        </c:scaling>
        <c:delete val="0"/>
        <c:axPos val="r"/>
        <c:title>
          <c:tx>
            <c:rich>
              <a:bodyPr rot="-5400000" spcFirstLastPara="1" vertOverflow="ellipsis" vert="horz" wrap="square" anchor="ctr" anchorCtr="1"/>
              <a:lstStyle/>
              <a:p>
                <a:pPr>
                  <a:defRPr sz="1000" b="1" i="0" u="none" strike="noStrike" kern="1200" baseline="0">
                    <a:solidFill>
                      <a:schemeClr val="tx1"/>
                    </a:solidFill>
                    <a:latin typeface="+mn-lt"/>
                    <a:ea typeface="+mn-ea"/>
                    <a:cs typeface="+mn-cs"/>
                  </a:defRPr>
                </a:pPr>
                <a:r>
                  <a:rPr lang="en-IN" b="1" dirty="0"/>
                  <a:t>AVG ORDER VALUE</a:t>
                </a:r>
              </a:p>
            </c:rich>
          </c:tx>
          <c:layout>
            <c:manualLayout>
              <c:xMode val="edge"/>
              <c:yMode val="edge"/>
              <c:x val="0.93817733654294955"/>
              <c:y val="0.34459515294307563"/>
            </c:manualLayout>
          </c:layout>
          <c:overlay val="0"/>
          <c:spPr>
            <a:noFill/>
            <a:ln>
              <a:noFill/>
            </a:ln>
            <a:effectLst/>
          </c:spPr>
          <c:txPr>
            <a:bodyPr rot="-5400000" spcFirstLastPara="1" vertOverflow="ellipsis" vert="horz" wrap="square" anchor="ctr" anchorCtr="1"/>
            <a:lstStyle/>
            <a:p>
              <a:pPr>
                <a:defRPr sz="1000" b="1" i="0" u="none" strike="noStrike" kern="1200" baseline="0">
                  <a:solidFill>
                    <a:schemeClr val="tx1"/>
                  </a:solidFill>
                  <a:latin typeface="+mn-lt"/>
                  <a:ea typeface="+mn-ea"/>
                  <a:cs typeface="+mn-cs"/>
                </a:defRPr>
              </a:pPr>
              <a:endParaRPr lang="en-US"/>
            </a:p>
          </c:txPr>
        </c:title>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1183437088"/>
        <c:crosses val="max"/>
        <c:crossBetween val="between"/>
      </c:valAx>
      <c:catAx>
        <c:axId val="1183437088"/>
        <c:scaling>
          <c:orientation val="minMax"/>
        </c:scaling>
        <c:delete val="1"/>
        <c:axPos val="b"/>
        <c:numFmt formatCode="General" sourceLinked="1"/>
        <c:majorTickMark val="out"/>
        <c:minorTickMark val="none"/>
        <c:tickLblPos val="nextTo"/>
        <c:crossAx val="1183437568"/>
        <c:crosses val="autoZero"/>
        <c:auto val="1"/>
        <c:lblAlgn val="ctr"/>
        <c:lblOffset val="100"/>
        <c:noMultiLvlLbl val="0"/>
      </c:cat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rgbClr val="969696">
            <a:lumMod val="0"/>
            <a:lumOff val="100000"/>
          </a:srgbClr>
        </a:gs>
        <a:gs pos="35000">
          <a:srgbClr val="969696">
            <a:lumMod val="0"/>
            <a:lumOff val="100000"/>
          </a:srgbClr>
        </a:gs>
        <a:gs pos="100000">
          <a:srgbClr val="969696">
            <a:lumMod val="100000"/>
          </a:srgbClr>
        </a:gs>
      </a:gsLst>
      <a:path path="circle">
        <a:fillToRect l="50000" t="-80000" r="50000" b="180000"/>
      </a:path>
      <a:tileRect/>
    </a:gradFill>
    <a:ln>
      <a:solidFill>
        <a:sysClr val="windowText" lastClr="000000"/>
      </a:solidFill>
    </a:ln>
    <a:effectLst/>
  </c:spPr>
  <c:txPr>
    <a:bodyPr/>
    <a:lstStyle/>
    <a:p>
      <a:pPr>
        <a:defRPr>
          <a:solidFill>
            <a:schemeClr val="tx1"/>
          </a:solidFill>
        </a:defRPr>
      </a:pPr>
      <a:endParaRPr lang="en-US"/>
    </a:p>
  </c:txPr>
  <c:externalData r:id="rId4">
    <c:autoUpdate val="0"/>
  </c:externalData>
</c:chartSpace>
</file>

<file path=ppt/charts/chart4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overlay val="0"/>
      <c:spPr>
        <a:noFill/>
        <a:ln>
          <a:noFill/>
        </a:ln>
        <a:effectLst/>
      </c:spPr>
      <c:txPr>
        <a:bodyPr rot="0" spcFirstLastPara="1" vertOverflow="ellipsis" vert="horz" wrap="square" anchor="ctr" anchorCtr="1"/>
        <a:lstStyle/>
        <a:p>
          <a:pPr>
            <a:defRPr sz="1400" b="1" i="0" u="none" strike="noStrike" kern="1200" spc="0" baseline="0">
              <a:solidFill>
                <a:schemeClr val="tx1"/>
              </a:solidFill>
              <a:latin typeface="+mn-lt"/>
              <a:ea typeface="+mn-ea"/>
              <a:cs typeface="+mn-cs"/>
            </a:defRPr>
          </a:pPr>
          <a:endParaRPr lang="en-US"/>
        </a:p>
      </c:txPr>
    </c:title>
    <c:autoTitleDeleted val="0"/>
    <c:plotArea>
      <c:layout/>
      <c:barChart>
        <c:barDir val="col"/>
        <c:grouping val="clustered"/>
        <c:varyColors val="0"/>
        <c:ser>
          <c:idx val="0"/>
          <c:order val="0"/>
          <c:tx>
            <c:strRef>
              <c:f>'Analyses charts'!$C$195</c:f>
              <c:strCache>
                <c:ptCount val="1"/>
                <c:pt idx="0">
                  <c:v>Avg_products_per_order</c:v>
                </c:pt>
              </c:strCache>
            </c:strRef>
          </c:tx>
          <c:spPr>
            <a:solidFill>
              <a:schemeClr val="accent1"/>
            </a:solidFill>
            <a:ln>
              <a:noFill/>
            </a:ln>
            <a:effectLst/>
          </c:spPr>
          <c:invertIfNegative val="0"/>
          <c:dLbls>
            <c:numFmt formatCode="0.00" sourceLinked="0"/>
            <c:spPr>
              <a:noFill/>
              <a:ln>
                <a:noFill/>
              </a:ln>
              <a:effectLst/>
            </c:spPr>
            <c:txPr>
              <a:bodyPr rot="0" spcFirstLastPara="1" vertOverflow="ellipsis" vert="horz" wrap="square" anchor="ctr" anchorCtr="1"/>
              <a:lstStyle/>
              <a:p>
                <a:pPr>
                  <a:defRPr sz="1050"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'Analyses charts'!$B$196:$B$197</c:f>
              <c:strCache>
                <c:ptCount val="2"/>
                <c:pt idx="0">
                  <c:v>Before_launch</c:v>
                </c:pt>
                <c:pt idx="1">
                  <c:v>After_launch</c:v>
                </c:pt>
              </c:strCache>
            </c:strRef>
          </c:cat>
          <c:val>
            <c:numRef>
              <c:f>'Analyses charts'!$C$196:$C$197</c:f>
              <c:numCache>
                <c:formatCode>General</c:formatCode>
                <c:ptCount val="2"/>
                <c:pt idx="0">
                  <c:v>1.009474</c:v>
                </c:pt>
                <c:pt idx="1">
                  <c:v>1.332606</c:v>
                </c:pt>
              </c:numCache>
            </c:numRef>
          </c:val>
          <c:extLst>
            <c:ext xmlns:c16="http://schemas.microsoft.com/office/drawing/2014/chart" uri="{C3380CC4-5D6E-409C-BE32-E72D297353CC}">
              <c16:uniqueId val="{00000000-1E00-4A0E-9FD2-755801528A76}"/>
            </c:ext>
          </c:extLst>
        </c:ser>
        <c:dLbls>
          <c:dLblPos val="outEnd"/>
          <c:showLegendKey val="0"/>
          <c:showVal val="1"/>
          <c:showCatName val="0"/>
          <c:showSerName val="0"/>
          <c:showPercent val="0"/>
          <c:showBubbleSize val="0"/>
        </c:dLbls>
        <c:gapWidth val="219"/>
        <c:overlap val="-27"/>
        <c:axId val="1082952224"/>
        <c:axId val="1082955584"/>
      </c:barChart>
      <c:catAx>
        <c:axId val="1082952224"/>
        <c:scaling>
          <c:orientation val="minMax"/>
        </c:scaling>
        <c:delete val="0"/>
        <c:axPos val="b"/>
        <c:title>
          <c:tx>
            <c:rich>
              <a:bodyPr rot="0" spcFirstLastPara="1" vertOverflow="ellipsis" vert="horz" wrap="square" anchor="ctr" anchorCtr="1"/>
              <a:lstStyle/>
              <a:p>
                <a:pPr>
                  <a:defRPr sz="1050" b="1" i="0" u="none" strike="noStrike" kern="1200" baseline="0">
                    <a:solidFill>
                      <a:schemeClr val="tx1"/>
                    </a:solidFill>
                    <a:latin typeface="+mn-lt"/>
                    <a:ea typeface="+mn-ea"/>
                    <a:cs typeface="+mn-cs"/>
                  </a:defRPr>
                </a:pPr>
                <a:r>
                  <a:rPr lang="en-IN" b="1"/>
                  <a:t>TIME PERIOD</a:t>
                </a:r>
              </a:p>
            </c:rich>
          </c:tx>
          <c:overlay val="0"/>
          <c:spPr>
            <a:noFill/>
            <a:ln>
              <a:noFill/>
            </a:ln>
            <a:effectLst/>
          </c:spPr>
          <c:txPr>
            <a:bodyPr rot="0" spcFirstLastPara="1" vertOverflow="ellipsis" vert="horz" wrap="square" anchor="ctr" anchorCtr="1"/>
            <a:lstStyle/>
            <a:p>
              <a:pPr>
                <a:defRPr sz="1050" b="1" i="0" u="none" strike="noStrike" kern="1200" baseline="0">
                  <a:solidFill>
                    <a:schemeClr val="tx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50" b="0" i="0" u="none" strike="noStrike" kern="1200" baseline="0">
                <a:solidFill>
                  <a:schemeClr val="tx1"/>
                </a:solidFill>
                <a:latin typeface="+mn-lt"/>
                <a:ea typeface="+mn-ea"/>
                <a:cs typeface="+mn-cs"/>
              </a:defRPr>
            </a:pPr>
            <a:endParaRPr lang="en-US"/>
          </a:p>
        </c:txPr>
        <c:crossAx val="1082955584"/>
        <c:crosses val="autoZero"/>
        <c:auto val="1"/>
        <c:lblAlgn val="ctr"/>
        <c:lblOffset val="100"/>
        <c:noMultiLvlLbl val="0"/>
      </c:catAx>
      <c:valAx>
        <c:axId val="108295558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50" b="1" i="0" u="none" strike="noStrike" kern="1200" baseline="0">
                    <a:solidFill>
                      <a:schemeClr val="tx1"/>
                    </a:solidFill>
                    <a:latin typeface="+mn-lt"/>
                    <a:ea typeface="+mn-ea"/>
                    <a:cs typeface="+mn-cs"/>
                  </a:defRPr>
                </a:pPr>
                <a:r>
                  <a:rPr lang="en-IN" b="1"/>
                  <a:t>AVG PRODUCTS PER ORDER</a:t>
                </a:r>
              </a:p>
            </c:rich>
          </c:tx>
          <c:layout>
            <c:manualLayout>
              <c:xMode val="edge"/>
              <c:yMode val="edge"/>
              <c:x val="3.319305998456392E-2"/>
              <c:y val="0.22407570239301211"/>
            </c:manualLayout>
          </c:layout>
          <c:overlay val="0"/>
          <c:spPr>
            <a:noFill/>
            <a:ln>
              <a:noFill/>
            </a:ln>
            <a:effectLst/>
          </c:spPr>
          <c:txPr>
            <a:bodyPr rot="-5400000" spcFirstLastPara="1" vertOverflow="ellipsis" vert="horz" wrap="square" anchor="ctr" anchorCtr="1"/>
            <a:lstStyle/>
            <a:p>
              <a:pPr>
                <a:defRPr sz="1050" b="1" i="0" u="none" strike="noStrike" kern="1200" baseline="0">
                  <a:solidFill>
                    <a:schemeClr val="tx1"/>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050" b="0" i="0" u="none" strike="noStrike" kern="1200" baseline="0">
                <a:solidFill>
                  <a:schemeClr val="tx1"/>
                </a:solidFill>
                <a:latin typeface="+mn-lt"/>
                <a:ea typeface="+mn-ea"/>
                <a:cs typeface="+mn-cs"/>
              </a:defRPr>
            </a:pPr>
            <a:endParaRPr lang="en-US"/>
          </a:p>
        </c:txPr>
        <c:crossAx val="108295222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rgbClr val="B2B2B2">
            <a:lumMod val="0"/>
            <a:lumOff val="100000"/>
          </a:srgbClr>
        </a:gs>
        <a:gs pos="35000">
          <a:srgbClr val="B2B2B2">
            <a:lumMod val="0"/>
            <a:lumOff val="100000"/>
          </a:srgbClr>
        </a:gs>
        <a:gs pos="100000">
          <a:srgbClr val="B2B2B2">
            <a:lumMod val="100000"/>
          </a:srgbClr>
        </a:gs>
      </a:gsLst>
      <a:path path="circle">
        <a:fillToRect l="50000" t="-80000" r="50000" b="180000"/>
      </a:path>
      <a:tileRect/>
    </a:gradFill>
    <a:ln>
      <a:solidFill>
        <a:sysClr val="windowText" lastClr="000000"/>
      </a:solidFill>
    </a:ln>
    <a:effectLst/>
  </c:spPr>
  <c:txPr>
    <a:bodyPr/>
    <a:lstStyle/>
    <a:p>
      <a:pPr>
        <a:defRPr sz="1050">
          <a:solidFill>
            <a:schemeClr val="tx1"/>
          </a:solidFill>
        </a:defRPr>
      </a:pPr>
      <a:endParaRPr lang="en-US"/>
    </a:p>
  </c:txPr>
  <c:externalData r:id="rId4">
    <c:autoUpdate val="0"/>
  </c:externalData>
</c:chartSpace>
</file>

<file path=ppt/charts/chart4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pivotSource>
    <c:name>[Book1]Sheet6!PivotTable35</c:name>
    <c:fmtId val="11"/>
  </c:pivotSource>
  <c:chart>
    <c:title>
      <c:tx>
        <c:rich>
          <a:bodyPr rot="0" spcFirstLastPara="1" vertOverflow="ellipsis" vert="horz" wrap="square" anchor="ctr" anchorCtr="1"/>
          <a:lstStyle/>
          <a:p>
            <a:pPr>
              <a:defRPr sz="1400" b="0" i="0" u="none" strike="noStrike" kern="1200" cap="none" spc="20" baseline="0">
                <a:solidFill>
                  <a:schemeClr val="dk1">
                    <a:lumMod val="50000"/>
                    <a:lumOff val="50000"/>
                  </a:schemeClr>
                </a:solidFill>
                <a:latin typeface="+mn-lt"/>
                <a:ea typeface="+mn-ea"/>
                <a:cs typeface="+mn-cs"/>
              </a:defRPr>
            </a:pPr>
            <a:r>
              <a:rPr lang="en-US" b="1" dirty="0"/>
              <a:t>The Original Mr. Fuzzy refund rate,</a:t>
            </a:r>
            <a:r>
              <a:rPr lang="en-US" b="1" baseline="0" dirty="0"/>
              <a:t> 2012</a:t>
            </a:r>
            <a:endParaRPr lang="en-US" b="1" dirty="0"/>
          </a:p>
        </c:rich>
      </c:tx>
      <c:overlay val="0"/>
      <c:spPr>
        <a:noFill/>
        <a:ln>
          <a:noFill/>
        </a:ln>
        <a:effectLst/>
      </c:spPr>
      <c:txPr>
        <a:bodyPr rot="0" spcFirstLastPara="1" vertOverflow="ellipsis" vert="horz" wrap="square" anchor="ctr" anchorCtr="1"/>
        <a:lstStyle/>
        <a:p>
          <a:pPr>
            <a:defRPr sz="1400" b="0" i="0" u="none" strike="noStrike" kern="1200" cap="none" spc="20" baseline="0">
              <a:solidFill>
                <a:schemeClr val="dk1">
                  <a:lumMod val="50000"/>
                  <a:lumOff val="50000"/>
                </a:schemeClr>
              </a:solidFill>
              <a:latin typeface="+mn-lt"/>
              <a:ea typeface="+mn-ea"/>
              <a:cs typeface="+mn-cs"/>
            </a:defRPr>
          </a:pPr>
          <a:endParaRPr lang="en-US"/>
        </a:p>
      </c:txPr>
    </c:title>
    <c:autoTitleDeleted val="0"/>
    <c:pivotFmts>
      <c:pivotFmt>
        <c:idx val="0"/>
        <c:spPr>
          <a:gradFill rotWithShape="1">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a:ln w="22225" cap="rnd" cmpd="sng" algn="ctr">
            <a:solidFill>
              <a:schemeClr val="accent1"/>
            </a:solidFill>
            <a:round/>
          </a:ln>
          <a:effectLst/>
        </c:spPr>
        <c:marker>
          <c:symbol val="circle"/>
          <c:size val="4"/>
          <c:spPr>
            <a:solidFill>
              <a:schemeClr val="accent1"/>
            </a:solidFill>
            <a:ln w="9525" cap="flat" cmpd="sng" algn="ctr">
              <a:solidFill>
                <a:schemeClr val="accent1"/>
              </a:solidFill>
              <a:round/>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t"/>
          <c:showLegendKey val="0"/>
          <c:showVal val="1"/>
          <c:showCatName val="0"/>
          <c:showSerName val="0"/>
          <c:showPercent val="0"/>
          <c:showBubbleSize val="0"/>
          <c:extLst>
            <c:ext xmlns:c15="http://schemas.microsoft.com/office/drawing/2012/chart" uri="{CE6537A1-D6FC-4f65-9D91-7224C49458BB}"/>
          </c:extLst>
        </c:dLbl>
      </c:pivotFmt>
      <c:pivotFmt>
        <c:idx val="1"/>
        <c:spPr>
          <a:gradFill rotWithShape="1">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a:ln w="22225" cap="rnd" cmpd="sng" algn="ctr">
            <a:solidFill>
              <a:schemeClr val="accent1"/>
            </a:solidFill>
            <a:round/>
          </a:ln>
          <a:effectLst/>
        </c:spPr>
        <c:marker>
          <c:symbol val="circle"/>
          <c:size val="4"/>
          <c:spPr>
            <a:solidFill>
              <a:schemeClr val="accent1"/>
            </a:solidFill>
            <a:ln w="9525" cap="flat" cmpd="sng" algn="ctr">
              <a:solidFill>
                <a:schemeClr val="accent1"/>
              </a:solidFill>
              <a:round/>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t"/>
          <c:showLegendKey val="0"/>
          <c:showVal val="1"/>
          <c:showCatName val="0"/>
          <c:showSerName val="0"/>
          <c:showPercent val="0"/>
          <c:showBubbleSize val="0"/>
          <c:extLst>
            <c:ext xmlns:c15="http://schemas.microsoft.com/office/drawing/2012/chart" uri="{CE6537A1-D6FC-4f65-9D91-7224C49458BB}"/>
          </c:extLst>
        </c:dLbl>
      </c:pivotFmt>
      <c:pivotFmt>
        <c:idx val="2"/>
        <c:spPr>
          <a:gradFill rotWithShape="1">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a:ln w="22225" cap="rnd" cmpd="sng" algn="ctr">
            <a:solidFill>
              <a:schemeClr val="accent1"/>
            </a:solidFill>
            <a:round/>
          </a:ln>
          <a:effectLst/>
        </c:spPr>
        <c:marker>
          <c:symbol val="circle"/>
          <c:size val="4"/>
          <c:spPr>
            <a:solidFill>
              <a:schemeClr val="accent1"/>
            </a:solidFill>
            <a:ln w="9525" cap="flat" cmpd="sng" algn="ctr">
              <a:solidFill>
                <a:schemeClr val="accent1"/>
              </a:solidFill>
              <a:round/>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t"/>
          <c:showLegendKey val="0"/>
          <c:showVal val="1"/>
          <c:showCatName val="0"/>
          <c:showSerName val="0"/>
          <c:showPercent val="0"/>
          <c:showBubbleSize val="0"/>
          <c:extLst>
            <c:ext xmlns:c15="http://schemas.microsoft.com/office/drawing/2012/chart" uri="{CE6537A1-D6FC-4f65-9D91-7224C49458BB}"/>
          </c:extLst>
        </c:dLbl>
      </c:pivotFmt>
    </c:pivotFmts>
    <c:plotArea>
      <c:layout/>
      <c:lineChart>
        <c:grouping val="standard"/>
        <c:varyColors val="0"/>
        <c:ser>
          <c:idx val="0"/>
          <c:order val="0"/>
          <c:tx>
            <c:strRef>
              <c:f>Sheet6!$L$7</c:f>
              <c:strCache>
                <c:ptCount val="1"/>
                <c:pt idx="0">
                  <c:v>Total</c:v>
                </c:pt>
              </c:strCache>
            </c:strRef>
          </c:tx>
          <c:spPr>
            <a:ln w="22225" cap="rnd" cmpd="sng" algn="ctr">
              <a:solidFill>
                <a:schemeClr val="accent1"/>
              </a:solidFill>
              <a:round/>
            </a:ln>
            <a:effectLst/>
          </c:spPr>
          <c:marker>
            <c:symbol val="circle"/>
            <c:size val="4"/>
            <c:spPr>
              <a:solidFill>
                <a:schemeClr val="accent1"/>
              </a:solidFill>
              <a:ln w="9525" cap="flat" cmpd="sng" algn="ctr">
                <a:solidFill>
                  <a:schemeClr val="accent1"/>
                </a:solidFill>
                <a:round/>
              </a:ln>
              <a:effectLst/>
            </c:spPr>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35000"/>
                          <a:lumOff val="65000"/>
                        </a:schemeClr>
                      </a:solidFill>
                    </a:ln>
                    <a:effectLst/>
                  </c:spPr>
                </c15:leaderLines>
              </c:ext>
            </c:extLst>
          </c:dLbls>
          <c:cat>
            <c:strRef>
              <c:f>Sheet6!$K$8:$K$18</c:f>
              <c:strCache>
                <c:ptCount val="10"/>
                <c:pt idx="0">
                  <c:v>3</c:v>
                </c:pt>
                <c:pt idx="1">
                  <c:v>4</c:v>
                </c:pt>
                <c:pt idx="2">
                  <c:v>5</c:v>
                </c:pt>
                <c:pt idx="3">
                  <c:v>6</c:v>
                </c:pt>
                <c:pt idx="4">
                  <c:v>7</c:v>
                </c:pt>
                <c:pt idx="5">
                  <c:v>8</c:v>
                </c:pt>
                <c:pt idx="6">
                  <c:v>9</c:v>
                </c:pt>
                <c:pt idx="7">
                  <c:v>10</c:v>
                </c:pt>
                <c:pt idx="8">
                  <c:v>11</c:v>
                </c:pt>
                <c:pt idx="9">
                  <c:v>12</c:v>
                </c:pt>
              </c:strCache>
            </c:strRef>
          </c:cat>
          <c:val>
            <c:numRef>
              <c:f>Sheet6!$L$8:$L$18</c:f>
              <c:numCache>
                <c:formatCode>0.00</c:formatCode>
                <c:ptCount val="10"/>
                <c:pt idx="0">
                  <c:v>0</c:v>
                </c:pt>
                <c:pt idx="1">
                  <c:v>5.0505050505</c:v>
                </c:pt>
                <c:pt idx="2">
                  <c:v>4.6296296296000001</c:v>
                </c:pt>
                <c:pt idx="3">
                  <c:v>3.5714285713999998</c:v>
                </c:pt>
                <c:pt idx="4">
                  <c:v>7.6923076923</c:v>
                </c:pt>
                <c:pt idx="5">
                  <c:v>7.8947368421000004</c:v>
                </c:pt>
                <c:pt idx="6">
                  <c:v>7.3170731706999996</c:v>
                </c:pt>
                <c:pt idx="7">
                  <c:v>6.4690026954000004</c:v>
                </c:pt>
                <c:pt idx="8">
                  <c:v>6.4724919093000004</c:v>
                </c:pt>
                <c:pt idx="9">
                  <c:v>7.5098814229000004</c:v>
                </c:pt>
              </c:numCache>
            </c:numRef>
          </c:val>
          <c:smooth val="0"/>
          <c:extLst>
            <c:ext xmlns:c16="http://schemas.microsoft.com/office/drawing/2014/chart" uri="{C3380CC4-5D6E-409C-BE32-E72D297353CC}">
              <c16:uniqueId val="{00000000-FC1E-4CEF-A36D-E98F2518C5C0}"/>
            </c:ext>
          </c:extLst>
        </c:ser>
        <c:dLbls>
          <c:dLblPos val="t"/>
          <c:showLegendKey val="0"/>
          <c:showVal val="1"/>
          <c:showCatName val="0"/>
          <c:showSerName val="0"/>
          <c:showPercent val="0"/>
          <c:showBubbleSize val="0"/>
        </c:dLbls>
        <c:dropLines>
          <c:spPr>
            <a:ln w="9525" cap="flat" cmpd="sng" algn="ctr">
              <a:solidFill>
                <a:schemeClr val="dk1">
                  <a:lumMod val="35000"/>
                  <a:lumOff val="65000"/>
                  <a:alpha val="33000"/>
                </a:schemeClr>
              </a:solidFill>
              <a:round/>
            </a:ln>
            <a:effectLst/>
          </c:spPr>
        </c:dropLines>
        <c:marker val="1"/>
        <c:smooth val="0"/>
        <c:axId val="1105223792"/>
        <c:axId val="1105216112"/>
      </c:lineChart>
      <c:catAx>
        <c:axId val="1105223792"/>
        <c:scaling>
          <c:orientation val="minMax"/>
        </c:scaling>
        <c:delete val="0"/>
        <c:axPos val="b"/>
        <c:title>
          <c:tx>
            <c:rich>
              <a:bodyPr rot="0" spcFirstLastPara="1" vertOverflow="ellipsis" vert="horz" wrap="square" anchor="ctr" anchorCtr="1"/>
              <a:lstStyle/>
              <a:p>
                <a:pPr>
                  <a:defRPr sz="900" b="0" i="0" u="none" strike="noStrike" kern="1200" cap="all" baseline="0">
                    <a:solidFill>
                      <a:schemeClr val="dk1">
                        <a:lumMod val="65000"/>
                        <a:lumOff val="35000"/>
                      </a:schemeClr>
                    </a:solidFill>
                    <a:latin typeface="+mn-lt"/>
                    <a:ea typeface="+mn-ea"/>
                    <a:cs typeface="+mn-cs"/>
                  </a:defRPr>
                </a:pPr>
                <a:r>
                  <a:rPr lang="en-IN" b="1" dirty="0"/>
                  <a:t>Months</a:t>
                </a:r>
              </a:p>
            </c:rich>
          </c:tx>
          <c:overlay val="0"/>
          <c:spPr>
            <a:noFill/>
            <a:ln>
              <a:noFill/>
            </a:ln>
            <a:effectLst/>
          </c:spPr>
          <c:txPr>
            <a:bodyPr rot="0" spcFirstLastPara="1" vertOverflow="ellipsis" vert="horz" wrap="square" anchor="ctr" anchorCtr="1"/>
            <a:lstStyle/>
            <a:p>
              <a:pPr>
                <a:defRPr sz="900" b="0" i="0" u="none" strike="noStrike" kern="1200" cap="all" baseline="0">
                  <a:solidFill>
                    <a:schemeClr val="dk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900" b="0" i="0" u="none" strike="noStrike" kern="1200" spc="20" baseline="0">
                <a:solidFill>
                  <a:schemeClr val="dk1">
                    <a:lumMod val="65000"/>
                    <a:lumOff val="35000"/>
                  </a:schemeClr>
                </a:solidFill>
                <a:latin typeface="+mn-lt"/>
                <a:ea typeface="+mn-ea"/>
                <a:cs typeface="+mn-cs"/>
              </a:defRPr>
            </a:pPr>
            <a:endParaRPr lang="en-US"/>
          </a:p>
        </c:txPr>
        <c:crossAx val="1105216112"/>
        <c:crosses val="autoZero"/>
        <c:auto val="1"/>
        <c:lblAlgn val="ctr"/>
        <c:lblOffset val="100"/>
        <c:noMultiLvlLbl val="0"/>
      </c:catAx>
      <c:valAx>
        <c:axId val="1105216112"/>
        <c:scaling>
          <c:orientation val="minMax"/>
        </c:scaling>
        <c:delete val="0"/>
        <c:axPos val="l"/>
        <c:title>
          <c:tx>
            <c:rich>
              <a:bodyPr rot="-5400000" spcFirstLastPara="1" vertOverflow="ellipsis" vert="horz" wrap="square" anchor="ctr" anchorCtr="1"/>
              <a:lstStyle/>
              <a:p>
                <a:pPr>
                  <a:defRPr sz="900" b="0" i="0" u="none" strike="noStrike" kern="1200" cap="all" baseline="0">
                    <a:solidFill>
                      <a:schemeClr val="dk1">
                        <a:lumMod val="65000"/>
                        <a:lumOff val="35000"/>
                      </a:schemeClr>
                    </a:solidFill>
                    <a:latin typeface="+mn-lt"/>
                    <a:ea typeface="+mn-ea"/>
                    <a:cs typeface="+mn-cs"/>
                  </a:defRPr>
                </a:pPr>
                <a:r>
                  <a:rPr lang="en-IN" b="1" dirty="0"/>
                  <a:t>Refund Rate Percent</a:t>
                </a:r>
              </a:p>
            </c:rich>
          </c:tx>
          <c:overlay val="0"/>
          <c:spPr>
            <a:noFill/>
            <a:ln>
              <a:noFill/>
            </a:ln>
            <a:effectLst/>
          </c:spPr>
          <c:txPr>
            <a:bodyPr rot="-5400000" spcFirstLastPara="1" vertOverflow="ellipsis" vert="horz" wrap="square" anchor="ctr" anchorCtr="1"/>
            <a:lstStyle/>
            <a:p>
              <a:pPr>
                <a:defRPr sz="900" b="0" i="0" u="none" strike="noStrike" kern="1200" cap="all" baseline="0">
                  <a:solidFill>
                    <a:schemeClr val="dk1">
                      <a:lumMod val="65000"/>
                      <a:lumOff val="35000"/>
                    </a:schemeClr>
                  </a:solidFill>
                  <a:latin typeface="+mn-lt"/>
                  <a:ea typeface="+mn-ea"/>
                  <a:cs typeface="+mn-cs"/>
                </a:defRPr>
              </a:pPr>
              <a:endParaRPr lang="en-US"/>
            </a:p>
          </c:txPr>
        </c:title>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spc="20" baseline="0">
                <a:solidFill>
                  <a:schemeClr val="dk1">
                    <a:lumMod val="65000"/>
                    <a:lumOff val="35000"/>
                  </a:schemeClr>
                </a:solidFill>
                <a:latin typeface="+mn-lt"/>
                <a:ea typeface="+mn-ea"/>
                <a:cs typeface="+mn-cs"/>
              </a:defRPr>
            </a:pPr>
            <a:endParaRPr lang="en-US"/>
          </a:p>
        </c:txPr>
        <c:crossAx val="1105223792"/>
        <c:crosses val="autoZero"/>
        <c:crossBetween val="between"/>
      </c:valAx>
      <c:spPr>
        <a:gradFill>
          <a:gsLst>
            <a:gs pos="100000">
              <a:schemeClr val="lt1">
                <a:lumMod val="95000"/>
              </a:schemeClr>
            </a:gs>
            <a:gs pos="0">
              <a:schemeClr val="lt1"/>
            </a:gs>
          </a:gsLst>
          <a:lin ang="5400000" scaled="0"/>
        </a:grad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a:noFill/>
    </a:ln>
    <a:effectLst/>
  </c:spPr>
  <c:txPr>
    <a:bodyPr/>
    <a:lstStyle/>
    <a:p>
      <a:pPr>
        <a:defRPr/>
      </a:pPr>
      <a:endParaRPr lang="en-US"/>
    </a:p>
  </c:txPr>
  <c:externalData r:id="rId4">
    <c:autoUpdate val="0"/>
  </c:externalData>
  <c:extLst>
    <c:ext xmlns:c14="http://schemas.microsoft.com/office/drawing/2007/8/2/chart" uri="{781A3756-C4B2-4CAC-9D66-4F8BD8637D16}">
      <c14:pivotOptions>
        <c14:dropZoneFilter val="1"/>
        <c14:dropZoneCategories val="1"/>
        <c14:dropZoneData val="1"/>
      </c14:pivotOptions>
    </c:ext>
    <c:ext xmlns:c16="http://schemas.microsoft.com/office/drawing/2014/chart" uri="{E28EC0CA-F0BB-4C9C-879D-F8772B89E7AC}">
      <c16:pivotOptions16>
        <c16:showExpandCollapseFieldButtons val="1"/>
      </c16:pivotOptions16>
    </c:ext>
  </c:extLst>
</c:chartSpace>
</file>

<file path=ppt/charts/chart4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pivotSource>
    <c:name>[Book1]Sheet6!PivotTable37</c:name>
    <c:fmtId val="14"/>
  </c:pivotSource>
  <c:chart>
    <c:title>
      <c:tx>
        <c:rich>
          <a:bodyPr rot="0" spcFirstLastPara="1" vertOverflow="ellipsis" vert="horz" wrap="square" anchor="ctr" anchorCtr="1"/>
          <a:lstStyle/>
          <a:p>
            <a:pPr>
              <a:defRPr sz="1400" b="0" i="0" u="none" strike="noStrike" kern="1200" cap="none" spc="20" baseline="0">
                <a:solidFill>
                  <a:schemeClr val="dk1">
                    <a:lumMod val="50000"/>
                    <a:lumOff val="50000"/>
                  </a:schemeClr>
                </a:solidFill>
                <a:latin typeface="+mn-lt"/>
                <a:ea typeface="+mn-ea"/>
                <a:cs typeface="+mn-cs"/>
              </a:defRPr>
            </a:pPr>
            <a:r>
              <a:rPr lang="en-IN" b="1" dirty="0"/>
              <a:t>Refund Rate for products, 2013</a:t>
            </a:r>
          </a:p>
        </c:rich>
      </c:tx>
      <c:overlay val="0"/>
      <c:spPr>
        <a:noFill/>
        <a:ln>
          <a:noFill/>
        </a:ln>
        <a:effectLst/>
      </c:spPr>
      <c:txPr>
        <a:bodyPr rot="0" spcFirstLastPara="1" vertOverflow="ellipsis" vert="horz" wrap="square" anchor="ctr" anchorCtr="1"/>
        <a:lstStyle/>
        <a:p>
          <a:pPr>
            <a:defRPr sz="1400" b="0" i="0" u="none" strike="noStrike" kern="1200" cap="none" spc="20" baseline="0">
              <a:solidFill>
                <a:schemeClr val="dk1">
                  <a:lumMod val="50000"/>
                  <a:lumOff val="50000"/>
                </a:schemeClr>
              </a:solidFill>
              <a:latin typeface="+mn-lt"/>
              <a:ea typeface="+mn-ea"/>
              <a:cs typeface="+mn-cs"/>
            </a:defRPr>
          </a:pPr>
          <a:endParaRPr lang="en-US"/>
        </a:p>
      </c:txPr>
    </c:title>
    <c:autoTitleDeleted val="0"/>
    <c:pivotFmts>
      <c:pivotFmt>
        <c:idx val="0"/>
        <c:spPr>
          <a:gradFill rotWithShape="1">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a:ln w="22225" cap="rnd" cmpd="sng" algn="ctr">
            <a:solidFill>
              <a:schemeClr val="accent1"/>
            </a:solidFill>
            <a:round/>
          </a:ln>
          <a:effectLst/>
        </c:spPr>
        <c:marker>
          <c:symbol val="circle"/>
          <c:size val="4"/>
          <c:spPr>
            <a:solidFill>
              <a:schemeClr val="accent1"/>
            </a:solidFill>
            <a:ln w="9525" cap="flat" cmpd="sng" algn="ctr">
              <a:solidFill>
                <a:schemeClr val="accent1"/>
              </a:solidFill>
              <a:round/>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t"/>
          <c:showLegendKey val="0"/>
          <c:showVal val="1"/>
          <c:showCatName val="0"/>
          <c:showSerName val="0"/>
          <c:showPercent val="0"/>
          <c:showBubbleSize val="0"/>
          <c:extLst>
            <c:ext xmlns:c15="http://schemas.microsoft.com/office/drawing/2012/chart" uri="{CE6537A1-D6FC-4f65-9D91-7224C49458BB}"/>
          </c:extLst>
        </c:dLbl>
      </c:pivotFmt>
      <c:pivotFmt>
        <c:idx val="1"/>
        <c:spPr>
          <a:gradFill rotWithShape="1">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a:ln w="22225" cap="rnd" cmpd="sng" algn="ctr">
            <a:solidFill>
              <a:schemeClr val="accent1"/>
            </a:solidFill>
            <a:round/>
          </a:ln>
          <a:effectLst/>
        </c:spPr>
        <c:marker>
          <c:symbol val="circle"/>
          <c:size val="4"/>
          <c:spPr>
            <a:solidFill>
              <a:schemeClr val="accent2"/>
            </a:solidFill>
            <a:ln w="9525" cap="flat" cmpd="sng" algn="ctr">
              <a:solidFill>
                <a:schemeClr val="accent2"/>
              </a:solidFill>
              <a:round/>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t"/>
          <c:showLegendKey val="0"/>
          <c:showVal val="1"/>
          <c:showCatName val="0"/>
          <c:showSerName val="0"/>
          <c:showPercent val="0"/>
          <c:showBubbleSize val="0"/>
          <c:extLst>
            <c:ext xmlns:c15="http://schemas.microsoft.com/office/drawing/2012/chart" uri="{CE6537A1-D6FC-4f65-9D91-7224C49458BB}"/>
          </c:extLst>
        </c:dLbl>
      </c:pivotFmt>
      <c:pivotFmt>
        <c:idx val="2"/>
        <c:spPr>
          <a:gradFill rotWithShape="1">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a:ln w="22225" cap="rnd" cmpd="sng" algn="ctr">
            <a:solidFill>
              <a:schemeClr val="accent1"/>
            </a:solidFill>
            <a:round/>
          </a:ln>
          <a:effectLst/>
        </c:spPr>
        <c:marker>
          <c:symbol val="circle"/>
          <c:size val="4"/>
          <c:spPr>
            <a:solidFill>
              <a:schemeClr val="accent3"/>
            </a:solidFill>
            <a:ln w="9525" cap="flat" cmpd="sng" algn="ctr">
              <a:solidFill>
                <a:schemeClr val="accent3"/>
              </a:solidFill>
              <a:round/>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t"/>
          <c:showLegendKey val="0"/>
          <c:showVal val="1"/>
          <c:showCatName val="0"/>
          <c:showSerName val="0"/>
          <c:showPercent val="0"/>
          <c:showBubbleSize val="0"/>
          <c:extLst>
            <c:ext xmlns:c15="http://schemas.microsoft.com/office/drawing/2012/chart" uri="{CE6537A1-D6FC-4f65-9D91-7224C49458BB}"/>
          </c:extLst>
        </c:dLbl>
      </c:pivotFmt>
      <c:pivotFmt>
        <c:idx val="3"/>
        <c:spPr>
          <a:gradFill rotWithShape="1">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a:ln w="22225" cap="rnd" cmpd="sng" algn="ctr">
            <a:solidFill>
              <a:schemeClr val="accent1"/>
            </a:solidFill>
            <a:round/>
          </a:ln>
          <a:effectLst/>
        </c:spPr>
        <c:marker>
          <c:symbol val="circle"/>
          <c:size val="4"/>
          <c:spPr>
            <a:solidFill>
              <a:schemeClr val="accent1"/>
            </a:solidFill>
            <a:ln w="9525" cap="flat" cmpd="sng" algn="ctr">
              <a:solidFill>
                <a:schemeClr val="accent1"/>
              </a:solidFill>
              <a:round/>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t"/>
          <c:showLegendKey val="0"/>
          <c:showVal val="1"/>
          <c:showCatName val="0"/>
          <c:showSerName val="0"/>
          <c:showPercent val="0"/>
          <c:showBubbleSize val="0"/>
          <c:extLst>
            <c:ext xmlns:c15="http://schemas.microsoft.com/office/drawing/2012/chart" uri="{CE6537A1-D6FC-4f65-9D91-7224C49458BB}"/>
          </c:extLst>
        </c:dLbl>
      </c:pivotFmt>
      <c:pivotFmt>
        <c:idx val="4"/>
        <c:spPr>
          <a:gradFill rotWithShape="1">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a:ln w="22225" cap="rnd" cmpd="sng" algn="ctr">
            <a:solidFill>
              <a:schemeClr val="accent1"/>
            </a:solidFill>
            <a:round/>
          </a:ln>
          <a:effectLst/>
        </c:spPr>
        <c:marker>
          <c:symbol val="circle"/>
          <c:size val="4"/>
          <c:spPr>
            <a:solidFill>
              <a:schemeClr val="accent2"/>
            </a:solidFill>
            <a:ln w="9525" cap="flat" cmpd="sng" algn="ctr">
              <a:solidFill>
                <a:schemeClr val="accent2"/>
              </a:solidFill>
              <a:round/>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t"/>
          <c:showLegendKey val="0"/>
          <c:showVal val="1"/>
          <c:showCatName val="0"/>
          <c:showSerName val="0"/>
          <c:showPercent val="0"/>
          <c:showBubbleSize val="0"/>
          <c:extLst>
            <c:ext xmlns:c15="http://schemas.microsoft.com/office/drawing/2012/chart" uri="{CE6537A1-D6FC-4f65-9D91-7224C49458BB}"/>
          </c:extLst>
        </c:dLbl>
      </c:pivotFmt>
      <c:pivotFmt>
        <c:idx val="5"/>
        <c:spPr>
          <a:gradFill rotWithShape="1">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a:ln w="22225" cap="rnd" cmpd="sng" algn="ctr">
            <a:solidFill>
              <a:schemeClr val="accent1"/>
            </a:solidFill>
            <a:round/>
          </a:ln>
          <a:effectLst/>
        </c:spPr>
        <c:marker>
          <c:symbol val="circle"/>
          <c:size val="4"/>
          <c:spPr>
            <a:solidFill>
              <a:schemeClr val="accent3"/>
            </a:solidFill>
            <a:ln w="9525" cap="flat" cmpd="sng" algn="ctr">
              <a:solidFill>
                <a:schemeClr val="accent3"/>
              </a:solidFill>
              <a:round/>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t"/>
          <c:showLegendKey val="0"/>
          <c:showVal val="1"/>
          <c:showCatName val="0"/>
          <c:showSerName val="0"/>
          <c:showPercent val="0"/>
          <c:showBubbleSize val="0"/>
          <c:extLst>
            <c:ext xmlns:c15="http://schemas.microsoft.com/office/drawing/2012/chart" uri="{CE6537A1-D6FC-4f65-9D91-7224C49458BB}"/>
          </c:extLst>
        </c:dLbl>
      </c:pivotFmt>
      <c:pivotFmt>
        <c:idx val="6"/>
        <c:spPr>
          <a:gradFill rotWithShape="1">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a:ln w="22225" cap="rnd" cmpd="sng" algn="ctr">
            <a:solidFill>
              <a:schemeClr val="accent1"/>
            </a:solidFill>
            <a:round/>
          </a:ln>
          <a:effectLst/>
        </c:spPr>
        <c:marker>
          <c:symbol val="circle"/>
          <c:size val="4"/>
          <c:spPr>
            <a:solidFill>
              <a:schemeClr val="accent1"/>
            </a:solidFill>
            <a:ln w="9525" cap="flat" cmpd="sng" algn="ctr">
              <a:solidFill>
                <a:schemeClr val="accent1"/>
              </a:solidFill>
              <a:round/>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t"/>
          <c:showLegendKey val="0"/>
          <c:showVal val="1"/>
          <c:showCatName val="0"/>
          <c:showSerName val="0"/>
          <c:showPercent val="0"/>
          <c:showBubbleSize val="0"/>
          <c:extLst>
            <c:ext xmlns:c15="http://schemas.microsoft.com/office/drawing/2012/chart" uri="{CE6537A1-D6FC-4f65-9D91-7224C49458BB}"/>
          </c:extLst>
        </c:dLbl>
      </c:pivotFmt>
      <c:pivotFmt>
        <c:idx val="7"/>
        <c:spPr>
          <a:gradFill rotWithShape="1">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a:ln w="22225" cap="rnd" cmpd="sng" algn="ctr">
            <a:solidFill>
              <a:schemeClr val="accent1"/>
            </a:solidFill>
            <a:round/>
          </a:ln>
          <a:effectLst/>
        </c:spPr>
        <c:marker>
          <c:symbol val="circle"/>
          <c:size val="4"/>
          <c:spPr>
            <a:solidFill>
              <a:schemeClr val="accent2"/>
            </a:solidFill>
            <a:ln w="9525" cap="flat" cmpd="sng" algn="ctr">
              <a:solidFill>
                <a:schemeClr val="accent2"/>
              </a:solidFill>
              <a:round/>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t"/>
          <c:showLegendKey val="0"/>
          <c:showVal val="1"/>
          <c:showCatName val="0"/>
          <c:showSerName val="0"/>
          <c:showPercent val="0"/>
          <c:showBubbleSize val="0"/>
          <c:extLst>
            <c:ext xmlns:c15="http://schemas.microsoft.com/office/drawing/2012/chart" uri="{CE6537A1-D6FC-4f65-9D91-7224C49458BB}"/>
          </c:extLst>
        </c:dLbl>
      </c:pivotFmt>
      <c:pivotFmt>
        <c:idx val="8"/>
        <c:spPr>
          <a:gradFill rotWithShape="1">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a:ln w="22225" cap="rnd" cmpd="sng" algn="ctr">
            <a:solidFill>
              <a:schemeClr val="accent1"/>
            </a:solidFill>
            <a:round/>
          </a:ln>
          <a:effectLst/>
        </c:spPr>
        <c:marker>
          <c:symbol val="circle"/>
          <c:size val="4"/>
          <c:spPr>
            <a:solidFill>
              <a:schemeClr val="accent3"/>
            </a:solidFill>
            <a:ln w="9525" cap="flat" cmpd="sng" algn="ctr">
              <a:solidFill>
                <a:schemeClr val="accent3"/>
              </a:solidFill>
              <a:round/>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t"/>
          <c:showLegendKey val="0"/>
          <c:showVal val="1"/>
          <c:showCatName val="0"/>
          <c:showSerName val="0"/>
          <c:showPercent val="0"/>
          <c:showBubbleSize val="0"/>
          <c:extLst>
            <c:ext xmlns:c15="http://schemas.microsoft.com/office/drawing/2012/chart" uri="{CE6537A1-D6FC-4f65-9D91-7224C49458BB}"/>
          </c:extLst>
        </c:dLbl>
      </c:pivotFmt>
    </c:pivotFmts>
    <c:plotArea>
      <c:layout/>
      <c:lineChart>
        <c:grouping val="standard"/>
        <c:varyColors val="0"/>
        <c:ser>
          <c:idx val="0"/>
          <c:order val="0"/>
          <c:tx>
            <c:strRef>
              <c:f>Sheet6!$M$58:$M$59</c:f>
              <c:strCache>
                <c:ptCount val="1"/>
                <c:pt idx="0">
                  <c:v>The Birthday Sugar Panda</c:v>
                </c:pt>
              </c:strCache>
            </c:strRef>
          </c:tx>
          <c:spPr>
            <a:ln w="22225" cap="rnd" cmpd="sng" algn="ctr">
              <a:solidFill>
                <a:schemeClr val="accent1"/>
              </a:solidFill>
              <a:round/>
            </a:ln>
            <a:effectLst/>
          </c:spPr>
          <c:marker>
            <c:symbol val="circle"/>
            <c:size val="4"/>
            <c:spPr>
              <a:solidFill>
                <a:schemeClr val="accent1"/>
              </a:solidFill>
              <a:ln w="9525" cap="flat" cmpd="sng" algn="ctr">
                <a:solidFill>
                  <a:schemeClr val="accent1"/>
                </a:solidFill>
                <a:round/>
              </a:ln>
              <a:effectLst/>
            </c:spPr>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35000"/>
                          <a:lumOff val="65000"/>
                        </a:schemeClr>
                      </a:solidFill>
                    </a:ln>
                    <a:effectLst/>
                  </c:spPr>
                </c15:leaderLines>
              </c:ext>
            </c:extLst>
          </c:dLbls>
          <c:cat>
            <c:strRef>
              <c:f>Sheet6!$L$60:$L$72</c:f>
              <c:strCache>
                <c:ptCount val="12"/>
                <c:pt idx="0">
                  <c:v>1</c:v>
                </c:pt>
                <c:pt idx="1">
                  <c:v>2</c:v>
                </c:pt>
                <c:pt idx="2">
                  <c:v>3</c:v>
                </c:pt>
                <c:pt idx="3">
                  <c:v>4</c:v>
                </c:pt>
                <c:pt idx="4">
                  <c:v>5</c:v>
                </c:pt>
                <c:pt idx="5">
                  <c:v>6</c:v>
                </c:pt>
                <c:pt idx="6">
                  <c:v>7</c:v>
                </c:pt>
                <c:pt idx="7">
                  <c:v>8</c:v>
                </c:pt>
                <c:pt idx="8">
                  <c:v>9</c:v>
                </c:pt>
                <c:pt idx="9">
                  <c:v>10</c:v>
                </c:pt>
                <c:pt idx="10">
                  <c:v>11</c:v>
                </c:pt>
                <c:pt idx="11">
                  <c:v>12</c:v>
                </c:pt>
              </c:strCache>
            </c:strRef>
          </c:cat>
          <c:val>
            <c:numRef>
              <c:f>Sheet6!$M$60:$M$72</c:f>
              <c:numCache>
                <c:formatCode>General</c:formatCode>
                <c:ptCount val="12"/>
                <c:pt idx="11" formatCode="0.00">
                  <c:v>4.3165467624999998</c:v>
                </c:pt>
              </c:numCache>
            </c:numRef>
          </c:val>
          <c:smooth val="0"/>
          <c:extLst>
            <c:ext xmlns:c16="http://schemas.microsoft.com/office/drawing/2014/chart" uri="{C3380CC4-5D6E-409C-BE32-E72D297353CC}">
              <c16:uniqueId val="{00000000-8889-43C4-972C-3D8F627697C0}"/>
            </c:ext>
          </c:extLst>
        </c:ser>
        <c:ser>
          <c:idx val="1"/>
          <c:order val="1"/>
          <c:tx>
            <c:strRef>
              <c:f>Sheet6!$N$58:$N$59</c:f>
              <c:strCache>
                <c:ptCount val="1"/>
                <c:pt idx="0">
                  <c:v>The Forever Love Bear</c:v>
                </c:pt>
              </c:strCache>
            </c:strRef>
          </c:tx>
          <c:spPr>
            <a:ln w="22225" cap="rnd" cmpd="sng" algn="ctr">
              <a:solidFill>
                <a:schemeClr val="accent2"/>
              </a:solidFill>
              <a:round/>
            </a:ln>
            <a:effectLst/>
          </c:spPr>
          <c:marker>
            <c:symbol val="circle"/>
            <c:size val="4"/>
            <c:spPr>
              <a:solidFill>
                <a:schemeClr val="accent2"/>
              </a:solidFill>
              <a:ln w="9525" cap="flat" cmpd="sng" algn="ctr">
                <a:solidFill>
                  <a:schemeClr val="accent2"/>
                </a:solidFill>
                <a:round/>
              </a:ln>
              <a:effectLst/>
            </c:spPr>
          </c:marker>
          <c:dLbls>
            <c:dLbl>
              <c:idx val="5"/>
              <c:layout>
                <c:manualLayout>
                  <c:x val="-9.4046185355029979E-3"/>
                  <c:y val="-6.8518558632715615E-3"/>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AA57-4167-9A54-63F1D6475191}"/>
                </c:ext>
              </c:extLst>
            </c:dLbl>
            <c:dLbl>
              <c:idx val="10"/>
              <c:layout>
                <c:manualLayout>
                  <c:x val="1.5491800915387636E-3"/>
                  <c:y val="1.7219670959286899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AA57-4167-9A54-63F1D6475191}"/>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35000"/>
                          <a:lumOff val="65000"/>
                        </a:schemeClr>
                      </a:solidFill>
                    </a:ln>
                    <a:effectLst/>
                  </c:spPr>
                </c15:leaderLines>
              </c:ext>
            </c:extLst>
          </c:dLbls>
          <c:cat>
            <c:strRef>
              <c:f>Sheet6!$L$60:$L$72</c:f>
              <c:strCache>
                <c:ptCount val="12"/>
                <c:pt idx="0">
                  <c:v>1</c:v>
                </c:pt>
                <c:pt idx="1">
                  <c:v>2</c:v>
                </c:pt>
                <c:pt idx="2">
                  <c:v>3</c:v>
                </c:pt>
                <c:pt idx="3">
                  <c:v>4</c:v>
                </c:pt>
                <c:pt idx="4">
                  <c:v>5</c:v>
                </c:pt>
                <c:pt idx="5">
                  <c:v>6</c:v>
                </c:pt>
                <c:pt idx="6">
                  <c:v>7</c:v>
                </c:pt>
                <c:pt idx="7">
                  <c:v>8</c:v>
                </c:pt>
                <c:pt idx="8">
                  <c:v>9</c:v>
                </c:pt>
                <c:pt idx="9">
                  <c:v>10</c:v>
                </c:pt>
                <c:pt idx="10">
                  <c:v>11</c:v>
                </c:pt>
                <c:pt idx="11">
                  <c:v>12</c:v>
                </c:pt>
              </c:strCache>
            </c:strRef>
          </c:cat>
          <c:val>
            <c:numRef>
              <c:f>Sheet6!$N$60:$N$72</c:f>
              <c:numCache>
                <c:formatCode>0.00</c:formatCode>
                <c:ptCount val="12"/>
                <c:pt idx="0">
                  <c:v>2.1276595744</c:v>
                </c:pt>
                <c:pt idx="1">
                  <c:v>1.2345679011999999</c:v>
                </c:pt>
                <c:pt idx="2">
                  <c:v>3.0769230769</c:v>
                </c:pt>
                <c:pt idx="3">
                  <c:v>1.0638297872</c:v>
                </c:pt>
                <c:pt idx="4">
                  <c:v>3.6585365852999998</c:v>
                </c:pt>
                <c:pt idx="5">
                  <c:v>5.5555555554999998</c:v>
                </c:pt>
                <c:pt idx="6">
                  <c:v>2.1052631578000001</c:v>
                </c:pt>
                <c:pt idx="7">
                  <c:v>2.0408163264999999</c:v>
                </c:pt>
                <c:pt idx="8">
                  <c:v>0</c:v>
                </c:pt>
                <c:pt idx="9">
                  <c:v>1.4814814813999999</c:v>
                </c:pt>
                <c:pt idx="10">
                  <c:v>1.724137931</c:v>
                </c:pt>
                <c:pt idx="11">
                  <c:v>2.7322404371000002</c:v>
                </c:pt>
              </c:numCache>
            </c:numRef>
          </c:val>
          <c:smooth val="0"/>
          <c:extLst>
            <c:ext xmlns:c16="http://schemas.microsoft.com/office/drawing/2014/chart" uri="{C3380CC4-5D6E-409C-BE32-E72D297353CC}">
              <c16:uniqueId val="{00000001-8889-43C4-972C-3D8F627697C0}"/>
            </c:ext>
          </c:extLst>
        </c:ser>
        <c:ser>
          <c:idx val="2"/>
          <c:order val="2"/>
          <c:tx>
            <c:strRef>
              <c:f>Sheet6!$O$58:$O$59</c:f>
              <c:strCache>
                <c:ptCount val="1"/>
                <c:pt idx="0">
                  <c:v>The Original Mr. Fuzzy</c:v>
                </c:pt>
              </c:strCache>
            </c:strRef>
          </c:tx>
          <c:spPr>
            <a:ln w="22225" cap="rnd" cmpd="sng" algn="ctr">
              <a:solidFill>
                <a:schemeClr val="accent3"/>
              </a:solidFill>
              <a:round/>
            </a:ln>
            <a:effectLst/>
          </c:spPr>
          <c:marker>
            <c:symbol val="circle"/>
            <c:size val="4"/>
            <c:spPr>
              <a:solidFill>
                <a:schemeClr val="accent3"/>
              </a:solidFill>
              <a:ln w="9525" cap="flat" cmpd="sng" algn="ctr">
                <a:solidFill>
                  <a:schemeClr val="accent3"/>
                </a:solidFill>
                <a:round/>
              </a:ln>
              <a:effectLst/>
            </c:spPr>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35000"/>
                          <a:lumOff val="65000"/>
                        </a:schemeClr>
                      </a:solidFill>
                    </a:ln>
                    <a:effectLst/>
                  </c:spPr>
                </c15:leaderLines>
              </c:ext>
            </c:extLst>
          </c:dLbls>
          <c:cat>
            <c:strRef>
              <c:f>Sheet6!$L$60:$L$72</c:f>
              <c:strCache>
                <c:ptCount val="12"/>
                <c:pt idx="0">
                  <c:v>1</c:v>
                </c:pt>
                <c:pt idx="1">
                  <c:v>2</c:v>
                </c:pt>
                <c:pt idx="2">
                  <c:v>3</c:v>
                </c:pt>
                <c:pt idx="3">
                  <c:v>4</c:v>
                </c:pt>
                <c:pt idx="4">
                  <c:v>5</c:v>
                </c:pt>
                <c:pt idx="5">
                  <c:v>6</c:v>
                </c:pt>
                <c:pt idx="6">
                  <c:v>7</c:v>
                </c:pt>
                <c:pt idx="7">
                  <c:v>8</c:v>
                </c:pt>
                <c:pt idx="8">
                  <c:v>9</c:v>
                </c:pt>
                <c:pt idx="9">
                  <c:v>10</c:v>
                </c:pt>
                <c:pt idx="10">
                  <c:v>11</c:v>
                </c:pt>
                <c:pt idx="11">
                  <c:v>12</c:v>
                </c:pt>
              </c:strCache>
            </c:strRef>
          </c:cat>
          <c:val>
            <c:numRef>
              <c:f>Sheet6!$O$60:$O$72</c:f>
              <c:numCache>
                <c:formatCode>0.00</c:formatCode>
                <c:ptCount val="12"/>
                <c:pt idx="0">
                  <c:v>5.8309037899999998</c:v>
                </c:pt>
                <c:pt idx="1">
                  <c:v>6.25</c:v>
                </c:pt>
                <c:pt idx="2">
                  <c:v>5.9375</c:v>
                </c:pt>
                <c:pt idx="3">
                  <c:v>4.7930283223999997</c:v>
                </c:pt>
                <c:pt idx="4">
                  <c:v>5.7259713700999999</c:v>
                </c:pt>
                <c:pt idx="5">
                  <c:v>5.7654075546000003</c:v>
                </c:pt>
                <c:pt idx="6">
                  <c:v>8.4479371315999998</c:v>
                </c:pt>
                <c:pt idx="7">
                  <c:v>6.4705882352000001</c:v>
                </c:pt>
                <c:pt idx="8">
                  <c:v>4.4692737429999996</c:v>
                </c:pt>
                <c:pt idx="9">
                  <c:v>2.8192371475</c:v>
                </c:pt>
                <c:pt idx="10">
                  <c:v>2.0718232043999998</c:v>
                </c:pt>
                <c:pt idx="11">
                  <c:v>4.1564792176000003</c:v>
                </c:pt>
              </c:numCache>
            </c:numRef>
          </c:val>
          <c:smooth val="0"/>
          <c:extLst>
            <c:ext xmlns:c16="http://schemas.microsoft.com/office/drawing/2014/chart" uri="{C3380CC4-5D6E-409C-BE32-E72D297353CC}">
              <c16:uniqueId val="{00000002-8889-43C4-972C-3D8F627697C0}"/>
            </c:ext>
          </c:extLst>
        </c:ser>
        <c:dLbls>
          <c:showLegendKey val="0"/>
          <c:showVal val="0"/>
          <c:showCatName val="0"/>
          <c:showSerName val="0"/>
          <c:showPercent val="0"/>
          <c:showBubbleSize val="0"/>
        </c:dLbls>
        <c:dropLines>
          <c:spPr>
            <a:ln w="9525" cap="flat" cmpd="sng" algn="ctr">
              <a:solidFill>
                <a:schemeClr val="dk1">
                  <a:lumMod val="35000"/>
                  <a:lumOff val="65000"/>
                  <a:alpha val="33000"/>
                </a:schemeClr>
              </a:solidFill>
              <a:round/>
            </a:ln>
            <a:effectLst/>
          </c:spPr>
        </c:dropLines>
        <c:marker val="1"/>
        <c:smooth val="0"/>
        <c:axId val="1075479168"/>
        <c:axId val="1075460928"/>
      </c:lineChart>
      <c:catAx>
        <c:axId val="1075479168"/>
        <c:scaling>
          <c:orientation val="minMax"/>
        </c:scaling>
        <c:delete val="0"/>
        <c:axPos val="b"/>
        <c:title>
          <c:tx>
            <c:rich>
              <a:bodyPr rot="0" spcFirstLastPara="1" vertOverflow="ellipsis" vert="horz" wrap="square" anchor="ctr" anchorCtr="1"/>
              <a:lstStyle/>
              <a:p>
                <a:pPr>
                  <a:defRPr sz="900" b="0" i="0" u="none" strike="noStrike" kern="1200" cap="all" baseline="0">
                    <a:solidFill>
                      <a:schemeClr val="dk1">
                        <a:lumMod val="65000"/>
                        <a:lumOff val="35000"/>
                      </a:schemeClr>
                    </a:solidFill>
                    <a:latin typeface="+mn-lt"/>
                    <a:ea typeface="+mn-ea"/>
                    <a:cs typeface="+mn-cs"/>
                  </a:defRPr>
                </a:pPr>
                <a:r>
                  <a:rPr lang="en-IN"/>
                  <a:t>Months</a:t>
                </a:r>
              </a:p>
            </c:rich>
          </c:tx>
          <c:overlay val="0"/>
          <c:spPr>
            <a:noFill/>
            <a:ln>
              <a:noFill/>
            </a:ln>
            <a:effectLst/>
          </c:spPr>
          <c:txPr>
            <a:bodyPr rot="0" spcFirstLastPara="1" vertOverflow="ellipsis" vert="horz" wrap="square" anchor="ctr" anchorCtr="1"/>
            <a:lstStyle/>
            <a:p>
              <a:pPr>
                <a:defRPr sz="900" b="0" i="0" u="none" strike="noStrike" kern="1200" cap="all" baseline="0">
                  <a:solidFill>
                    <a:schemeClr val="dk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900" b="0" i="0" u="none" strike="noStrike" kern="1200" spc="20" baseline="0">
                <a:solidFill>
                  <a:schemeClr val="dk1">
                    <a:lumMod val="65000"/>
                    <a:lumOff val="35000"/>
                  </a:schemeClr>
                </a:solidFill>
                <a:latin typeface="+mn-lt"/>
                <a:ea typeface="+mn-ea"/>
                <a:cs typeface="+mn-cs"/>
              </a:defRPr>
            </a:pPr>
            <a:endParaRPr lang="en-US"/>
          </a:p>
        </c:txPr>
        <c:crossAx val="1075460928"/>
        <c:crosses val="autoZero"/>
        <c:auto val="1"/>
        <c:lblAlgn val="ctr"/>
        <c:lblOffset val="100"/>
        <c:noMultiLvlLbl val="0"/>
      </c:catAx>
      <c:valAx>
        <c:axId val="1075460928"/>
        <c:scaling>
          <c:orientation val="minMax"/>
        </c:scaling>
        <c:delete val="0"/>
        <c:axPos val="l"/>
        <c:title>
          <c:tx>
            <c:rich>
              <a:bodyPr rot="-5400000" spcFirstLastPara="1" vertOverflow="ellipsis" vert="horz" wrap="square" anchor="ctr" anchorCtr="1"/>
              <a:lstStyle/>
              <a:p>
                <a:pPr>
                  <a:defRPr sz="900" b="0" i="0" u="none" strike="noStrike" kern="1200" cap="all" baseline="0">
                    <a:solidFill>
                      <a:schemeClr val="dk1">
                        <a:lumMod val="65000"/>
                        <a:lumOff val="35000"/>
                      </a:schemeClr>
                    </a:solidFill>
                    <a:latin typeface="+mn-lt"/>
                    <a:ea typeface="+mn-ea"/>
                    <a:cs typeface="+mn-cs"/>
                  </a:defRPr>
                </a:pPr>
                <a:r>
                  <a:rPr lang="en-IN"/>
                  <a:t>Refund Rate Percent</a:t>
                </a:r>
              </a:p>
            </c:rich>
          </c:tx>
          <c:overlay val="0"/>
          <c:spPr>
            <a:noFill/>
            <a:ln>
              <a:noFill/>
            </a:ln>
            <a:effectLst/>
          </c:spPr>
          <c:txPr>
            <a:bodyPr rot="-5400000" spcFirstLastPara="1" vertOverflow="ellipsis" vert="horz" wrap="square" anchor="ctr" anchorCtr="1"/>
            <a:lstStyle/>
            <a:p>
              <a:pPr>
                <a:defRPr sz="900" b="0" i="0" u="none" strike="noStrike" kern="1200" cap="all" baseline="0">
                  <a:solidFill>
                    <a:schemeClr val="dk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spc="20" baseline="0">
                <a:solidFill>
                  <a:schemeClr val="dk1">
                    <a:lumMod val="65000"/>
                    <a:lumOff val="35000"/>
                  </a:schemeClr>
                </a:solidFill>
                <a:latin typeface="+mn-lt"/>
                <a:ea typeface="+mn-ea"/>
                <a:cs typeface="+mn-cs"/>
              </a:defRPr>
            </a:pPr>
            <a:endParaRPr lang="en-US"/>
          </a:p>
        </c:txPr>
        <c:crossAx val="1075479168"/>
        <c:crosses val="autoZero"/>
        <c:crossBetween val="between"/>
      </c:valAx>
      <c:spPr>
        <a:gradFill>
          <a:gsLst>
            <a:gs pos="100000">
              <a:schemeClr val="lt1">
                <a:lumMod val="95000"/>
              </a:schemeClr>
            </a:gs>
            <a:gs pos="0">
              <a:schemeClr val="lt1"/>
            </a:gs>
          </a:gsLst>
          <a:lin ang="5400000" scaled="0"/>
        </a:grad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dk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a:noFill/>
    </a:ln>
    <a:effectLst/>
  </c:spPr>
  <c:txPr>
    <a:bodyPr/>
    <a:lstStyle/>
    <a:p>
      <a:pPr>
        <a:defRPr/>
      </a:pPr>
      <a:endParaRPr lang="en-US"/>
    </a:p>
  </c:txPr>
  <c:externalData r:id="rId4">
    <c:autoUpdate val="0"/>
  </c:externalData>
  <c:extLst>
    <c:ext xmlns:c14="http://schemas.microsoft.com/office/drawing/2007/8/2/chart" uri="{781A3756-C4B2-4CAC-9D66-4F8BD8637D16}">
      <c14:pivotOptions>
        <c14:dropZoneFilter val="1"/>
        <c14:dropZoneCategories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hart4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pivotSource>
    <c:name>[Book1]Sheet6!PivotTable38</c:name>
    <c:fmtId val="27"/>
  </c:pivotSource>
  <c:chart>
    <c:title>
      <c:tx>
        <c:rich>
          <a:bodyPr rot="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r>
              <a:rPr lang="en-IN" dirty="0"/>
              <a:t>Refund rate for products, 2014</a:t>
            </a:r>
          </a:p>
        </c:rich>
      </c:tx>
      <c:overlay val="0"/>
      <c:spPr>
        <a:noFill/>
        <a:ln>
          <a:noFill/>
        </a:ln>
        <a:effectLst/>
      </c:spPr>
      <c:txPr>
        <a:bodyPr rot="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en-US"/>
        </a:p>
      </c:txPr>
    </c:title>
    <c:autoTitleDeleted val="0"/>
    <c:pivotFmts>
      <c:pivotFmt>
        <c:idx val="0"/>
        <c:spPr>
          <a:gradFill rotWithShape="1">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circle"/>
          <c:size val="6"/>
          <c:spPr>
            <a:gradFill rotWithShape="1">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w="9525">
              <a:solidFill>
                <a:schemeClr val="accent6"/>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1"/>
        <c:spPr>
          <a:gradFill rotWithShape="1">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w="34925" cap="rnd">
            <a:solidFill>
              <a:schemeClr val="accent6"/>
            </a:solidFill>
            <a:round/>
          </a:ln>
          <a:effectLst>
            <a:outerShdw blurRad="57150" dist="19050" dir="5400000" algn="ctr" rotWithShape="0">
              <a:srgbClr val="000000">
                <a:alpha val="63000"/>
              </a:srgbClr>
            </a:outerShdw>
          </a:effectLst>
        </c:spPr>
        <c:marker>
          <c:symbol val="circle"/>
          <c:size val="6"/>
          <c:spPr>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w="9525">
              <a:solidFill>
                <a:schemeClr val="accent5"/>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2"/>
        <c:spPr>
          <a:gradFill rotWithShape="1">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circle"/>
          <c:size val="6"/>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w="9525">
              <a:solidFill>
                <a:schemeClr val="accent4"/>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3"/>
        <c:spPr>
          <a:gradFill rotWithShape="1">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w="34925" cap="rnd">
            <a:solidFill>
              <a:schemeClr val="accent6"/>
            </a:solidFill>
            <a:round/>
          </a:ln>
          <a:effectLst>
            <a:outerShdw blurRad="57150" dist="19050" dir="5400000" algn="ctr" rotWithShape="0">
              <a:srgbClr val="000000">
                <a:alpha val="63000"/>
              </a:srgbClr>
            </a:outerShdw>
          </a:effectLst>
        </c:spPr>
        <c:marker>
          <c:symbol val="circle"/>
          <c:size val="6"/>
          <c:spPr>
            <a:gradFill rotWithShape="1">
              <a:gsLst>
                <a:gs pos="0">
                  <a:schemeClr val="accent6">
                    <a:lumMod val="60000"/>
                    <a:satMod val="103000"/>
                    <a:lumMod val="102000"/>
                    <a:tint val="94000"/>
                  </a:schemeClr>
                </a:gs>
                <a:gs pos="50000">
                  <a:schemeClr val="accent6">
                    <a:lumMod val="60000"/>
                    <a:satMod val="110000"/>
                    <a:lumMod val="100000"/>
                    <a:shade val="100000"/>
                  </a:schemeClr>
                </a:gs>
                <a:gs pos="100000">
                  <a:schemeClr val="accent6">
                    <a:lumMod val="60000"/>
                    <a:lumMod val="99000"/>
                    <a:satMod val="120000"/>
                    <a:shade val="78000"/>
                  </a:schemeClr>
                </a:gs>
              </a:gsLst>
              <a:lin ang="5400000" scaled="0"/>
            </a:gradFill>
            <a:ln w="9525">
              <a:solidFill>
                <a:schemeClr val="accent6">
                  <a:lumMod val="60000"/>
                </a:schemeClr>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4"/>
        <c:spPr>
          <a:gradFill rotWithShape="1">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5"/>
        <c:spPr>
          <a:gradFill rotWithShape="1">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6"/>
        <c:spPr>
          <a:gradFill rotWithShape="1">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w="34925" cap="rnd">
            <a:solidFill>
              <a:schemeClr val="accent6"/>
            </a:solidFill>
            <a:round/>
          </a:ln>
          <a:effectLst>
            <a:outerShdw blurRad="57150" dist="19050" dir="5400000" algn="ctr" rotWithShape="0">
              <a:srgbClr val="000000">
                <a:alpha val="63000"/>
              </a:srgbClr>
            </a:outerShdw>
          </a:effectLst>
        </c:spPr>
        <c:marker>
          <c:symbol val="circle"/>
          <c:size val="6"/>
          <c:spPr>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w="9525">
              <a:solidFill>
                <a:schemeClr val="accent5"/>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7"/>
        <c:spPr>
          <a:gradFill rotWithShape="1">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w="34925" cap="rnd">
            <a:solidFill>
              <a:schemeClr val="accent6"/>
            </a:solidFill>
            <a:round/>
          </a:ln>
          <a:effectLst>
            <a:outerShdw blurRad="57150" dist="19050" dir="5400000" algn="ctr" rotWithShape="0">
              <a:srgbClr val="000000">
                <a:alpha val="63000"/>
              </a:srgbClr>
            </a:outerShdw>
          </a:effectLst>
        </c:spPr>
        <c:marker>
          <c:symbol val="circle"/>
          <c:size val="6"/>
          <c:spPr>
            <a:gradFill rotWithShape="1">
              <a:gsLst>
                <a:gs pos="0">
                  <a:schemeClr val="accent6">
                    <a:lumMod val="60000"/>
                    <a:satMod val="103000"/>
                    <a:lumMod val="102000"/>
                    <a:tint val="94000"/>
                  </a:schemeClr>
                </a:gs>
                <a:gs pos="50000">
                  <a:schemeClr val="accent6">
                    <a:lumMod val="60000"/>
                    <a:satMod val="110000"/>
                    <a:lumMod val="100000"/>
                    <a:shade val="100000"/>
                  </a:schemeClr>
                </a:gs>
                <a:gs pos="100000">
                  <a:schemeClr val="accent6">
                    <a:lumMod val="60000"/>
                    <a:lumMod val="99000"/>
                    <a:satMod val="120000"/>
                    <a:shade val="78000"/>
                  </a:schemeClr>
                </a:gs>
              </a:gsLst>
              <a:lin ang="5400000" scaled="0"/>
            </a:gradFill>
            <a:ln w="9525">
              <a:solidFill>
                <a:schemeClr val="accent6">
                  <a:lumMod val="60000"/>
                </a:schemeClr>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8"/>
        <c:spPr>
          <a:gradFill rotWithShape="1">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9"/>
        <c:spPr>
          <a:gradFill rotWithShape="1">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10"/>
        <c:spPr>
          <a:gradFill rotWithShape="1">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w="34925" cap="rnd">
            <a:solidFill>
              <a:schemeClr val="accent6"/>
            </a:solidFill>
            <a:round/>
          </a:ln>
          <a:effectLst>
            <a:outerShdw blurRad="57150" dist="19050" dir="5400000" algn="ctr" rotWithShape="0">
              <a:srgbClr val="000000">
                <a:alpha val="63000"/>
              </a:srgbClr>
            </a:outerShdw>
          </a:effectLst>
        </c:spPr>
        <c:marker>
          <c:symbol val="circle"/>
          <c:size val="6"/>
          <c:spPr>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w="9525">
              <a:solidFill>
                <a:schemeClr val="accent5"/>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11"/>
        <c:spPr>
          <a:gradFill rotWithShape="1">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w="34925" cap="rnd">
            <a:solidFill>
              <a:schemeClr val="accent6"/>
            </a:solidFill>
            <a:round/>
          </a:ln>
          <a:effectLst>
            <a:outerShdw blurRad="57150" dist="19050" dir="5400000" algn="ctr" rotWithShape="0">
              <a:srgbClr val="000000">
                <a:alpha val="63000"/>
              </a:srgbClr>
            </a:outerShdw>
          </a:effectLst>
        </c:spPr>
        <c:marker>
          <c:symbol val="circle"/>
          <c:size val="6"/>
          <c:spPr>
            <a:gradFill rotWithShape="1">
              <a:gsLst>
                <a:gs pos="0">
                  <a:schemeClr val="accent6">
                    <a:lumMod val="60000"/>
                    <a:satMod val="103000"/>
                    <a:lumMod val="102000"/>
                    <a:tint val="94000"/>
                  </a:schemeClr>
                </a:gs>
                <a:gs pos="50000">
                  <a:schemeClr val="accent6">
                    <a:lumMod val="60000"/>
                    <a:satMod val="110000"/>
                    <a:lumMod val="100000"/>
                    <a:shade val="100000"/>
                  </a:schemeClr>
                </a:gs>
                <a:gs pos="100000">
                  <a:schemeClr val="accent6">
                    <a:lumMod val="60000"/>
                    <a:lumMod val="99000"/>
                    <a:satMod val="120000"/>
                    <a:shade val="78000"/>
                  </a:schemeClr>
                </a:gs>
              </a:gsLst>
              <a:lin ang="5400000" scaled="0"/>
            </a:gradFill>
            <a:ln w="9525">
              <a:solidFill>
                <a:schemeClr val="accent6">
                  <a:lumMod val="60000"/>
                </a:schemeClr>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6.4802607982313035E-2"/>
          <c:y val="0.10973093603941218"/>
          <c:w val="0.92886182880644208"/>
          <c:h val="0.79794180807612936"/>
        </c:manualLayout>
      </c:layout>
      <c:barChart>
        <c:barDir val="col"/>
        <c:grouping val="clustered"/>
        <c:varyColors val="0"/>
        <c:ser>
          <c:idx val="0"/>
          <c:order val="0"/>
          <c:tx>
            <c:strRef>
              <c:f>Sheet6!$M$144:$M$145</c:f>
              <c:strCache>
                <c:ptCount val="1"/>
                <c:pt idx="0">
                  <c:v>The Birthday Sugar Panda</c:v>
                </c:pt>
              </c:strCache>
            </c:strRef>
          </c:tx>
          <c:spPr>
            <a:gradFill rotWithShape="1">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Sheet6!$L$146:$L$158</c:f>
              <c:strCache>
                <c:ptCount val="12"/>
                <c:pt idx="0">
                  <c:v>1</c:v>
                </c:pt>
                <c:pt idx="1">
                  <c:v>2</c:v>
                </c:pt>
                <c:pt idx="2">
                  <c:v>3</c:v>
                </c:pt>
                <c:pt idx="3">
                  <c:v>4</c:v>
                </c:pt>
                <c:pt idx="4">
                  <c:v>5</c:v>
                </c:pt>
                <c:pt idx="5">
                  <c:v>6</c:v>
                </c:pt>
                <c:pt idx="6">
                  <c:v>7</c:v>
                </c:pt>
                <c:pt idx="7">
                  <c:v>8</c:v>
                </c:pt>
                <c:pt idx="8">
                  <c:v>9</c:v>
                </c:pt>
                <c:pt idx="9">
                  <c:v>10</c:v>
                </c:pt>
                <c:pt idx="10">
                  <c:v>11</c:v>
                </c:pt>
                <c:pt idx="11">
                  <c:v>12</c:v>
                </c:pt>
              </c:strCache>
            </c:strRef>
          </c:cat>
          <c:val>
            <c:numRef>
              <c:f>Sheet6!$M$146:$M$158</c:f>
              <c:numCache>
                <c:formatCode>0.00</c:formatCode>
                <c:ptCount val="12"/>
                <c:pt idx="0">
                  <c:v>6.5</c:v>
                </c:pt>
                <c:pt idx="1">
                  <c:v>6.6350710900000003</c:v>
                </c:pt>
                <c:pt idx="2">
                  <c:v>5.7377049180000004</c:v>
                </c:pt>
                <c:pt idx="3">
                  <c:v>6.7415730336999999</c:v>
                </c:pt>
                <c:pt idx="4">
                  <c:v>7.0234113711999999</c:v>
                </c:pt>
                <c:pt idx="5">
                  <c:v>4.5138888888000004</c:v>
                </c:pt>
                <c:pt idx="6">
                  <c:v>4.7101449275</c:v>
                </c:pt>
                <c:pt idx="7">
                  <c:v>7.1428571427999996</c:v>
                </c:pt>
                <c:pt idx="8">
                  <c:v>5.0473186118999998</c:v>
                </c:pt>
                <c:pt idx="9">
                  <c:v>5.1630434781999996</c:v>
                </c:pt>
                <c:pt idx="10">
                  <c:v>4.7058823528999998</c:v>
                </c:pt>
                <c:pt idx="11">
                  <c:v>5.5658627087000001</c:v>
                </c:pt>
              </c:numCache>
            </c:numRef>
          </c:val>
          <c:extLst>
            <c:ext xmlns:c16="http://schemas.microsoft.com/office/drawing/2014/chart" uri="{C3380CC4-5D6E-409C-BE32-E72D297353CC}">
              <c16:uniqueId val="{00000000-B50F-4A75-8541-8E21E36AA98D}"/>
            </c:ext>
          </c:extLst>
        </c:ser>
        <c:ser>
          <c:idx val="1"/>
          <c:order val="1"/>
          <c:tx>
            <c:strRef>
              <c:f>Sheet6!$N$144:$N$145</c:f>
              <c:strCache>
                <c:ptCount val="1"/>
                <c:pt idx="0">
                  <c:v>The Forever Love Bear</c:v>
                </c:pt>
              </c:strCache>
            </c:strRef>
          </c:tx>
          <c:spPr>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Sheet6!$L$146:$L$158</c:f>
              <c:strCache>
                <c:ptCount val="12"/>
                <c:pt idx="0">
                  <c:v>1</c:v>
                </c:pt>
                <c:pt idx="1">
                  <c:v>2</c:v>
                </c:pt>
                <c:pt idx="2">
                  <c:v>3</c:v>
                </c:pt>
                <c:pt idx="3">
                  <c:v>4</c:v>
                </c:pt>
                <c:pt idx="4">
                  <c:v>5</c:v>
                </c:pt>
                <c:pt idx="5">
                  <c:v>6</c:v>
                </c:pt>
                <c:pt idx="6">
                  <c:v>7</c:v>
                </c:pt>
                <c:pt idx="7">
                  <c:v>8</c:v>
                </c:pt>
                <c:pt idx="8">
                  <c:v>9</c:v>
                </c:pt>
                <c:pt idx="9">
                  <c:v>10</c:v>
                </c:pt>
                <c:pt idx="10">
                  <c:v>11</c:v>
                </c:pt>
                <c:pt idx="11">
                  <c:v>12</c:v>
                </c:pt>
              </c:strCache>
            </c:strRef>
          </c:cat>
          <c:val>
            <c:numRef>
              <c:f>Sheet6!$N$146:$N$158</c:f>
              <c:numCache>
                <c:formatCode>0.00</c:formatCode>
                <c:ptCount val="12"/>
                <c:pt idx="0">
                  <c:v>2.7322404371000002</c:v>
                </c:pt>
                <c:pt idx="1">
                  <c:v>1.4245014245000001</c:v>
                </c:pt>
                <c:pt idx="2">
                  <c:v>1.5544041449999999</c:v>
                </c:pt>
                <c:pt idx="3">
                  <c:v>1.4018691588000001</c:v>
                </c:pt>
                <c:pt idx="4">
                  <c:v>1.6260162601000001</c:v>
                </c:pt>
                <c:pt idx="5">
                  <c:v>3.2653061224000002</c:v>
                </c:pt>
                <c:pt idx="6">
                  <c:v>3.6885245901000001</c:v>
                </c:pt>
                <c:pt idx="7">
                  <c:v>2.5316455696000002</c:v>
                </c:pt>
                <c:pt idx="8">
                  <c:v>1.9920318724999999</c:v>
                </c:pt>
                <c:pt idx="9">
                  <c:v>2.4647887323000002</c:v>
                </c:pt>
                <c:pt idx="10">
                  <c:v>1.8567639256999999</c:v>
                </c:pt>
                <c:pt idx="11">
                  <c:v>2.3255813953</c:v>
                </c:pt>
              </c:numCache>
            </c:numRef>
          </c:val>
          <c:extLst>
            <c:ext xmlns:c16="http://schemas.microsoft.com/office/drawing/2014/chart" uri="{C3380CC4-5D6E-409C-BE32-E72D297353CC}">
              <c16:uniqueId val="{00000002-B50F-4A75-8541-8E21E36AA98D}"/>
            </c:ext>
          </c:extLst>
        </c:ser>
        <c:ser>
          <c:idx val="2"/>
          <c:order val="2"/>
          <c:tx>
            <c:strRef>
              <c:f>Sheet6!$O$144:$O$145</c:f>
              <c:strCache>
                <c:ptCount val="1"/>
                <c:pt idx="0">
                  <c:v>The Hudson River Mini bear</c:v>
                </c:pt>
              </c:strCache>
            </c:strRef>
          </c:tx>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dLbls>
            <c:dLbl>
              <c:idx val="2"/>
              <c:layout>
                <c:manualLayout>
                  <c:x val="1.459966119589335E-3"/>
                  <c:y val="-0.14173228808952468"/>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A9DF-4363-8731-A5A4E6FB072B}"/>
                </c:ext>
              </c:extLst>
            </c:dLbl>
            <c:dLbl>
              <c:idx val="4"/>
              <c:layout>
                <c:manualLayout>
                  <c:x val="2.9199322391787238E-3"/>
                  <c:y val="-8.9515129319699696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A9DF-4363-8731-A5A4E6FB072B}"/>
                </c:ext>
              </c:extLst>
            </c:dLbl>
            <c:dLbl>
              <c:idx val="9"/>
              <c:layout>
                <c:manualLayout>
                  <c:x val="5.8398644783575543E-3"/>
                  <c:y val="-0.14173228808952468"/>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A9DF-4363-8731-A5A4E6FB072B}"/>
                </c:ext>
              </c:extLst>
            </c:dLbl>
            <c:dLbl>
              <c:idx val="10"/>
              <c:layout>
                <c:manualLayout>
                  <c:x val="1.021976283712572E-2"/>
                  <c:y val="-0.16411107041944945"/>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A9DF-4363-8731-A5A4E6FB072B}"/>
                </c:ext>
              </c:extLst>
            </c:dLbl>
            <c:dLbl>
              <c:idx val="11"/>
              <c:layout>
                <c:manualLayout>
                  <c:x val="-1.4599661195894957E-3"/>
                  <c:y val="-0.17903025863939939"/>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A9DF-4363-8731-A5A4E6FB072B}"/>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Sheet6!$L$146:$L$158</c:f>
              <c:strCache>
                <c:ptCount val="12"/>
                <c:pt idx="0">
                  <c:v>1</c:v>
                </c:pt>
                <c:pt idx="1">
                  <c:v>2</c:v>
                </c:pt>
                <c:pt idx="2">
                  <c:v>3</c:v>
                </c:pt>
                <c:pt idx="3">
                  <c:v>4</c:v>
                </c:pt>
                <c:pt idx="4">
                  <c:v>5</c:v>
                </c:pt>
                <c:pt idx="5">
                  <c:v>6</c:v>
                </c:pt>
                <c:pt idx="6">
                  <c:v>7</c:v>
                </c:pt>
                <c:pt idx="7">
                  <c:v>8</c:v>
                </c:pt>
                <c:pt idx="8">
                  <c:v>9</c:v>
                </c:pt>
                <c:pt idx="9">
                  <c:v>10</c:v>
                </c:pt>
                <c:pt idx="10">
                  <c:v>11</c:v>
                </c:pt>
                <c:pt idx="11">
                  <c:v>12</c:v>
                </c:pt>
              </c:strCache>
            </c:strRef>
          </c:cat>
          <c:val>
            <c:numRef>
              <c:f>Sheet6!$O$146:$O$158</c:f>
              <c:numCache>
                <c:formatCode>0.00</c:formatCode>
                <c:ptCount val="12"/>
                <c:pt idx="1">
                  <c:v>0.49504950489999999</c:v>
                </c:pt>
                <c:pt idx="2">
                  <c:v>0.97560975599999999</c:v>
                </c:pt>
                <c:pt idx="3">
                  <c:v>0</c:v>
                </c:pt>
                <c:pt idx="4">
                  <c:v>1.6778523488999999</c:v>
                </c:pt>
                <c:pt idx="5">
                  <c:v>2.0080321285</c:v>
                </c:pt>
                <c:pt idx="6">
                  <c:v>1.8939393939</c:v>
                </c:pt>
                <c:pt idx="7">
                  <c:v>0.33003300330000002</c:v>
                </c:pt>
                <c:pt idx="8">
                  <c:v>0.91743119259999995</c:v>
                </c:pt>
                <c:pt idx="9">
                  <c:v>2.1220159151</c:v>
                </c:pt>
                <c:pt idx="10">
                  <c:v>1.5590200445</c:v>
                </c:pt>
                <c:pt idx="11">
                  <c:v>1.3605442176</c:v>
                </c:pt>
              </c:numCache>
            </c:numRef>
          </c:val>
          <c:extLst>
            <c:ext xmlns:c16="http://schemas.microsoft.com/office/drawing/2014/chart" uri="{C3380CC4-5D6E-409C-BE32-E72D297353CC}">
              <c16:uniqueId val="{00000001-B50F-4A75-8541-8E21E36AA98D}"/>
            </c:ext>
          </c:extLst>
        </c:ser>
        <c:ser>
          <c:idx val="3"/>
          <c:order val="3"/>
          <c:tx>
            <c:strRef>
              <c:f>Sheet6!$P$144:$P$145</c:f>
              <c:strCache>
                <c:ptCount val="1"/>
                <c:pt idx="0">
                  <c:v>The Original Mr. Fuzzy</c:v>
                </c:pt>
              </c:strCache>
            </c:strRef>
          </c:tx>
          <c:spPr>
            <a:gradFill rotWithShape="1">
              <a:gsLst>
                <a:gs pos="0">
                  <a:schemeClr val="accent6">
                    <a:lumMod val="60000"/>
                    <a:satMod val="103000"/>
                    <a:lumMod val="102000"/>
                    <a:tint val="94000"/>
                  </a:schemeClr>
                </a:gs>
                <a:gs pos="50000">
                  <a:schemeClr val="accent6">
                    <a:lumMod val="60000"/>
                    <a:satMod val="110000"/>
                    <a:lumMod val="100000"/>
                    <a:shade val="100000"/>
                  </a:schemeClr>
                </a:gs>
                <a:gs pos="100000">
                  <a:schemeClr val="accent6">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Sheet6!$L$146:$L$158</c:f>
              <c:strCache>
                <c:ptCount val="12"/>
                <c:pt idx="0">
                  <c:v>1</c:v>
                </c:pt>
                <c:pt idx="1">
                  <c:v>2</c:v>
                </c:pt>
                <c:pt idx="2">
                  <c:v>3</c:v>
                </c:pt>
                <c:pt idx="3">
                  <c:v>4</c:v>
                </c:pt>
                <c:pt idx="4">
                  <c:v>5</c:v>
                </c:pt>
                <c:pt idx="5">
                  <c:v>6</c:v>
                </c:pt>
                <c:pt idx="6">
                  <c:v>7</c:v>
                </c:pt>
                <c:pt idx="7">
                  <c:v>8</c:v>
                </c:pt>
                <c:pt idx="8">
                  <c:v>9</c:v>
                </c:pt>
                <c:pt idx="9">
                  <c:v>10</c:v>
                </c:pt>
                <c:pt idx="10">
                  <c:v>11</c:v>
                </c:pt>
                <c:pt idx="11">
                  <c:v>12</c:v>
                </c:pt>
              </c:strCache>
            </c:strRef>
          </c:cat>
          <c:val>
            <c:numRef>
              <c:f>Sheet6!$P$146:$P$158</c:f>
              <c:numCache>
                <c:formatCode>0.00</c:formatCode>
                <c:ptCount val="12"/>
                <c:pt idx="0">
                  <c:v>2.4725274724999999</c:v>
                </c:pt>
                <c:pt idx="1">
                  <c:v>4.9657534245999999</c:v>
                </c:pt>
                <c:pt idx="2">
                  <c:v>3.3121019108</c:v>
                </c:pt>
                <c:pt idx="3">
                  <c:v>3.7077426390000001</c:v>
                </c:pt>
                <c:pt idx="4">
                  <c:v>2.0388349514000002</c:v>
                </c:pt>
                <c:pt idx="5">
                  <c:v>4.8152295632</c:v>
                </c:pt>
                <c:pt idx="6">
                  <c:v>5.3069719042000001</c:v>
                </c:pt>
                <c:pt idx="7">
                  <c:v>6.7849686846999999</c:v>
                </c:pt>
                <c:pt idx="8">
                  <c:v>20.170454545399998</c:v>
                </c:pt>
                <c:pt idx="9">
                  <c:v>2.2165387893999999</c:v>
                </c:pt>
                <c:pt idx="10">
                  <c:v>2.1364576153999999</c:v>
                </c:pt>
                <c:pt idx="11">
                  <c:v>4.7348484847999996</c:v>
                </c:pt>
              </c:numCache>
            </c:numRef>
          </c:val>
          <c:extLst>
            <c:ext xmlns:c16="http://schemas.microsoft.com/office/drawing/2014/chart" uri="{C3380CC4-5D6E-409C-BE32-E72D297353CC}">
              <c16:uniqueId val="{00000003-B50F-4A75-8541-8E21E36AA98D}"/>
            </c:ext>
          </c:extLst>
        </c:ser>
        <c:dLbls>
          <c:showLegendKey val="0"/>
          <c:showVal val="1"/>
          <c:showCatName val="0"/>
          <c:showSerName val="0"/>
          <c:showPercent val="0"/>
          <c:showBubbleSize val="0"/>
        </c:dLbls>
        <c:gapWidth val="150"/>
        <c:axId val="1107252400"/>
        <c:axId val="1107269680"/>
      </c:barChart>
      <c:catAx>
        <c:axId val="1107252400"/>
        <c:scaling>
          <c:orientation val="minMax"/>
        </c:scaling>
        <c:delete val="0"/>
        <c:axPos val="b"/>
        <c:title>
          <c:tx>
            <c:rich>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r>
                  <a:rPr lang="en-IN"/>
                  <a:t>Months </a:t>
                </a:r>
              </a:p>
            </c:rich>
          </c:tx>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07269680"/>
        <c:crosses val="autoZero"/>
        <c:auto val="1"/>
        <c:lblAlgn val="ctr"/>
        <c:lblOffset val="100"/>
        <c:noMultiLvlLbl val="0"/>
      </c:catAx>
      <c:valAx>
        <c:axId val="110726968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r>
                  <a:rPr lang="en-IN"/>
                  <a:t>Refund Rate Percent </a:t>
                </a:r>
              </a:p>
            </c:rich>
          </c:tx>
          <c:overlay val="0"/>
          <c:spPr>
            <a:noFill/>
            <a:ln>
              <a:noFill/>
            </a:ln>
            <a:effectLst/>
          </c:spPr>
          <c:txPr>
            <a:bodyPr rot="-54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itle>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07252400"/>
        <c:crosses val="autoZero"/>
        <c:crossBetween val="between"/>
      </c:valAx>
      <c:spPr>
        <a:noFill/>
        <a:ln>
          <a:noFill/>
        </a:ln>
        <a:effectLst/>
      </c:spPr>
    </c:plotArea>
    <c:legend>
      <c:legendPos val="r"/>
      <c:layout>
        <c:manualLayout>
          <c:xMode val="edge"/>
          <c:yMode val="edge"/>
          <c:x val="0.12586402404368771"/>
          <c:y val="2.1365569744121148E-3"/>
          <c:w val="0.16459244183586946"/>
          <c:h val="0.2107352957156379"/>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4">
    <c:autoUpdate val="0"/>
  </c:externalData>
  <c:extLst>
    <c:ext xmlns:c14="http://schemas.microsoft.com/office/drawing/2007/8/2/chart" uri="{781A3756-C4B2-4CAC-9D66-4F8BD8637D16}">
      <c14:pivotOptions>
        <c14:dropZoneFilter val="1"/>
        <c14:dropZoneCategories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pivotSource>
    <c:name>[Monthly_Sales_trends.xlsx]Sheet1!PivotTable2</c:name>
    <c:fmtId val="-1"/>
  </c:pivotSource>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IN" sz="1200" dirty="0"/>
              <a:t>YEAR &amp; MONTHLY WISE SALES, REVENUE AND MARGIN</a:t>
            </a:r>
          </a:p>
        </c:rich>
      </c:tx>
      <c:layout>
        <c:manualLayout>
          <c:xMode val="edge"/>
          <c:yMode val="edge"/>
          <c:x val="0.28746540369074464"/>
          <c:y val="1.2463508050616563E-2"/>
        </c:manualLayout>
      </c:layout>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ivotFmts>
      <c:pivotFmt>
        <c:idx val="0"/>
        <c:dLbl>
          <c:idx val="0"/>
          <c:showLegendKey val="0"/>
          <c:showVal val="0"/>
          <c:showCatName val="0"/>
          <c:showSerName val="0"/>
          <c:showPercent val="0"/>
          <c:showBubbleSize val="0"/>
          <c:extLst>
            <c:ext xmlns:c15="http://schemas.microsoft.com/office/drawing/2012/chart" uri="{CE6537A1-D6FC-4f65-9D91-7224C49458BB}"/>
          </c:extLst>
        </c:dLbl>
      </c:pivotFmt>
      <c:pivotFmt>
        <c:idx val="1"/>
        <c:dLbl>
          <c:idx val="0"/>
          <c:showLegendKey val="0"/>
          <c:showVal val="0"/>
          <c:showCatName val="0"/>
          <c:showSerName val="0"/>
          <c:showPercent val="0"/>
          <c:showBubbleSize val="0"/>
          <c:extLst>
            <c:ext xmlns:c15="http://schemas.microsoft.com/office/drawing/2012/chart" uri="{CE6537A1-D6FC-4f65-9D91-7224C49458BB}"/>
          </c:extLst>
        </c:dLbl>
      </c:pivotFmt>
      <c:pivotFmt>
        <c:idx val="2"/>
        <c:dLbl>
          <c:idx val="0"/>
          <c:showLegendKey val="0"/>
          <c:showVal val="0"/>
          <c:showCatName val="0"/>
          <c:showSerName val="0"/>
          <c:showPercent val="0"/>
          <c:showBubbleSize val="0"/>
          <c:extLst>
            <c:ext xmlns:c15="http://schemas.microsoft.com/office/drawing/2012/chart" uri="{CE6537A1-D6FC-4f65-9D91-7224C49458BB}"/>
          </c:extLst>
        </c:dLbl>
      </c:pivotFmt>
      <c:pivotFmt>
        <c:idx val="3"/>
      </c:pivotFmt>
      <c:pivotFmt>
        <c:idx val="4"/>
        <c:dLbl>
          <c:idx val="0"/>
          <c:showLegendKey val="0"/>
          <c:showVal val="0"/>
          <c:showCatName val="0"/>
          <c:showSerName val="0"/>
          <c:showPercent val="0"/>
          <c:showBubbleSize val="0"/>
          <c:extLst>
            <c:ext xmlns:c15="http://schemas.microsoft.com/office/drawing/2012/chart" uri="{CE6537A1-D6FC-4f65-9D91-7224C49458BB}"/>
          </c:extLst>
        </c:dLbl>
      </c:pivotFmt>
      <c:pivotFmt>
        <c:idx val="5"/>
        <c:dLbl>
          <c:idx val="0"/>
          <c:showLegendKey val="0"/>
          <c:showVal val="0"/>
          <c:showCatName val="0"/>
          <c:showSerName val="0"/>
          <c:showPercent val="0"/>
          <c:showBubbleSize val="0"/>
          <c:extLst>
            <c:ext xmlns:c15="http://schemas.microsoft.com/office/drawing/2012/chart" uri="{CE6537A1-D6FC-4f65-9D91-7224C49458BB}"/>
          </c:extLst>
        </c:dLbl>
      </c:pivotFmt>
      <c:pivotFmt>
        <c:idx val="6"/>
      </c:pivotFmt>
      <c:pivotFmt>
        <c:idx val="7"/>
        <c:dLbl>
          <c:idx val="0"/>
          <c:showLegendKey val="0"/>
          <c:showVal val="0"/>
          <c:showCatName val="0"/>
          <c:showSerName val="0"/>
          <c:showPercent val="0"/>
          <c:showBubbleSize val="0"/>
          <c:extLst>
            <c:ext xmlns:c15="http://schemas.microsoft.com/office/drawing/2012/chart" uri="{CE6537A1-D6FC-4f65-9D91-7224C49458BB}"/>
          </c:extLst>
        </c:dLbl>
      </c:pivotFmt>
      <c:pivotFmt>
        <c:idx val="8"/>
        <c:dLbl>
          <c:idx val="0"/>
          <c:showLegendKey val="0"/>
          <c:showVal val="0"/>
          <c:showCatName val="0"/>
          <c:showSerName val="0"/>
          <c:showPercent val="0"/>
          <c:showBubbleSize val="0"/>
          <c:extLst>
            <c:ext xmlns:c15="http://schemas.microsoft.com/office/drawing/2012/chart" uri="{CE6537A1-D6FC-4f65-9D91-7224C49458BB}"/>
          </c:extLst>
        </c:dLbl>
      </c:pivotFmt>
      <c:pivotFmt>
        <c:idx val="9"/>
        <c:dLbl>
          <c:idx val="0"/>
          <c:showLegendKey val="0"/>
          <c:showVal val="0"/>
          <c:showCatName val="0"/>
          <c:showSerName val="0"/>
          <c:showPercent val="0"/>
          <c:showBubbleSize val="0"/>
          <c:extLst>
            <c:ext xmlns:c15="http://schemas.microsoft.com/office/drawing/2012/chart" uri="{CE6537A1-D6FC-4f65-9D91-7224C49458BB}"/>
          </c:extLst>
        </c:dLbl>
      </c:pivotFmt>
      <c:pivotFmt>
        <c:idx val="10"/>
      </c:pivotFmt>
      <c:pivotFmt>
        <c:idx val="11"/>
        <c:dLbl>
          <c:idx val="0"/>
          <c:showLegendKey val="0"/>
          <c:showVal val="0"/>
          <c:showCatName val="0"/>
          <c:showSerName val="0"/>
          <c:showPercent val="0"/>
          <c:showBubbleSize val="0"/>
          <c:extLst>
            <c:ext xmlns:c15="http://schemas.microsoft.com/office/drawing/2012/chart" uri="{CE6537A1-D6FC-4f65-9D91-7224C49458BB}"/>
          </c:extLst>
        </c:dLbl>
      </c:pivotFmt>
      <c:pivotFmt>
        <c:idx val="1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circle"/>
          <c:size val="6"/>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w="9525">
              <a:solidFill>
                <a:schemeClr val="accent2"/>
              </a:solidFill>
              <a:round/>
            </a:ln>
            <a:effectLst>
              <a:outerShdw blurRad="57150" dist="19050" dir="5400000" algn="ctr" rotWithShape="0">
                <a:srgbClr val="000000">
                  <a:alpha val="63000"/>
                </a:srgbClr>
              </a:outerShdw>
            </a:effectLst>
          </c:spPr>
        </c:marker>
      </c:pivotFmt>
      <c:pivotFmt>
        <c:idx val="1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circle"/>
          <c:size val="6"/>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w="9525">
              <a:solidFill>
                <a:schemeClr val="accent3"/>
              </a:solidFill>
              <a:round/>
            </a:ln>
            <a:effectLst>
              <a:outerShdw blurRad="57150" dist="19050" dir="5400000" algn="ctr" rotWithShape="0">
                <a:srgbClr val="000000">
                  <a:alpha val="63000"/>
                </a:srgbClr>
              </a:outerShdw>
            </a:effectLst>
          </c:spPr>
        </c:marker>
      </c:pivotFmt>
      <c:pivotFmt>
        <c:idx val="14"/>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1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a:solidFill>
                <a:schemeClr val="accent1"/>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1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a:solidFill>
                <a:schemeClr val="accent1"/>
              </a:solidFill>
              <a:round/>
            </a:ln>
            <a:effectLst>
              <a:outerShdw blurRad="57150" dist="19050" dir="5400000" algn="ctr" rotWithShape="0">
                <a:srgbClr val="000000">
                  <a:alpha val="63000"/>
                </a:srgbClr>
              </a:outerShdw>
            </a:effectLst>
          </c:spPr>
        </c:marker>
        <c:dLbl>
          <c:idx val="0"/>
          <c:layout>
            <c:manualLayout>
              <c:x val="-1.8762766579591975E-2"/>
              <c:y val="-4.4175998370109396E-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17"/>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a:solidFill>
                <a:schemeClr val="accent1"/>
              </a:solidFill>
              <a:round/>
            </a:ln>
            <a:effectLst>
              <a:outerShdw blurRad="57150" dist="19050" dir="5400000" algn="ctr" rotWithShape="0">
                <a:srgbClr val="000000">
                  <a:alpha val="63000"/>
                </a:srgbClr>
              </a:outerShdw>
            </a:effectLst>
          </c:spPr>
        </c:marker>
        <c:dLbl>
          <c:idx val="0"/>
          <c:layout>
            <c:manualLayout>
              <c:x val="-1.8762766579591975E-2"/>
              <c:y val="-4.1020569915101696E-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18"/>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a:solidFill>
                <a:schemeClr val="accent1"/>
              </a:solidFill>
              <a:round/>
            </a:ln>
            <a:effectLst>
              <a:outerShdw blurRad="57150" dist="19050" dir="5400000" algn="ctr" rotWithShape="0">
                <a:srgbClr val="000000">
                  <a:alpha val="63000"/>
                </a:srgbClr>
              </a:outerShdw>
            </a:effectLst>
          </c:spPr>
        </c:marker>
        <c:dLbl>
          <c:idx val="0"/>
          <c:layout>
            <c:manualLayout>
              <c:x val="-2.3092635790267046E-2"/>
              <c:y val="-3.4709713005086067E-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19"/>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a:solidFill>
                <a:schemeClr val="accent1"/>
              </a:solidFill>
              <a:round/>
            </a:ln>
            <a:effectLst>
              <a:outerShdw blurRad="57150" dist="19050" dir="5400000" algn="ctr" rotWithShape="0">
                <a:srgbClr val="000000">
                  <a:alpha val="63000"/>
                </a:srgbClr>
              </a:outerShdw>
            </a:effectLst>
          </c:spPr>
        </c:marker>
        <c:dLbl>
          <c:idx val="0"/>
          <c:layout>
            <c:manualLayout>
              <c:x val="-2.0206056316483666E-2"/>
              <c:y val="-3.1554284550078138E-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2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a:solidFill>
                <a:schemeClr val="accent1"/>
              </a:solidFill>
              <a:round/>
            </a:ln>
            <a:effectLst>
              <a:outerShdw blurRad="57150" dist="19050" dir="5400000" algn="ctr" rotWithShape="0">
                <a:srgbClr val="000000">
                  <a:alpha val="63000"/>
                </a:srgbClr>
              </a:outerShdw>
            </a:effectLst>
          </c:spPr>
        </c:marker>
        <c:dLbl>
          <c:idx val="0"/>
          <c:layout>
            <c:manualLayout>
              <c:x val="-2.3092635790267046E-2"/>
              <c:y val="-3.4709713005085956E-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2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a:solidFill>
                <a:schemeClr val="accent1"/>
              </a:solidFill>
              <a:round/>
            </a:ln>
            <a:effectLst>
              <a:outerShdw blurRad="57150" dist="19050" dir="5400000" algn="ctr" rotWithShape="0">
                <a:srgbClr val="000000">
                  <a:alpha val="63000"/>
                </a:srgbClr>
              </a:outerShdw>
            </a:effectLst>
          </c:spPr>
        </c:marker>
        <c:dLbl>
          <c:idx val="0"/>
          <c:layout>
            <c:manualLayout>
              <c:x val="-1.8762766579591975E-2"/>
              <c:y val="-2.8398856095070327E-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2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a:solidFill>
                <a:schemeClr val="accent1"/>
              </a:solidFill>
              <a:round/>
            </a:ln>
            <a:effectLst>
              <a:outerShdw blurRad="57150" dist="19050" dir="5400000" algn="ctr" rotWithShape="0">
                <a:srgbClr val="000000">
                  <a:alpha val="63000"/>
                </a:srgbClr>
              </a:outerShdw>
            </a:effectLst>
          </c:spPr>
        </c:marker>
        <c:dLbl>
          <c:idx val="0"/>
          <c:layout>
            <c:manualLayout>
              <c:x val="-1.7319476842700257E-2"/>
              <c:y val="-2.5243427640062627E-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2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a:solidFill>
                <a:schemeClr val="accent1"/>
              </a:solidFill>
              <a:round/>
            </a:ln>
            <a:effectLst>
              <a:outerShdw blurRad="57150" dist="19050" dir="5400000" algn="ctr" rotWithShape="0">
                <a:srgbClr val="000000">
                  <a:alpha val="63000"/>
                </a:srgbClr>
              </a:outerShdw>
            </a:effectLst>
          </c:spPr>
        </c:marker>
        <c:dLbl>
          <c:idx val="0"/>
          <c:layout>
            <c:manualLayout>
              <c:x val="-1.5876187105808594E-2"/>
              <c:y val="-2.5243427640062512E-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2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a:solidFill>
                <a:schemeClr val="accent1"/>
              </a:solidFill>
              <a:round/>
            </a:ln>
            <a:effectLst>
              <a:outerShdw blurRad="57150" dist="19050" dir="5400000" algn="ctr" rotWithShape="0">
                <a:srgbClr val="000000">
                  <a:alpha val="63000"/>
                </a:srgbClr>
              </a:outerShdw>
            </a:effectLst>
          </c:spPr>
        </c:marker>
        <c:dLbl>
          <c:idx val="0"/>
          <c:layout>
            <c:manualLayout>
              <c:x val="-2.1649346053375356E-2"/>
              <c:y val="-2.8398856095070327E-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2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a:solidFill>
                <a:schemeClr val="accent1"/>
              </a:solidFill>
              <a:round/>
            </a:ln>
            <a:effectLst>
              <a:outerShdw blurRad="57150" dist="19050" dir="5400000" algn="ctr" rotWithShape="0">
                <a:srgbClr val="000000">
                  <a:alpha val="63000"/>
                </a:srgbClr>
              </a:outerShdw>
            </a:effectLst>
          </c:spPr>
        </c:marker>
        <c:dLbl>
          <c:idx val="0"/>
          <c:layout>
            <c:manualLayout>
              <c:x val="-1.4432897368916902E-2"/>
              <c:y val="-2.8398856095070327E-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2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a:solidFill>
                <a:schemeClr val="accent1"/>
              </a:solidFill>
              <a:round/>
            </a:ln>
            <a:effectLst>
              <a:outerShdw blurRad="57150" dist="19050" dir="5400000" algn="ctr" rotWithShape="0">
                <a:srgbClr val="000000">
                  <a:alpha val="63000"/>
                </a:srgbClr>
              </a:outerShdw>
            </a:effectLst>
          </c:spPr>
        </c:marker>
        <c:dLbl>
          <c:idx val="0"/>
          <c:layout>
            <c:manualLayout>
              <c:x val="-2.0206056316483718E-2"/>
              <c:y val="-2.5243427640062512E-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27"/>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a:solidFill>
                <a:schemeClr val="accent1"/>
              </a:solidFill>
              <a:round/>
            </a:ln>
            <a:effectLst>
              <a:outerShdw blurRad="57150" dist="19050" dir="5400000" algn="ctr" rotWithShape="0">
                <a:srgbClr val="000000">
                  <a:alpha val="63000"/>
                </a:srgbClr>
              </a:outerShdw>
            </a:effectLst>
          </c:spPr>
        </c:marker>
        <c:dLbl>
          <c:idx val="0"/>
          <c:layout>
            <c:manualLayout>
              <c:x val="-1.8762766579592027E-2"/>
              <c:y val="-2.5243427640062512E-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28"/>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a:solidFill>
                <a:schemeClr val="accent1"/>
              </a:solidFill>
              <a:round/>
            </a:ln>
            <a:effectLst>
              <a:outerShdw blurRad="57150" dist="19050" dir="5400000" algn="ctr" rotWithShape="0">
                <a:srgbClr val="000000">
                  <a:alpha val="63000"/>
                </a:srgbClr>
              </a:outerShdw>
            </a:effectLst>
          </c:spPr>
        </c:marker>
        <c:dLbl>
          <c:idx val="0"/>
          <c:layout>
            <c:manualLayout>
              <c:x val="-2.0206056316483666E-2"/>
              <c:y val="-2.2087999185054812E-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29"/>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a:solidFill>
                <a:schemeClr val="accent1"/>
              </a:solidFill>
              <a:round/>
            </a:ln>
            <a:effectLst>
              <a:outerShdw blurRad="57150" dist="19050" dir="5400000" algn="ctr" rotWithShape="0">
                <a:srgbClr val="000000">
                  <a:alpha val="63000"/>
                </a:srgbClr>
              </a:outerShdw>
            </a:effectLst>
          </c:spPr>
        </c:marker>
        <c:dLbl>
          <c:idx val="0"/>
          <c:layout>
            <c:manualLayout>
              <c:x val="-2.3092635790267046E-2"/>
              <c:y val="-2.8398856095070327E-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3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a:solidFill>
                <a:schemeClr val="accent1"/>
              </a:solidFill>
              <a:round/>
            </a:ln>
            <a:effectLst>
              <a:outerShdw blurRad="57150" dist="19050" dir="5400000" algn="ctr" rotWithShape="0">
                <a:srgbClr val="000000">
                  <a:alpha val="63000"/>
                </a:srgbClr>
              </a:outerShdw>
            </a:effectLst>
          </c:spPr>
        </c:marker>
        <c:dLbl>
          <c:idx val="0"/>
          <c:layout>
            <c:manualLayout>
              <c:x val="-2.4535925527158789E-2"/>
              <c:y val="-2.5243427640062512E-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3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a:solidFill>
                <a:schemeClr val="accent1"/>
              </a:solidFill>
              <a:round/>
            </a:ln>
            <a:effectLst>
              <a:outerShdw blurRad="57150" dist="19050" dir="5400000" algn="ctr" rotWithShape="0">
                <a:srgbClr val="000000">
                  <a:alpha val="63000"/>
                </a:srgbClr>
              </a:outerShdw>
            </a:effectLst>
          </c:spPr>
        </c:marker>
        <c:dLbl>
          <c:idx val="0"/>
          <c:layout>
            <c:manualLayout>
              <c:x val="-2.4535925527158681E-2"/>
              <c:y val="-2.2087999185054698E-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3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a:solidFill>
                <a:schemeClr val="accent1"/>
              </a:solidFill>
              <a:round/>
            </a:ln>
            <a:effectLst>
              <a:outerShdw blurRad="57150" dist="19050" dir="5400000" algn="ctr" rotWithShape="0">
                <a:srgbClr val="000000">
                  <a:alpha val="63000"/>
                </a:srgbClr>
              </a:outerShdw>
            </a:effectLst>
          </c:spPr>
        </c:marker>
        <c:dLbl>
          <c:idx val="0"/>
          <c:layout>
            <c:manualLayout>
              <c:x val="-2.0206056316483666E-2"/>
              <c:y val="-2.5243427640062627E-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3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a:solidFill>
                <a:schemeClr val="accent1"/>
              </a:solidFill>
              <a:round/>
            </a:ln>
            <a:effectLst>
              <a:outerShdw blurRad="57150" dist="19050" dir="5400000" algn="ctr" rotWithShape="0">
                <a:srgbClr val="000000">
                  <a:alpha val="63000"/>
                </a:srgbClr>
              </a:outerShdw>
            </a:effectLst>
          </c:spPr>
        </c:marker>
        <c:dLbl>
          <c:idx val="0"/>
          <c:layout>
            <c:manualLayout>
              <c:x val="-2.164934605337546E-2"/>
              <c:y val="-2.8398856095070441E-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3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a:solidFill>
                <a:schemeClr val="accent1"/>
              </a:solidFill>
              <a:round/>
            </a:ln>
            <a:effectLst>
              <a:outerShdw blurRad="57150" dist="19050" dir="5400000" algn="ctr" rotWithShape="0">
                <a:srgbClr val="000000">
                  <a:alpha val="63000"/>
                </a:srgbClr>
              </a:outerShdw>
            </a:effectLst>
          </c:spPr>
        </c:marker>
        <c:dLbl>
          <c:idx val="0"/>
          <c:layout>
            <c:manualLayout>
              <c:x val="-1.8762766579591975E-2"/>
              <c:y val="-2.8398856095070327E-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3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a:solidFill>
                <a:schemeClr val="accent1"/>
              </a:solidFill>
              <a:round/>
            </a:ln>
            <a:effectLst>
              <a:outerShdw blurRad="57150" dist="19050" dir="5400000" algn="ctr" rotWithShape="0">
                <a:srgbClr val="000000">
                  <a:alpha val="63000"/>
                </a:srgbClr>
              </a:outerShdw>
            </a:effectLst>
          </c:spPr>
        </c:marker>
        <c:dLbl>
          <c:idx val="0"/>
          <c:layout>
            <c:manualLayout>
              <c:x val="-1.0103028158241833E-2"/>
              <c:y val="-9.4662853650234417E-3"/>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3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a:solidFill>
                <a:schemeClr val="accent1"/>
              </a:solidFill>
              <a:round/>
            </a:ln>
            <a:effectLst>
              <a:outerShdw blurRad="57150" dist="19050" dir="5400000" algn="ctr" rotWithShape="0">
                <a:srgbClr val="000000">
                  <a:alpha val="63000"/>
                </a:srgbClr>
              </a:outerShdw>
            </a:effectLst>
          </c:spPr>
        </c:marker>
        <c:dLbl>
          <c:idx val="0"/>
          <c:layout>
            <c:manualLayout>
              <c:x val="-2.5979215264050427E-2"/>
              <c:y val="-2.2087999185054698E-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37"/>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a:solidFill>
                <a:schemeClr val="accent1"/>
              </a:solidFill>
              <a:round/>
            </a:ln>
            <a:effectLst>
              <a:outerShdw blurRad="57150" dist="19050" dir="5400000" algn="ctr" rotWithShape="0">
                <a:srgbClr val="000000">
                  <a:alpha val="63000"/>
                </a:srgbClr>
              </a:outerShdw>
            </a:effectLst>
          </c:spPr>
        </c:marker>
        <c:dLbl>
          <c:idx val="0"/>
          <c:layout>
            <c:manualLayout>
              <c:x val="-3.0309084474725495E-2"/>
              <c:y val="-3.4709713005085956E-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38"/>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a:solidFill>
                <a:schemeClr val="accent1"/>
              </a:solidFill>
              <a:round/>
            </a:ln>
            <a:effectLst>
              <a:outerShdw blurRad="57150" dist="19050" dir="5400000" algn="ctr" rotWithShape="0">
                <a:srgbClr val="000000">
                  <a:alpha val="63000"/>
                </a:srgbClr>
              </a:outerShdw>
            </a:effectLst>
          </c:spPr>
        </c:marker>
        <c:dLbl>
          <c:idx val="0"/>
          <c:layout>
            <c:manualLayout>
              <c:x val="-2.0206056316483666E-2"/>
              <c:y val="-3.4709713005086067E-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39"/>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a:solidFill>
                <a:schemeClr val="accent1"/>
              </a:solidFill>
              <a:round/>
            </a:ln>
            <a:effectLst>
              <a:outerShdw blurRad="57150" dist="19050" dir="5400000" algn="ctr" rotWithShape="0">
                <a:srgbClr val="000000">
                  <a:alpha val="63000"/>
                </a:srgbClr>
              </a:outerShdw>
            </a:effectLst>
          </c:spPr>
        </c:marker>
        <c:dLbl>
          <c:idx val="0"/>
          <c:layout>
            <c:manualLayout>
              <c:x val="-2.0206056316483666E-2"/>
              <c:y val="-2.2087999185054698E-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4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a:solidFill>
                <a:schemeClr val="accent1"/>
              </a:solidFill>
              <a:round/>
            </a:ln>
            <a:effectLst>
              <a:outerShdw blurRad="57150" dist="19050" dir="5400000" algn="ctr" rotWithShape="0">
                <a:srgbClr val="000000">
                  <a:alpha val="63000"/>
                </a:srgbClr>
              </a:outerShdw>
            </a:effectLst>
          </c:spPr>
        </c:marker>
        <c:dLbl>
          <c:idx val="0"/>
          <c:layout>
            <c:manualLayout>
              <c:x val="-1.0103028158241833E-2"/>
              <c:y val="9.4662853650233272E-3"/>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4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a:solidFill>
                <a:schemeClr val="accent1"/>
              </a:solidFill>
              <a:round/>
            </a:ln>
            <a:effectLst>
              <a:outerShdw blurRad="57150" dist="19050" dir="5400000" algn="ctr" rotWithShape="0">
                <a:srgbClr val="000000">
                  <a:alpha val="63000"/>
                </a:srgbClr>
              </a:outerShdw>
            </a:effectLst>
          </c:spPr>
        </c:marker>
        <c:dLbl>
          <c:idx val="0"/>
          <c:layout>
            <c:manualLayout>
              <c:x val="-2.8865794737833805E-2"/>
              <c:y val="-2.2087999185054757E-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4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a:solidFill>
                <a:schemeClr val="accent1"/>
              </a:solidFill>
              <a:round/>
            </a:ln>
            <a:effectLst>
              <a:outerShdw blurRad="57150" dist="19050" dir="5400000" algn="ctr" rotWithShape="0">
                <a:srgbClr val="000000">
                  <a:alpha val="63000"/>
                </a:srgbClr>
              </a:outerShdw>
            </a:effectLst>
          </c:spPr>
        </c:marker>
        <c:dLbl>
          <c:idx val="0"/>
          <c:layout>
            <c:manualLayout>
              <c:x val="-2.5979215264050531E-2"/>
              <c:y val="-2.8398856095070386E-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4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a:solidFill>
                <a:schemeClr val="accent1"/>
              </a:solidFill>
              <a:round/>
            </a:ln>
            <a:effectLst>
              <a:outerShdw blurRad="57150" dist="19050" dir="5400000" algn="ctr" rotWithShape="0">
                <a:srgbClr val="000000">
                  <a:alpha val="63000"/>
                </a:srgbClr>
              </a:outerShdw>
            </a:effectLst>
          </c:spPr>
        </c:marker>
        <c:dLbl>
          <c:idx val="0"/>
          <c:layout>
            <c:manualLayout>
              <c:x val="-2.4535925527158737E-2"/>
              <c:y val="-2.5243427640062512E-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4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a:solidFill>
                <a:schemeClr val="accent1"/>
              </a:solidFill>
              <a:round/>
            </a:ln>
            <a:effectLst>
              <a:outerShdw blurRad="57150" dist="19050" dir="5400000" algn="ctr" rotWithShape="0">
                <a:srgbClr val="000000">
                  <a:alpha val="63000"/>
                </a:srgbClr>
              </a:outerShdw>
            </a:effectLst>
          </c:spPr>
        </c:marker>
        <c:dLbl>
          <c:idx val="0"/>
          <c:layout>
            <c:manualLayout>
              <c:x val="-2.0206056316483666E-2"/>
              <c:y val="-2.8398856095070386E-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4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a:solidFill>
                <a:schemeClr val="accent1"/>
              </a:solidFill>
              <a:round/>
            </a:ln>
            <a:effectLst>
              <a:outerShdw blurRad="57150" dist="19050" dir="5400000" algn="ctr" rotWithShape="0">
                <a:srgbClr val="000000">
                  <a:alpha val="63000"/>
                </a:srgbClr>
              </a:outerShdw>
            </a:effectLst>
          </c:spPr>
        </c:marker>
        <c:dLbl>
          <c:idx val="0"/>
          <c:layout>
            <c:manualLayout>
              <c:x val="-1.1546317895133629E-2"/>
              <c:y val="9.4662853650234417E-3"/>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4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a:solidFill>
                <a:schemeClr val="accent1"/>
              </a:solidFill>
              <a:round/>
            </a:ln>
            <a:effectLst>
              <a:outerShdw blurRad="57150" dist="19050" dir="5400000" algn="ctr" rotWithShape="0">
                <a:srgbClr val="000000">
                  <a:alpha val="63000"/>
                </a:srgbClr>
              </a:outerShdw>
            </a:effectLst>
          </c:spPr>
        </c:marker>
        <c:dLbl>
          <c:idx val="0"/>
          <c:layout>
            <c:manualLayout>
              <c:x val="-3.1752374211617189E-2"/>
              <c:y val="-2.5243427640062571E-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47"/>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a:solidFill>
                <a:schemeClr val="accent1"/>
              </a:solidFill>
              <a:round/>
            </a:ln>
            <a:effectLst>
              <a:outerShdw blurRad="57150" dist="19050" dir="5400000" algn="ctr" rotWithShape="0">
                <a:srgbClr val="000000">
                  <a:alpha val="63000"/>
                </a:srgbClr>
              </a:outerShdw>
            </a:effectLst>
          </c:spPr>
        </c:marker>
        <c:dLbl>
          <c:idx val="0"/>
          <c:layout>
            <c:manualLayout>
              <c:x val="-3.0309084474725603E-2"/>
              <c:y val="-2.8398856095070327E-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48"/>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a:solidFill>
                <a:schemeClr val="accent1"/>
              </a:solidFill>
              <a:round/>
            </a:ln>
            <a:effectLst>
              <a:outerShdw blurRad="57150" dist="19050" dir="5400000" algn="ctr" rotWithShape="0">
                <a:srgbClr val="000000">
                  <a:alpha val="63000"/>
                </a:srgbClr>
              </a:outerShdw>
            </a:effectLst>
          </c:spPr>
        </c:marker>
        <c:dLbl>
          <c:idx val="0"/>
          <c:layout>
            <c:manualLayout>
              <c:x val="-3.8968822896075742E-2"/>
              <c:y val="-3.1554284550078138E-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49"/>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a:solidFill>
                <a:schemeClr val="accent1"/>
              </a:solidFill>
              <a:round/>
            </a:ln>
            <a:effectLst>
              <a:outerShdw blurRad="57150" dist="19050" dir="5400000" algn="ctr" rotWithShape="0">
                <a:srgbClr val="000000">
                  <a:alpha val="63000"/>
                </a:srgbClr>
              </a:outerShdw>
            </a:effectLst>
          </c:spPr>
        </c:marker>
        <c:dLbl>
          <c:idx val="0"/>
          <c:layout>
            <c:manualLayout>
              <c:x val="-5.7731589475666558E-3"/>
              <c:y val="-3.1554284550078138E-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5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a:solidFill>
                <a:schemeClr val="accent1"/>
              </a:solidFill>
              <a:round/>
            </a:ln>
            <a:effectLst>
              <a:outerShdw blurRad="57150" dist="19050" dir="5400000" algn="ctr" rotWithShape="0">
                <a:srgbClr val="000000">
                  <a:alpha val="63000"/>
                </a:srgbClr>
              </a:outerShdw>
            </a:effectLst>
          </c:spPr>
        </c:marker>
        <c:dLbl>
          <c:idx val="0"/>
          <c:layout>
            <c:manualLayout>
              <c:x val="-1.5876187105808594E-2"/>
              <c:y val="-4.1020569915101612E-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5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a:solidFill>
                <a:schemeClr val="accent1"/>
              </a:solidFill>
              <a:round/>
            </a:ln>
            <a:effectLst>
              <a:outerShdw blurRad="57150" dist="19050" dir="5400000" algn="ctr" rotWithShape="0">
                <a:srgbClr val="000000">
                  <a:alpha val="63000"/>
                </a:srgbClr>
              </a:outerShdw>
            </a:effectLst>
          </c:spPr>
        </c:marker>
        <c:dLbl>
          <c:idx val="0"/>
          <c:layout>
            <c:manualLayout>
              <c:x val="-1.0103028158241939E-2"/>
              <c:y val="-9.4662853650235006E-3"/>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5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a:solidFill>
                <a:schemeClr val="accent1"/>
              </a:solidFill>
              <a:round/>
            </a:ln>
            <a:effectLst>
              <a:outerShdw blurRad="57150" dist="19050" dir="5400000" algn="ctr" rotWithShape="0">
                <a:srgbClr val="000000">
                  <a:alpha val="63000"/>
                </a:srgbClr>
              </a:outerShdw>
            </a:effectLst>
          </c:spPr>
        </c:marker>
        <c:dLbl>
          <c:idx val="0"/>
          <c:layout>
            <c:manualLayout>
              <c:x val="-1.0103028158241727E-2"/>
              <c:y val="-3.4709713005085956E-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5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5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5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a:solidFill>
                <a:schemeClr val="accent1"/>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5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a:solidFill>
                <a:schemeClr val="accent1"/>
              </a:solidFill>
              <a:round/>
            </a:ln>
            <a:effectLst>
              <a:outerShdw blurRad="57150" dist="19050" dir="5400000" algn="ctr" rotWithShape="0">
                <a:srgbClr val="000000">
                  <a:alpha val="63000"/>
                </a:srgbClr>
              </a:outerShdw>
            </a:effectLst>
          </c:spPr>
        </c:marker>
        <c:dLbl>
          <c:idx val="0"/>
          <c:layout>
            <c:manualLayout>
              <c:x val="-1.8762766579591975E-2"/>
              <c:y val="-4.4175998370109396E-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57"/>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a:solidFill>
                <a:schemeClr val="accent1"/>
              </a:solidFill>
              <a:round/>
            </a:ln>
            <a:effectLst>
              <a:outerShdw blurRad="57150" dist="19050" dir="5400000" algn="ctr" rotWithShape="0">
                <a:srgbClr val="000000">
                  <a:alpha val="63000"/>
                </a:srgbClr>
              </a:outerShdw>
            </a:effectLst>
          </c:spPr>
        </c:marker>
        <c:dLbl>
          <c:idx val="0"/>
          <c:layout>
            <c:manualLayout>
              <c:x val="-1.8762766579591975E-2"/>
              <c:y val="-4.1020569915101696E-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58"/>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a:solidFill>
                <a:schemeClr val="accent1"/>
              </a:solidFill>
              <a:round/>
            </a:ln>
            <a:effectLst>
              <a:outerShdw blurRad="57150" dist="19050" dir="5400000" algn="ctr" rotWithShape="0">
                <a:srgbClr val="000000">
                  <a:alpha val="63000"/>
                </a:srgbClr>
              </a:outerShdw>
            </a:effectLst>
          </c:spPr>
        </c:marker>
        <c:dLbl>
          <c:idx val="0"/>
          <c:layout>
            <c:manualLayout>
              <c:x val="-2.3092635790267046E-2"/>
              <c:y val="-3.4709713005086067E-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59"/>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a:solidFill>
                <a:schemeClr val="accent1"/>
              </a:solidFill>
              <a:round/>
            </a:ln>
            <a:effectLst>
              <a:outerShdw blurRad="57150" dist="19050" dir="5400000" algn="ctr" rotWithShape="0">
                <a:srgbClr val="000000">
                  <a:alpha val="63000"/>
                </a:srgbClr>
              </a:outerShdw>
            </a:effectLst>
          </c:spPr>
        </c:marker>
        <c:dLbl>
          <c:idx val="0"/>
          <c:layout>
            <c:manualLayout>
              <c:x val="-2.0206056316483666E-2"/>
              <c:y val="-3.1554284550078138E-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6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a:solidFill>
                <a:schemeClr val="accent1"/>
              </a:solidFill>
              <a:round/>
            </a:ln>
            <a:effectLst>
              <a:outerShdw blurRad="57150" dist="19050" dir="5400000" algn="ctr" rotWithShape="0">
                <a:srgbClr val="000000">
                  <a:alpha val="63000"/>
                </a:srgbClr>
              </a:outerShdw>
            </a:effectLst>
          </c:spPr>
        </c:marker>
        <c:dLbl>
          <c:idx val="0"/>
          <c:layout>
            <c:manualLayout>
              <c:x val="-2.3092635790267046E-2"/>
              <c:y val="-3.4709713005085956E-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6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a:solidFill>
                <a:schemeClr val="accent1"/>
              </a:solidFill>
              <a:round/>
            </a:ln>
            <a:effectLst>
              <a:outerShdw blurRad="57150" dist="19050" dir="5400000" algn="ctr" rotWithShape="0">
                <a:srgbClr val="000000">
                  <a:alpha val="63000"/>
                </a:srgbClr>
              </a:outerShdw>
            </a:effectLst>
          </c:spPr>
        </c:marker>
        <c:dLbl>
          <c:idx val="0"/>
          <c:layout>
            <c:manualLayout>
              <c:x val="-1.8762766579591975E-2"/>
              <c:y val="-2.8398856095070327E-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6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a:solidFill>
                <a:schemeClr val="accent1"/>
              </a:solidFill>
              <a:round/>
            </a:ln>
            <a:effectLst>
              <a:outerShdw blurRad="57150" dist="19050" dir="5400000" algn="ctr" rotWithShape="0">
                <a:srgbClr val="000000">
                  <a:alpha val="63000"/>
                </a:srgbClr>
              </a:outerShdw>
            </a:effectLst>
          </c:spPr>
        </c:marker>
        <c:dLbl>
          <c:idx val="0"/>
          <c:layout>
            <c:manualLayout>
              <c:x val="-1.7319476842700257E-2"/>
              <c:y val="-2.5243427640062627E-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6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a:solidFill>
                <a:schemeClr val="accent1"/>
              </a:solidFill>
              <a:round/>
            </a:ln>
            <a:effectLst>
              <a:outerShdw blurRad="57150" dist="19050" dir="5400000" algn="ctr" rotWithShape="0">
                <a:srgbClr val="000000">
                  <a:alpha val="63000"/>
                </a:srgbClr>
              </a:outerShdw>
            </a:effectLst>
          </c:spPr>
        </c:marker>
        <c:dLbl>
          <c:idx val="0"/>
          <c:layout>
            <c:manualLayout>
              <c:x val="-1.5876187105808594E-2"/>
              <c:y val="-2.5243427640062512E-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6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a:solidFill>
                <a:schemeClr val="accent1"/>
              </a:solidFill>
              <a:round/>
            </a:ln>
            <a:effectLst>
              <a:outerShdw blurRad="57150" dist="19050" dir="5400000" algn="ctr" rotWithShape="0">
                <a:srgbClr val="000000">
                  <a:alpha val="63000"/>
                </a:srgbClr>
              </a:outerShdw>
            </a:effectLst>
          </c:spPr>
        </c:marker>
        <c:dLbl>
          <c:idx val="0"/>
          <c:layout>
            <c:manualLayout>
              <c:x val="-2.1649346053375356E-2"/>
              <c:y val="-2.8398856095070327E-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6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a:solidFill>
                <a:schemeClr val="accent1"/>
              </a:solidFill>
              <a:round/>
            </a:ln>
            <a:effectLst>
              <a:outerShdw blurRad="57150" dist="19050" dir="5400000" algn="ctr" rotWithShape="0">
                <a:srgbClr val="000000">
                  <a:alpha val="63000"/>
                </a:srgbClr>
              </a:outerShdw>
            </a:effectLst>
          </c:spPr>
        </c:marker>
        <c:dLbl>
          <c:idx val="0"/>
          <c:layout>
            <c:manualLayout>
              <c:x val="-1.4432897368916902E-2"/>
              <c:y val="-2.8398856095070327E-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6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a:solidFill>
                <a:schemeClr val="accent1"/>
              </a:solidFill>
              <a:round/>
            </a:ln>
            <a:effectLst>
              <a:outerShdw blurRad="57150" dist="19050" dir="5400000" algn="ctr" rotWithShape="0">
                <a:srgbClr val="000000">
                  <a:alpha val="63000"/>
                </a:srgbClr>
              </a:outerShdw>
            </a:effectLst>
          </c:spPr>
        </c:marker>
        <c:dLbl>
          <c:idx val="0"/>
          <c:layout>
            <c:manualLayout>
              <c:x val="-2.0206056316483718E-2"/>
              <c:y val="-2.5243427640062512E-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67"/>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a:solidFill>
                <a:schemeClr val="accent1"/>
              </a:solidFill>
              <a:round/>
            </a:ln>
            <a:effectLst>
              <a:outerShdw blurRad="57150" dist="19050" dir="5400000" algn="ctr" rotWithShape="0">
                <a:srgbClr val="000000">
                  <a:alpha val="63000"/>
                </a:srgbClr>
              </a:outerShdw>
            </a:effectLst>
          </c:spPr>
        </c:marker>
        <c:dLbl>
          <c:idx val="0"/>
          <c:layout>
            <c:manualLayout>
              <c:x val="-1.8762766579592027E-2"/>
              <c:y val="-2.5243427640062512E-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68"/>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a:solidFill>
                <a:schemeClr val="accent1"/>
              </a:solidFill>
              <a:round/>
            </a:ln>
            <a:effectLst>
              <a:outerShdw blurRad="57150" dist="19050" dir="5400000" algn="ctr" rotWithShape="0">
                <a:srgbClr val="000000">
                  <a:alpha val="63000"/>
                </a:srgbClr>
              </a:outerShdw>
            </a:effectLst>
          </c:spPr>
        </c:marker>
        <c:dLbl>
          <c:idx val="0"/>
          <c:layout>
            <c:manualLayout>
              <c:x val="-2.0206056316483666E-2"/>
              <c:y val="-2.2087999185054812E-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69"/>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a:solidFill>
                <a:schemeClr val="accent1"/>
              </a:solidFill>
              <a:round/>
            </a:ln>
            <a:effectLst>
              <a:outerShdw blurRad="57150" dist="19050" dir="5400000" algn="ctr" rotWithShape="0">
                <a:srgbClr val="000000">
                  <a:alpha val="63000"/>
                </a:srgbClr>
              </a:outerShdw>
            </a:effectLst>
          </c:spPr>
        </c:marker>
        <c:dLbl>
          <c:idx val="0"/>
          <c:layout>
            <c:manualLayout>
              <c:x val="-2.3092635790267046E-2"/>
              <c:y val="-2.8398856095070327E-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7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a:solidFill>
                <a:schemeClr val="accent1"/>
              </a:solidFill>
              <a:round/>
            </a:ln>
            <a:effectLst>
              <a:outerShdw blurRad="57150" dist="19050" dir="5400000" algn="ctr" rotWithShape="0">
                <a:srgbClr val="000000">
                  <a:alpha val="63000"/>
                </a:srgbClr>
              </a:outerShdw>
            </a:effectLst>
          </c:spPr>
        </c:marker>
        <c:dLbl>
          <c:idx val="0"/>
          <c:layout>
            <c:manualLayout>
              <c:x val="-2.4535925527158789E-2"/>
              <c:y val="-2.5243427640062512E-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7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a:solidFill>
                <a:schemeClr val="accent1"/>
              </a:solidFill>
              <a:round/>
            </a:ln>
            <a:effectLst>
              <a:outerShdw blurRad="57150" dist="19050" dir="5400000" algn="ctr" rotWithShape="0">
                <a:srgbClr val="000000">
                  <a:alpha val="63000"/>
                </a:srgbClr>
              </a:outerShdw>
            </a:effectLst>
          </c:spPr>
        </c:marker>
        <c:dLbl>
          <c:idx val="0"/>
          <c:layout>
            <c:manualLayout>
              <c:x val="-2.4535925527158681E-2"/>
              <c:y val="-2.2087999185054698E-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7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a:solidFill>
                <a:schemeClr val="accent1"/>
              </a:solidFill>
              <a:round/>
            </a:ln>
            <a:effectLst>
              <a:outerShdw blurRad="57150" dist="19050" dir="5400000" algn="ctr" rotWithShape="0">
                <a:srgbClr val="000000">
                  <a:alpha val="63000"/>
                </a:srgbClr>
              </a:outerShdw>
            </a:effectLst>
          </c:spPr>
        </c:marker>
        <c:dLbl>
          <c:idx val="0"/>
          <c:layout>
            <c:manualLayout>
              <c:x val="-2.0206056316483666E-2"/>
              <c:y val="-2.5243427640062627E-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7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a:solidFill>
                <a:schemeClr val="accent1"/>
              </a:solidFill>
              <a:round/>
            </a:ln>
            <a:effectLst>
              <a:outerShdw blurRad="57150" dist="19050" dir="5400000" algn="ctr" rotWithShape="0">
                <a:srgbClr val="000000">
                  <a:alpha val="63000"/>
                </a:srgbClr>
              </a:outerShdw>
            </a:effectLst>
          </c:spPr>
        </c:marker>
        <c:dLbl>
          <c:idx val="0"/>
          <c:layout>
            <c:manualLayout>
              <c:x val="-2.164934605337546E-2"/>
              <c:y val="-2.8398856095070441E-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7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a:solidFill>
                <a:schemeClr val="accent1"/>
              </a:solidFill>
              <a:round/>
            </a:ln>
            <a:effectLst>
              <a:outerShdw blurRad="57150" dist="19050" dir="5400000" algn="ctr" rotWithShape="0">
                <a:srgbClr val="000000">
                  <a:alpha val="63000"/>
                </a:srgbClr>
              </a:outerShdw>
            </a:effectLst>
          </c:spPr>
        </c:marker>
        <c:dLbl>
          <c:idx val="0"/>
          <c:layout>
            <c:manualLayout>
              <c:x val="-1.8762766579591975E-2"/>
              <c:y val="-2.8398856095070327E-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7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a:solidFill>
                <a:schemeClr val="accent1"/>
              </a:solidFill>
              <a:round/>
            </a:ln>
            <a:effectLst>
              <a:outerShdw blurRad="57150" dist="19050" dir="5400000" algn="ctr" rotWithShape="0">
                <a:srgbClr val="000000">
                  <a:alpha val="63000"/>
                </a:srgbClr>
              </a:outerShdw>
            </a:effectLst>
          </c:spPr>
        </c:marker>
        <c:dLbl>
          <c:idx val="0"/>
          <c:layout>
            <c:manualLayout>
              <c:x val="-1.0103028158241833E-2"/>
              <c:y val="-9.4662853650234417E-3"/>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7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a:solidFill>
                <a:schemeClr val="accent1"/>
              </a:solidFill>
              <a:round/>
            </a:ln>
            <a:effectLst>
              <a:outerShdw blurRad="57150" dist="19050" dir="5400000" algn="ctr" rotWithShape="0">
                <a:srgbClr val="000000">
                  <a:alpha val="63000"/>
                </a:srgbClr>
              </a:outerShdw>
            </a:effectLst>
          </c:spPr>
        </c:marker>
        <c:dLbl>
          <c:idx val="0"/>
          <c:layout>
            <c:manualLayout>
              <c:x val="-2.5979215264050427E-2"/>
              <c:y val="-2.2087999185054698E-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77"/>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a:solidFill>
                <a:schemeClr val="accent1"/>
              </a:solidFill>
              <a:round/>
            </a:ln>
            <a:effectLst>
              <a:outerShdw blurRad="57150" dist="19050" dir="5400000" algn="ctr" rotWithShape="0">
                <a:srgbClr val="000000">
                  <a:alpha val="63000"/>
                </a:srgbClr>
              </a:outerShdw>
            </a:effectLst>
          </c:spPr>
        </c:marker>
        <c:dLbl>
          <c:idx val="0"/>
          <c:layout>
            <c:manualLayout>
              <c:x val="-3.0309084474725495E-2"/>
              <c:y val="-3.4709713005085956E-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78"/>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a:solidFill>
                <a:schemeClr val="accent1"/>
              </a:solidFill>
              <a:round/>
            </a:ln>
            <a:effectLst>
              <a:outerShdw blurRad="57150" dist="19050" dir="5400000" algn="ctr" rotWithShape="0">
                <a:srgbClr val="000000">
                  <a:alpha val="63000"/>
                </a:srgbClr>
              </a:outerShdw>
            </a:effectLst>
          </c:spPr>
        </c:marker>
        <c:dLbl>
          <c:idx val="0"/>
          <c:layout>
            <c:manualLayout>
              <c:x val="-2.0206056316483666E-2"/>
              <c:y val="-3.4709713005086067E-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79"/>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a:solidFill>
                <a:schemeClr val="accent1"/>
              </a:solidFill>
              <a:round/>
            </a:ln>
            <a:effectLst>
              <a:outerShdw blurRad="57150" dist="19050" dir="5400000" algn="ctr" rotWithShape="0">
                <a:srgbClr val="000000">
                  <a:alpha val="63000"/>
                </a:srgbClr>
              </a:outerShdw>
            </a:effectLst>
          </c:spPr>
        </c:marker>
        <c:dLbl>
          <c:idx val="0"/>
          <c:layout>
            <c:manualLayout>
              <c:x val="-2.0206056316483666E-2"/>
              <c:y val="-2.2087999185054698E-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8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a:solidFill>
                <a:schemeClr val="accent1"/>
              </a:solidFill>
              <a:round/>
            </a:ln>
            <a:effectLst>
              <a:outerShdw blurRad="57150" dist="19050" dir="5400000" algn="ctr" rotWithShape="0">
                <a:srgbClr val="000000">
                  <a:alpha val="63000"/>
                </a:srgbClr>
              </a:outerShdw>
            </a:effectLst>
          </c:spPr>
        </c:marker>
        <c:dLbl>
          <c:idx val="0"/>
          <c:layout>
            <c:manualLayout>
              <c:x val="-1.0103028158241833E-2"/>
              <c:y val="9.4662853650233272E-3"/>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8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a:solidFill>
                <a:schemeClr val="accent1"/>
              </a:solidFill>
              <a:round/>
            </a:ln>
            <a:effectLst>
              <a:outerShdw blurRad="57150" dist="19050" dir="5400000" algn="ctr" rotWithShape="0">
                <a:srgbClr val="000000">
                  <a:alpha val="63000"/>
                </a:srgbClr>
              </a:outerShdw>
            </a:effectLst>
          </c:spPr>
        </c:marker>
        <c:dLbl>
          <c:idx val="0"/>
          <c:layout>
            <c:manualLayout>
              <c:x val="-2.8865794737833805E-2"/>
              <c:y val="-2.2087999185054757E-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8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a:solidFill>
                <a:schemeClr val="accent1"/>
              </a:solidFill>
              <a:round/>
            </a:ln>
            <a:effectLst>
              <a:outerShdw blurRad="57150" dist="19050" dir="5400000" algn="ctr" rotWithShape="0">
                <a:srgbClr val="000000">
                  <a:alpha val="63000"/>
                </a:srgbClr>
              </a:outerShdw>
            </a:effectLst>
          </c:spPr>
        </c:marker>
        <c:dLbl>
          <c:idx val="0"/>
          <c:layout>
            <c:manualLayout>
              <c:x val="-2.5979215264050531E-2"/>
              <c:y val="-2.8398856095070386E-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8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a:solidFill>
                <a:schemeClr val="accent1"/>
              </a:solidFill>
              <a:round/>
            </a:ln>
            <a:effectLst>
              <a:outerShdw blurRad="57150" dist="19050" dir="5400000" algn="ctr" rotWithShape="0">
                <a:srgbClr val="000000">
                  <a:alpha val="63000"/>
                </a:srgbClr>
              </a:outerShdw>
            </a:effectLst>
          </c:spPr>
        </c:marker>
        <c:dLbl>
          <c:idx val="0"/>
          <c:layout>
            <c:manualLayout>
              <c:x val="-2.4535925527158737E-2"/>
              <c:y val="-2.5243427640062512E-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8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a:solidFill>
                <a:schemeClr val="accent1"/>
              </a:solidFill>
              <a:round/>
            </a:ln>
            <a:effectLst>
              <a:outerShdw blurRad="57150" dist="19050" dir="5400000" algn="ctr" rotWithShape="0">
                <a:srgbClr val="000000">
                  <a:alpha val="63000"/>
                </a:srgbClr>
              </a:outerShdw>
            </a:effectLst>
          </c:spPr>
        </c:marker>
        <c:dLbl>
          <c:idx val="0"/>
          <c:layout>
            <c:manualLayout>
              <c:x val="-2.0206056316483666E-2"/>
              <c:y val="-2.8398856095070386E-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8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a:solidFill>
                <a:schemeClr val="accent1"/>
              </a:solidFill>
              <a:round/>
            </a:ln>
            <a:effectLst>
              <a:outerShdw blurRad="57150" dist="19050" dir="5400000" algn="ctr" rotWithShape="0">
                <a:srgbClr val="000000">
                  <a:alpha val="63000"/>
                </a:srgbClr>
              </a:outerShdw>
            </a:effectLst>
          </c:spPr>
        </c:marker>
        <c:dLbl>
          <c:idx val="0"/>
          <c:layout>
            <c:manualLayout>
              <c:x val="-1.1546317895133629E-2"/>
              <c:y val="9.4662853650234417E-3"/>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8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a:solidFill>
                <a:schemeClr val="accent1"/>
              </a:solidFill>
              <a:round/>
            </a:ln>
            <a:effectLst>
              <a:outerShdw blurRad="57150" dist="19050" dir="5400000" algn="ctr" rotWithShape="0">
                <a:srgbClr val="000000">
                  <a:alpha val="63000"/>
                </a:srgbClr>
              </a:outerShdw>
            </a:effectLst>
          </c:spPr>
        </c:marker>
        <c:dLbl>
          <c:idx val="0"/>
          <c:layout>
            <c:manualLayout>
              <c:x val="-3.1752374211617189E-2"/>
              <c:y val="-2.5243427640062571E-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87"/>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a:solidFill>
                <a:schemeClr val="accent1"/>
              </a:solidFill>
              <a:round/>
            </a:ln>
            <a:effectLst>
              <a:outerShdw blurRad="57150" dist="19050" dir="5400000" algn="ctr" rotWithShape="0">
                <a:srgbClr val="000000">
                  <a:alpha val="63000"/>
                </a:srgbClr>
              </a:outerShdw>
            </a:effectLst>
          </c:spPr>
        </c:marker>
        <c:dLbl>
          <c:idx val="0"/>
          <c:layout>
            <c:manualLayout>
              <c:x val="-3.0309084474725603E-2"/>
              <c:y val="-2.8398856095070327E-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88"/>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a:solidFill>
                <a:schemeClr val="accent1"/>
              </a:solidFill>
              <a:round/>
            </a:ln>
            <a:effectLst>
              <a:outerShdw blurRad="57150" dist="19050" dir="5400000" algn="ctr" rotWithShape="0">
                <a:srgbClr val="000000">
                  <a:alpha val="63000"/>
                </a:srgbClr>
              </a:outerShdw>
            </a:effectLst>
          </c:spPr>
        </c:marker>
        <c:dLbl>
          <c:idx val="0"/>
          <c:layout>
            <c:manualLayout>
              <c:x val="-3.8968822896075742E-2"/>
              <c:y val="-3.1554284550078138E-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89"/>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a:solidFill>
                <a:schemeClr val="accent1"/>
              </a:solidFill>
              <a:round/>
            </a:ln>
            <a:effectLst>
              <a:outerShdw blurRad="57150" dist="19050" dir="5400000" algn="ctr" rotWithShape="0">
                <a:srgbClr val="000000">
                  <a:alpha val="63000"/>
                </a:srgbClr>
              </a:outerShdw>
            </a:effectLst>
          </c:spPr>
        </c:marker>
        <c:dLbl>
          <c:idx val="0"/>
          <c:layout>
            <c:manualLayout>
              <c:x val="-5.7731589475666558E-3"/>
              <c:y val="-3.1554284550078138E-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9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a:solidFill>
                <a:schemeClr val="accent1"/>
              </a:solidFill>
              <a:round/>
            </a:ln>
            <a:effectLst>
              <a:outerShdw blurRad="57150" dist="19050" dir="5400000" algn="ctr" rotWithShape="0">
                <a:srgbClr val="000000">
                  <a:alpha val="63000"/>
                </a:srgbClr>
              </a:outerShdw>
            </a:effectLst>
          </c:spPr>
        </c:marker>
        <c:dLbl>
          <c:idx val="0"/>
          <c:layout>
            <c:manualLayout>
              <c:x val="-1.5876187105808594E-2"/>
              <c:y val="-4.1020569915101612E-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9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a:solidFill>
                <a:schemeClr val="accent1"/>
              </a:solidFill>
              <a:round/>
            </a:ln>
            <a:effectLst>
              <a:outerShdw blurRad="57150" dist="19050" dir="5400000" algn="ctr" rotWithShape="0">
                <a:srgbClr val="000000">
                  <a:alpha val="63000"/>
                </a:srgbClr>
              </a:outerShdw>
            </a:effectLst>
          </c:spPr>
        </c:marker>
        <c:dLbl>
          <c:idx val="0"/>
          <c:layout>
            <c:manualLayout>
              <c:x val="-1.0103028158241939E-2"/>
              <c:y val="-9.4662853650235006E-3"/>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9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a:solidFill>
                <a:schemeClr val="accent1"/>
              </a:solidFill>
              <a:round/>
            </a:ln>
            <a:effectLst>
              <a:outerShdw blurRad="57150" dist="19050" dir="5400000" algn="ctr" rotWithShape="0">
                <a:srgbClr val="000000">
                  <a:alpha val="63000"/>
                </a:srgbClr>
              </a:outerShdw>
            </a:effectLst>
          </c:spPr>
        </c:marker>
        <c:dLbl>
          <c:idx val="0"/>
          <c:layout>
            <c:manualLayout>
              <c:x val="-1.0103028158241727E-2"/>
              <c:y val="-3.4709713005085956E-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9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9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9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a:solidFill>
                <a:schemeClr val="accent1"/>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9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a:solidFill>
                <a:schemeClr val="accent1"/>
              </a:solidFill>
              <a:round/>
            </a:ln>
            <a:effectLst>
              <a:outerShdw blurRad="57150" dist="19050" dir="5400000" algn="ctr" rotWithShape="0">
                <a:srgbClr val="000000">
                  <a:alpha val="63000"/>
                </a:srgbClr>
              </a:outerShdw>
            </a:effectLst>
          </c:spPr>
        </c:marker>
        <c:dLbl>
          <c:idx val="0"/>
          <c:layout>
            <c:manualLayout>
              <c:x val="-1.8762766579591975E-2"/>
              <c:y val="-4.4175998370109396E-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97"/>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a:solidFill>
                <a:schemeClr val="accent1"/>
              </a:solidFill>
              <a:round/>
            </a:ln>
            <a:effectLst>
              <a:outerShdw blurRad="57150" dist="19050" dir="5400000" algn="ctr" rotWithShape="0">
                <a:srgbClr val="000000">
                  <a:alpha val="63000"/>
                </a:srgbClr>
              </a:outerShdw>
            </a:effectLst>
          </c:spPr>
        </c:marker>
        <c:dLbl>
          <c:idx val="0"/>
          <c:layout>
            <c:manualLayout>
              <c:x val="-1.8762766579591975E-2"/>
              <c:y val="-4.1020569915101696E-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98"/>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a:solidFill>
                <a:schemeClr val="accent1"/>
              </a:solidFill>
              <a:round/>
            </a:ln>
            <a:effectLst>
              <a:outerShdw blurRad="57150" dist="19050" dir="5400000" algn="ctr" rotWithShape="0">
                <a:srgbClr val="000000">
                  <a:alpha val="63000"/>
                </a:srgbClr>
              </a:outerShdw>
            </a:effectLst>
          </c:spPr>
        </c:marker>
        <c:dLbl>
          <c:idx val="0"/>
          <c:layout>
            <c:manualLayout>
              <c:x val="-2.3092635790267046E-2"/>
              <c:y val="-3.4709713005086067E-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99"/>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a:solidFill>
                <a:schemeClr val="accent1"/>
              </a:solidFill>
              <a:round/>
            </a:ln>
            <a:effectLst>
              <a:outerShdw blurRad="57150" dist="19050" dir="5400000" algn="ctr" rotWithShape="0">
                <a:srgbClr val="000000">
                  <a:alpha val="63000"/>
                </a:srgbClr>
              </a:outerShdw>
            </a:effectLst>
          </c:spPr>
        </c:marker>
        <c:dLbl>
          <c:idx val="0"/>
          <c:layout>
            <c:manualLayout>
              <c:x val="-2.0206056316483666E-2"/>
              <c:y val="-3.1554284550078138E-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10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a:solidFill>
                <a:schemeClr val="accent1"/>
              </a:solidFill>
              <a:round/>
            </a:ln>
            <a:effectLst>
              <a:outerShdw blurRad="57150" dist="19050" dir="5400000" algn="ctr" rotWithShape="0">
                <a:srgbClr val="000000">
                  <a:alpha val="63000"/>
                </a:srgbClr>
              </a:outerShdw>
            </a:effectLst>
          </c:spPr>
        </c:marker>
        <c:dLbl>
          <c:idx val="0"/>
          <c:layout>
            <c:manualLayout>
              <c:x val="-2.3092635790267046E-2"/>
              <c:y val="-3.4709713005085956E-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10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a:solidFill>
                <a:schemeClr val="accent1"/>
              </a:solidFill>
              <a:round/>
            </a:ln>
            <a:effectLst>
              <a:outerShdw blurRad="57150" dist="19050" dir="5400000" algn="ctr" rotWithShape="0">
                <a:srgbClr val="000000">
                  <a:alpha val="63000"/>
                </a:srgbClr>
              </a:outerShdw>
            </a:effectLst>
          </c:spPr>
        </c:marker>
        <c:dLbl>
          <c:idx val="0"/>
          <c:layout>
            <c:manualLayout>
              <c:x val="-1.8762766579591975E-2"/>
              <c:y val="-2.8398856095070327E-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10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a:solidFill>
                <a:schemeClr val="accent1"/>
              </a:solidFill>
              <a:round/>
            </a:ln>
            <a:effectLst>
              <a:outerShdw blurRad="57150" dist="19050" dir="5400000" algn="ctr" rotWithShape="0">
                <a:srgbClr val="000000">
                  <a:alpha val="63000"/>
                </a:srgbClr>
              </a:outerShdw>
            </a:effectLst>
          </c:spPr>
        </c:marker>
        <c:dLbl>
          <c:idx val="0"/>
          <c:layout>
            <c:manualLayout>
              <c:x val="-1.7319476842700257E-2"/>
              <c:y val="-2.5243427640062627E-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10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a:solidFill>
                <a:schemeClr val="accent1"/>
              </a:solidFill>
              <a:round/>
            </a:ln>
            <a:effectLst>
              <a:outerShdw blurRad="57150" dist="19050" dir="5400000" algn="ctr" rotWithShape="0">
                <a:srgbClr val="000000">
                  <a:alpha val="63000"/>
                </a:srgbClr>
              </a:outerShdw>
            </a:effectLst>
          </c:spPr>
        </c:marker>
        <c:dLbl>
          <c:idx val="0"/>
          <c:layout>
            <c:manualLayout>
              <c:x val="-1.5876187105808594E-2"/>
              <c:y val="-2.5243427640062512E-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10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a:solidFill>
                <a:schemeClr val="accent1"/>
              </a:solidFill>
              <a:round/>
            </a:ln>
            <a:effectLst>
              <a:outerShdw blurRad="57150" dist="19050" dir="5400000" algn="ctr" rotWithShape="0">
                <a:srgbClr val="000000">
                  <a:alpha val="63000"/>
                </a:srgbClr>
              </a:outerShdw>
            </a:effectLst>
          </c:spPr>
        </c:marker>
        <c:dLbl>
          <c:idx val="0"/>
          <c:layout>
            <c:manualLayout>
              <c:x val="-2.1649346053375356E-2"/>
              <c:y val="-2.8398856095070327E-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10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a:solidFill>
                <a:schemeClr val="accent1"/>
              </a:solidFill>
              <a:round/>
            </a:ln>
            <a:effectLst>
              <a:outerShdw blurRad="57150" dist="19050" dir="5400000" algn="ctr" rotWithShape="0">
                <a:srgbClr val="000000">
                  <a:alpha val="63000"/>
                </a:srgbClr>
              </a:outerShdw>
            </a:effectLst>
          </c:spPr>
        </c:marker>
        <c:dLbl>
          <c:idx val="0"/>
          <c:layout>
            <c:manualLayout>
              <c:x val="-1.4432897368916902E-2"/>
              <c:y val="-2.8398856095070327E-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10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a:solidFill>
                <a:schemeClr val="accent1"/>
              </a:solidFill>
              <a:round/>
            </a:ln>
            <a:effectLst>
              <a:outerShdw blurRad="57150" dist="19050" dir="5400000" algn="ctr" rotWithShape="0">
                <a:srgbClr val="000000">
                  <a:alpha val="63000"/>
                </a:srgbClr>
              </a:outerShdw>
            </a:effectLst>
          </c:spPr>
        </c:marker>
        <c:dLbl>
          <c:idx val="0"/>
          <c:layout>
            <c:manualLayout>
              <c:x val="-2.0206056316483718E-2"/>
              <c:y val="-2.5243427640062512E-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107"/>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a:solidFill>
                <a:schemeClr val="accent1"/>
              </a:solidFill>
              <a:round/>
            </a:ln>
            <a:effectLst>
              <a:outerShdw blurRad="57150" dist="19050" dir="5400000" algn="ctr" rotWithShape="0">
                <a:srgbClr val="000000">
                  <a:alpha val="63000"/>
                </a:srgbClr>
              </a:outerShdw>
            </a:effectLst>
          </c:spPr>
        </c:marker>
        <c:dLbl>
          <c:idx val="0"/>
          <c:layout>
            <c:manualLayout>
              <c:x val="-1.8762766579592027E-2"/>
              <c:y val="-2.5243427640062512E-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108"/>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a:solidFill>
                <a:schemeClr val="accent1"/>
              </a:solidFill>
              <a:round/>
            </a:ln>
            <a:effectLst>
              <a:outerShdw blurRad="57150" dist="19050" dir="5400000" algn="ctr" rotWithShape="0">
                <a:srgbClr val="000000">
                  <a:alpha val="63000"/>
                </a:srgbClr>
              </a:outerShdw>
            </a:effectLst>
          </c:spPr>
        </c:marker>
        <c:dLbl>
          <c:idx val="0"/>
          <c:layout>
            <c:manualLayout>
              <c:x val="-2.0206056316483666E-2"/>
              <c:y val="-2.2087999185054812E-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109"/>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a:solidFill>
                <a:schemeClr val="accent1"/>
              </a:solidFill>
              <a:round/>
            </a:ln>
            <a:effectLst>
              <a:outerShdw blurRad="57150" dist="19050" dir="5400000" algn="ctr" rotWithShape="0">
                <a:srgbClr val="000000">
                  <a:alpha val="63000"/>
                </a:srgbClr>
              </a:outerShdw>
            </a:effectLst>
          </c:spPr>
        </c:marker>
        <c:dLbl>
          <c:idx val="0"/>
          <c:layout>
            <c:manualLayout>
              <c:x val="-2.3092635790267046E-2"/>
              <c:y val="-2.8398856095070327E-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11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a:solidFill>
                <a:schemeClr val="accent1"/>
              </a:solidFill>
              <a:round/>
            </a:ln>
            <a:effectLst>
              <a:outerShdw blurRad="57150" dist="19050" dir="5400000" algn="ctr" rotWithShape="0">
                <a:srgbClr val="000000">
                  <a:alpha val="63000"/>
                </a:srgbClr>
              </a:outerShdw>
            </a:effectLst>
          </c:spPr>
        </c:marker>
        <c:dLbl>
          <c:idx val="0"/>
          <c:layout>
            <c:manualLayout>
              <c:x val="-2.4535925527158789E-2"/>
              <c:y val="-2.5243427640062512E-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11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a:solidFill>
                <a:schemeClr val="accent1"/>
              </a:solidFill>
              <a:round/>
            </a:ln>
            <a:effectLst>
              <a:outerShdw blurRad="57150" dist="19050" dir="5400000" algn="ctr" rotWithShape="0">
                <a:srgbClr val="000000">
                  <a:alpha val="63000"/>
                </a:srgbClr>
              </a:outerShdw>
            </a:effectLst>
          </c:spPr>
        </c:marker>
        <c:dLbl>
          <c:idx val="0"/>
          <c:layout>
            <c:manualLayout>
              <c:x val="-2.4535925527158681E-2"/>
              <c:y val="-2.2087999185054698E-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11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a:solidFill>
                <a:schemeClr val="accent1"/>
              </a:solidFill>
              <a:round/>
            </a:ln>
            <a:effectLst>
              <a:outerShdw blurRad="57150" dist="19050" dir="5400000" algn="ctr" rotWithShape="0">
                <a:srgbClr val="000000">
                  <a:alpha val="63000"/>
                </a:srgbClr>
              </a:outerShdw>
            </a:effectLst>
          </c:spPr>
        </c:marker>
        <c:dLbl>
          <c:idx val="0"/>
          <c:layout>
            <c:manualLayout>
              <c:x val="-2.0206056316483666E-2"/>
              <c:y val="-2.5243427640062627E-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11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a:solidFill>
                <a:schemeClr val="accent1"/>
              </a:solidFill>
              <a:round/>
            </a:ln>
            <a:effectLst>
              <a:outerShdw blurRad="57150" dist="19050" dir="5400000" algn="ctr" rotWithShape="0">
                <a:srgbClr val="000000">
                  <a:alpha val="63000"/>
                </a:srgbClr>
              </a:outerShdw>
            </a:effectLst>
          </c:spPr>
        </c:marker>
        <c:dLbl>
          <c:idx val="0"/>
          <c:layout>
            <c:manualLayout>
              <c:x val="-2.164934605337546E-2"/>
              <c:y val="-2.8398856095070441E-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11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a:solidFill>
                <a:schemeClr val="accent1"/>
              </a:solidFill>
              <a:round/>
            </a:ln>
            <a:effectLst>
              <a:outerShdw blurRad="57150" dist="19050" dir="5400000" algn="ctr" rotWithShape="0">
                <a:srgbClr val="000000">
                  <a:alpha val="63000"/>
                </a:srgbClr>
              </a:outerShdw>
            </a:effectLst>
          </c:spPr>
        </c:marker>
        <c:dLbl>
          <c:idx val="0"/>
          <c:layout>
            <c:manualLayout>
              <c:x val="-1.8762766579591975E-2"/>
              <c:y val="-2.8398856095070327E-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11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a:solidFill>
                <a:schemeClr val="accent1"/>
              </a:solidFill>
              <a:round/>
            </a:ln>
            <a:effectLst>
              <a:outerShdw blurRad="57150" dist="19050" dir="5400000" algn="ctr" rotWithShape="0">
                <a:srgbClr val="000000">
                  <a:alpha val="63000"/>
                </a:srgbClr>
              </a:outerShdw>
            </a:effectLst>
          </c:spPr>
        </c:marker>
        <c:dLbl>
          <c:idx val="0"/>
          <c:layout>
            <c:manualLayout>
              <c:x val="-1.0103028158241833E-2"/>
              <c:y val="-9.4662853650234417E-3"/>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11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a:solidFill>
                <a:schemeClr val="accent1"/>
              </a:solidFill>
              <a:round/>
            </a:ln>
            <a:effectLst>
              <a:outerShdw blurRad="57150" dist="19050" dir="5400000" algn="ctr" rotWithShape="0">
                <a:srgbClr val="000000">
                  <a:alpha val="63000"/>
                </a:srgbClr>
              </a:outerShdw>
            </a:effectLst>
          </c:spPr>
        </c:marker>
        <c:dLbl>
          <c:idx val="0"/>
          <c:layout>
            <c:manualLayout>
              <c:x val="-2.5979215264050427E-2"/>
              <c:y val="-2.2087999185054698E-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117"/>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a:solidFill>
                <a:schemeClr val="accent1"/>
              </a:solidFill>
              <a:round/>
            </a:ln>
            <a:effectLst>
              <a:outerShdw blurRad="57150" dist="19050" dir="5400000" algn="ctr" rotWithShape="0">
                <a:srgbClr val="000000">
                  <a:alpha val="63000"/>
                </a:srgbClr>
              </a:outerShdw>
            </a:effectLst>
          </c:spPr>
        </c:marker>
        <c:dLbl>
          <c:idx val="0"/>
          <c:layout>
            <c:manualLayout>
              <c:x val="-3.0309084474725495E-2"/>
              <c:y val="-3.4709713005085956E-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118"/>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a:solidFill>
                <a:schemeClr val="accent1"/>
              </a:solidFill>
              <a:round/>
            </a:ln>
            <a:effectLst>
              <a:outerShdw blurRad="57150" dist="19050" dir="5400000" algn="ctr" rotWithShape="0">
                <a:srgbClr val="000000">
                  <a:alpha val="63000"/>
                </a:srgbClr>
              </a:outerShdw>
            </a:effectLst>
          </c:spPr>
        </c:marker>
        <c:dLbl>
          <c:idx val="0"/>
          <c:layout>
            <c:manualLayout>
              <c:x val="-2.0206056316483666E-2"/>
              <c:y val="-3.4709713005086067E-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119"/>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a:solidFill>
                <a:schemeClr val="accent1"/>
              </a:solidFill>
              <a:round/>
            </a:ln>
            <a:effectLst>
              <a:outerShdw blurRad="57150" dist="19050" dir="5400000" algn="ctr" rotWithShape="0">
                <a:srgbClr val="000000">
                  <a:alpha val="63000"/>
                </a:srgbClr>
              </a:outerShdw>
            </a:effectLst>
          </c:spPr>
        </c:marker>
        <c:dLbl>
          <c:idx val="0"/>
          <c:layout>
            <c:manualLayout>
              <c:x val="-2.0206056316483666E-2"/>
              <c:y val="-2.2087999185054698E-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12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a:solidFill>
                <a:schemeClr val="accent1"/>
              </a:solidFill>
              <a:round/>
            </a:ln>
            <a:effectLst>
              <a:outerShdw blurRad="57150" dist="19050" dir="5400000" algn="ctr" rotWithShape="0">
                <a:srgbClr val="000000">
                  <a:alpha val="63000"/>
                </a:srgbClr>
              </a:outerShdw>
            </a:effectLst>
          </c:spPr>
        </c:marker>
        <c:dLbl>
          <c:idx val="0"/>
          <c:layout>
            <c:manualLayout>
              <c:x val="-1.0103028158241833E-2"/>
              <c:y val="9.4662853650233272E-3"/>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12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a:solidFill>
                <a:schemeClr val="accent1"/>
              </a:solidFill>
              <a:round/>
            </a:ln>
            <a:effectLst>
              <a:outerShdw blurRad="57150" dist="19050" dir="5400000" algn="ctr" rotWithShape="0">
                <a:srgbClr val="000000">
                  <a:alpha val="63000"/>
                </a:srgbClr>
              </a:outerShdw>
            </a:effectLst>
          </c:spPr>
        </c:marker>
        <c:dLbl>
          <c:idx val="0"/>
          <c:layout>
            <c:manualLayout>
              <c:x val="-2.8865794737833805E-2"/>
              <c:y val="-2.2087999185054757E-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12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a:solidFill>
                <a:schemeClr val="accent1"/>
              </a:solidFill>
              <a:round/>
            </a:ln>
            <a:effectLst>
              <a:outerShdw blurRad="57150" dist="19050" dir="5400000" algn="ctr" rotWithShape="0">
                <a:srgbClr val="000000">
                  <a:alpha val="63000"/>
                </a:srgbClr>
              </a:outerShdw>
            </a:effectLst>
          </c:spPr>
        </c:marker>
        <c:dLbl>
          <c:idx val="0"/>
          <c:layout>
            <c:manualLayout>
              <c:x val="-2.5979215264050531E-2"/>
              <c:y val="-2.8398856095070386E-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12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a:solidFill>
                <a:schemeClr val="accent1"/>
              </a:solidFill>
              <a:round/>
            </a:ln>
            <a:effectLst>
              <a:outerShdw blurRad="57150" dist="19050" dir="5400000" algn="ctr" rotWithShape="0">
                <a:srgbClr val="000000">
                  <a:alpha val="63000"/>
                </a:srgbClr>
              </a:outerShdw>
            </a:effectLst>
          </c:spPr>
        </c:marker>
        <c:dLbl>
          <c:idx val="0"/>
          <c:layout>
            <c:manualLayout>
              <c:x val="-2.4535925527158737E-2"/>
              <c:y val="-2.5243427640062512E-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12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a:solidFill>
                <a:schemeClr val="accent1"/>
              </a:solidFill>
              <a:round/>
            </a:ln>
            <a:effectLst>
              <a:outerShdw blurRad="57150" dist="19050" dir="5400000" algn="ctr" rotWithShape="0">
                <a:srgbClr val="000000">
                  <a:alpha val="63000"/>
                </a:srgbClr>
              </a:outerShdw>
            </a:effectLst>
          </c:spPr>
        </c:marker>
        <c:dLbl>
          <c:idx val="0"/>
          <c:layout>
            <c:manualLayout>
              <c:x val="-2.0206056316483666E-2"/>
              <c:y val="-2.8398856095070386E-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12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a:solidFill>
                <a:schemeClr val="accent1"/>
              </a:solidFill>
              <a:round/>
            </a:ln>
            <a:effectLst>
              <a:outerShdw blurRad="57150" dist="19050" dir="5400000" algn="ctr" rotWithShape="0">
                <a:srgbClr val="000000">
                  <a:alpha val="63000"/>
                </a:srgbClr>
              </a:outerShdw>
            </a:effectLst>
          </c:spPr>
        </c:marker>
        <c:dLbl>
          <c:idx val="0"/>
          <c:layout>
            <c:manualLayout>
              <c:x val="-1.1546317895133629E-2"/>
              <c:y val="9.4662853650234417E-3"/>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12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a:solidFill>
                <a:schemeClr val="accent1"/>
              </a:solidFill>
              <a:round/>
            </a:ln>
            <a:effectLst>
              <a:outerShdw blurRad="57150" dist="19050" dir="5400000" algn="ctr" rotWithShape="0">
                <a:srgbClr val="000000">
                  <a:alpha val="63000"/>
                </a:srgbClr>
              </a:outerShdw>
            </a:effectLst>
          </c:spPr>
        </c:marker>
        <c:dLbl>
          <c:idx val="0"/>
          <c:layout>
            <c:manualLayout>
              <c:x val="-3.1752374211617189E-2"/>
              <c:y val="-2.5243427640062571E-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127"/>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a:solidFill>
                <a:schemeClr val="accent1"/>
              </a:solidFill>
              <a:round/>
            </a:ln>
            <a:effectLst>
              <a:outerShdw blurRad="57150" dist="19050" dir="5400000" algn="ctr" rotWithShape="0">
                <a:srgbClr val="000000">
                  <a:alpha val="63000"/>
                </a:srgbClr>
              </a:outerShdw>
            </a:effectLst>
          </c:spPr>
        </c:marker>
        <c:dLbl>
          <c:idx val="0"/>
          <c:layout>
            <c:manualLayout>
              <c:x val="-3.0309084474725603E-2"/>
              <c:y val="-2.8398856095070327E-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128"/>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a:solidFill>
                <a:schemeClr val="accent1"/>
              </a:solidFill>
              <a:round/>
            </a:ln>
            <a:effectLst>
              <a:outerShdw blurRad="57150" dist="19050" dir="5400000" algn="ctr" rotWithShape="0">
                <a:srgbClr val="000000">
                  <a:alpha val="63000"/>
                </a:srgbClr>
              </a:outerShdw>
            </a:effectLst>
          </c:spPr>
        </c:marker>
        <c:dLbl>
          <c:idx val="0"/>
          <c:layout>
            <c:manualLayout>
              <c:x val="-3.8968822896075742E-2"/>
              <c:y val="-3.1554284550078138E-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129"/>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a:solidFill>
                <a:schemeClr val="accent1"/>
              </a:solidFill>
              <a:round/>
            </a:ln>
            <a:effectLst>
              <a:outerShdw blurRad="57150" dist="19050" dir="5400000" algn="ctr" rotWithShape="0">
                <a:srgbClr val="000000">
                  <a:alpha val="63000"/>
                </a:srgbClr>
              </a:outerShdw>
            </a:effectLst>
          </c:spPr>
        </c:marker>
        <c:dLbl>
          <c:idx val="0"/>
          <c:layout>
            <c:manualLayout>
              <c:x val="-5.7731589475666558E-3"/>
              <c:y val="-3.1554284550078138E-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13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a:solidFill>
                <a:schemeClr val="accent1"/>
              </a:solidFill>
              <a:round/>
            </a:ln>
            <a:effectLst>
              <a:outerShdw blurRad="57150" dist="19050" dir="5400000" algn="ctr" rotWithShape="0">
                <a:srgbClr val="000000">
                  <a:alpha val="63000"/>
                </a:srgbClr>
              </a:outerShdw>
            </a:effectLst>
          </c:spPr>
        </c:marker>
        <c:dLbl>
          <c:idx val="0"/>
          <c:layout>
            <c:manualLayout>
              <c:x val="-1.5876187105808594E-2"/>
              <c:y val="-4.1020569915101612E-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13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a:solidFill>
                <a:schemeClr val="accent1"/>
              </a:solidFill>
              <a:round/>
            </a:ln>
            <a:effectLst>
              <a:outerShdw blurRad="57150" dist="19050" dir="5400000" algn="ctr" rotWithShape="0">
                <a:srgbClr val="000000">
                  <a:alpha val="63000"/>
                </a:srgbClr>
              </a:outerShdw>
            </a:effectLst>
          </c:spPr>
        </c:marker>
        <c:dLbl>
          <c:idx val="0"/>
          <c:layout>
            <c:manualLayout>
              <c:x val="-1.0103028158241939E-2"/>
              <c:y val="-9.4662853650235006E-3"/>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13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a:solidFill>
                <a:schemeClr val="accent1"/>
              </a:solidFill>
              <a:round/>
            </a:ln>
            <a:effectLst>
              <a:outerShdw blurRad="57150" dist="19050" dir="5400000" algn="ctr" rotWithShape="0">
                <a:srgbClr val="000000">
                  <a:alpha val="63000"/>
                </a:srgbClr>
              </a:outerShdw>
            </a:effectLst>
          </c:spPr>
        </c:marker>
        <c:dLbl>
          <c:idx val="0"/>
          <c:layout>
            <c:manualLayout>
              <c:x val="-1.0103028158241727E-2"/>
              <c:y val="-3.4709713005085956E-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8.2018500509744255E-2"/>
          <c:y val="0.16019361618136269"/>
          <c:w val="0.83728568660508051"/>
          <c:h val="0.64753193318442359"/>
        </c:manualLayout>
      </c:layout>
      <c:barChart>
        <c:barDir val="col"/>
        <c:grouping val="clustered"/>
        <c:varyColors val="0"/>
        <c:ser>
          <c:idx val="1"/>
          <c:order val="1"/>
          <c:tx>
            <c:strRef>
              <c:f>Sheet1!$I$4</c:f>
              <c:strCache>
                <c:ptCount val="1"/>
                <c:pt idx="0">
                  <c:v>Total Revenue</c:v>
                </c:pt>
              </c:strCache>
            </c:strRef>
          </c:tx>
          <c:spPr>
            <a:solidFill>
              <a:srgbClr val="FFC000"/>
            </a:solidFill>
            <a:ln>
              <a:noFill/>
            </a:ln>
            <a:effectLst>
              <a:outerShdw blurRad="57150" dist="19050" dir="5400000" algn="ctr" rotWithShape="0">
                <a:srgbClr val="000000">
                  <a:alpha val="63000"/>
                </a:srgbClr>
              </a:outerShdw>
            </a:effectLst>
          </c:spPr>
          <c:invertIfNegative val="0"/>
          <c:dLbls>
            <c:delete val="1"/>
          </c:dLbls>
          <c:cat>
            <c:multiLvlStrRef>
              <c:f>Sheet1!$G$5:$G$45</c:f>
              <c:multiLvlStrCache>
                <c:ptCount val="37"/>
                <c:lvl>
                  <c:pt idx="0">
                    <c:v>3</c:v>
                  </c:pt>
                  <c:pt idx="1">
                    <c:v>4</c:v>
                  </c:pt>
                  <c:pt idx="2">
                    <c:v>5</c:v>
                  </c:pt>
                  <c:pt idx="3">
                    <c:v>6</c:v>
                  </c:pt>
                  <c:pt idx="4">
                    <c:v>7</c:v>
                  </c:pt>
                  <c:pt idx="5">
                    <c:v>8</c:v>
                  </c:pt>
                  <c:pt idx="6">
                    <c:v>9</c:v>
                  </c:pt>
                  <c:pt idx="7">
                    <c:v>10</c:v>
                  </c:pt>
                  <c:pt idx="8">
                    <c:v>11</c:v>
                  </c:pt>
                  <c:pt idx="9">
                    <c:v>12</c:v>
                  </c:pt>
                  <c:pt idx="10">
                    <c:v>1</c:v>
                  </c:pt>
                  <c:pt idx="11">
                    <c:v>2</c:v>
                  </c:pt>
                  <c:pt idx="12">
                    <c:v>3</c:v>
                  </c:pt>
                  <c:pt idx="13">
                    <c:v>4</c:v>
                  </c:pt>
                  <c:pt idx="14">
                    <c:v>5</c:v>
                  </c:pt>
                  <c:pt idx="15">
                    <c:v>6</c:v>
                  </c:pt>
                  <c:pt idx="16">
                    <c:v>7</c:v>
                  </c:pt>
                  <c:pt idx="17">
                    <c:v>8</c:v>
                  </c:pt>
                  <c:pt idx="18">
                    <c:v>9</c:v>
                  </c:pt>
                  <c:pt idx="19">
                    <c:v>10</c:v>
                  </c:pt>
                  <c:pt idx="20">
                    <c:v>11</c:v>
                  </c:pt>
                  <c:pt idx="21">
                    <c:v>12</c:v>
                  </c:pt>
                  <c:pt idx="22">
                    <c:v>1</c:v>
                  </c:pt>
                  <c:pt idx="23">
                    <c:v>2</c:v>
                  </c:pt>
                  <c:pt idx="24">
                    <c:v>3</c:v>
                  </c:pt>
                  <c:pt idx="25">
                    <c:v>4</c:v>
                  </c:pt>
                  <c:pt idx="26">
                    <c:v>5</c:v>
                  </c:pt>
                  <c:pt idx="27">
                    <c:v>6</c:v>
                  </c:pt>
                  <c:pt idx="28">
                    <c:v>7</c:v>
                  </c:pt>
                  <c:pt idx="29">
                    <c:v>8</c:v>
                  </c:pt>
                  <c:pt idx="30">
                    <c:v>9</c:v>
                  </c:pt>
                  <c:pt idx="31">
                    <c:v>10</c:v>
                  </c:pt>
                  <c:pt idx="32">
                    <c:v>11</c:v>
                  </c:pt>
                  <c:pt idx="33">
                    <c:v>12</c:v>
                  </c:pt>
                  <c:pt idx="34">
                    <c:v>1</c:v>
                  </c:pt>
                  <c:pt idx="35">
                    <c:v>2</c:v>
                  </c:pt>
                  <c:pt idx="36">
                    <c:v>3</c:v>
                  </c:pt>
                </c:lvl>
                <c:lvl>
                  <c:pt idx="0">
                    <c:v>2012</c:v>
                  </c:pt>
                  <c:pt idx="10">
                    <c:v>2013</c:v>
                  </c:pt>
                  <c:pt idx="22">
                    <c:v>2014</c:v>
                  </c:pt>
                  <c:pt idx="34">
                    <c:v>2015</c:v>
                  </c:pt>
                </c:lvl>
              </c:multiLvlStrCache>
            </c:multiLvlStrRef>
          </c:cat>
          <c:val>
            <c:numRef>
              <c:f>Sheet1!$I$5:$I$45</c:f>
              <c:numCache>
                <c:formatCode>0.00,"K"</c:formatCode>
                <c:ptCount val="37"/>
                <c:pt idx="0">
                  <c:v>2949.41</c:v>
                </c:pt>
                <c:pt idx="1">
                  <c:v>4699.0600000000004</c:v>
                </c:pt>
                <c:pt idx="2">
                  <c:v>5198.96</c:v>
                </c:pt>
                <c:pt idx="3">
                  <c:v>6598.68</c:v>
                </c:pt>
                <c:pt idx="4">
                  <c:v>7748.45</c:v>
                </c:pt>
                <c:pt idx="5">
                  <c:v>10547.89</c:v>
                </c:pt>
                <c:pt idx="6">
                  <c:v>13047.39</c:v>
                </c:pt>
                <c:pt idx="7">
                  <c:v>17196.560000000001</c:v>
                </c:pt>
                <c:pt idx="8">
                  <c:v>28594.28</c:v>
                </c:pt>
                <c:pt idx="9">
                  <c:v>23795.24</c:v>
                </c:pt>
                <c:pt idx="10">
                  <c:v>19056.28</c:v>
                </c:pt>
                <c:pt idx="11">
                  <c:v>25195.279999999999</c:v>
                </c:pt>
                <c:pt idx="12">
                  <c:v>18816.36</c:v>
                </c:pt>
                <c:pt idx="13">
                  <c:v>27574.67</c:v>
                </c:pt>
                <c:pt idx="14">
                  <c:v>27694.62</c:v>
                </c:pt>
                <c:pt idx="15">
                  <c:v>28294.51</c:v>
                </c:pt>
                <c:pt idx="16">
                  <c:v>29114.36</c:v>
                </c:pt>
                <c:pt idx="17">
                  <c:v>29914.21</c:v>
                </c:pt>
                <c:pt idx="18">
                  <c:v>31513.89</c:v>
                </c:pt>
                <c:pt idx="19">
                  <c:v>37272.81</c:v>
                </c:pt>
                <c:pt idx="20">
                  <c:v>45141.31</c:v>
                </c:pt>
                <c:pt idx="21">
                  <c:v>56612.93</c:v>
                </c:pt>
                <c:pt idx="22">
                  <c:v>54181.37</c:v>
                </c:pt>
                <c:pt idx="23">
                  <c:v>63798.97</c:v>
                </c:pt>
                <c:pt idx="24">
                  <c:v>65998.179999999993</c:v>
                </c:pt>
                <c:pt idx="25">
                  <c:v>75938.009999999995</c:v>
                </c:pt>
                <c:pt idx="26">
                  <c:v>86353.8</c:v>
                </c:pt>
                <c:pt idx="27">
                  <c:v>76046.070000000007</c:v>
                </c:pt>
                <c:pt idx="28">
                  <c:v>80023.210000000006</c:v>
                </c:pt>
                <c:pt idx="29">
                  <c:v>76897.66</c:v>
                </c:pt>
                <c:pt idx="30">
                  <c:v>83668.22</c:v>
                </c:pt>
                <c:pt idx="31">
                  <c:v>101134.57</c:v>
                </c:pt>
                <c:pt idx="32">
                  <c:v>123945.85</c:v>
                </c:pt>
                <c:pt idx="33">
                  <c:v>139484.13</c:v>
                </c:pt>
                <c:pt idx="34">
                  <c:v>127422.53</c:v>
                </c:pt>
                <c:pt idx="35">
                  <c:v>125443.72</c:v>
                </c:pt>
                <c:pt idx="36">
                  <c:v>76257.62</c:v>
                </c:pt>
              </c:numCache>
            </c:numRef>
          </c:val>
          <c:extLst>
            <c:ext xmlns:c16="http://schemas.microsoft.com/office/drawing/2014/chart" uri="{C3380CC4-5D6E-409C-BE32-E72D297353CC}">
              <c16:uniqueId val="{00000000-CE49-4FED-89EB-C6BB6D7948BF}"/>
            </c:ext>
          </c:extLst>
        </c:ser>
        <c:ser>
          <c:idx val="2"/>
          <c:order val="2"/>
          <c:tx>
            <c:strRef>
              <c:f>Sheet1!$J$4</c:f>
              <c:strCache>
                <c:ptCount val="1"/>
                <c:pt idx="0">
                  <c:v>Total Margin</c:v>
                </c:pt>
              </c:strCache>
            </c:strRef>
          </c:tx>
          <c:spPr>
            <a:solidFill>
              <a:srgbClr val="92D050"/>
            </a:solidFill>
            <a:ln>
              <a:solidFill>
                <a:sysClr val="windowText" lastClr="000000">
                  <a:lumMod val="65000"/>
                  <a:lumOff val="35000"/>
                </a:sysClr>
              </a:solidFill>
            </a:ln>
            <a:effectLst>
              <a:outerShdw blurRad="57150" dist="19050" dir="5400000" algn="ctr" rotWithShape="0">
                <a:srgbClr val="000000">
                  <a:alpha val="63000"/>
                </a:srgbClr>
              </a:outerShdw>
            </a:effectLst>
          </c:spPr>
          <c:invertIfNegative val="0"/>
          <c:dPt>
            <c:idx val="36"/>
            <c:invertIfNegative val="0"/>
            <c:bubble3D val="0"/>
            <c:extLst>
              <c:ext xmlns:c16="http://schemas.microsoft.com/office/drawing/2014/chart" uri="{C3380CC4-5D6E-409C-BE32-E72D297353CC}">
                <c16:uniqueId val="{00000001-CE49-4FED-89EB-C6BB6D7948BF}"/>
              </c:ext>
            </c:extLst>
          </c:dPt>
          <c:dLbls>
            <c:delete val="1"/>
          </c:dLbls>
          <c:cat>
            <c:multiLvlStrRef>
              <c:f>Sheet1!$G$5:$G$45</c:f>
              <c:multiLvlStrCache>
                <c:ptCount val="37"/>
                <c:lvl>
                  <c:pt idx="0">
                    <c:v>3</c:v>
                  </c:pt>
                  <c:pt idx="1">
                    <c:v>4</c:v>
                  </c:pt>
                  <c:pt idx="2">
                    <c:v>5</c:v>
                  </c:pt>
                  <c:pt idx="3">
                    <c:v>6</c:v>
                  </c:pt>
                  <c:pt idx="4">
                    <c:v>7</c:v>
                  </c:pt>
                  <c:pt idx="5">
                    <c:v>8</c:v>
                  </c:pt>
                  <c:pt idx="6">
                    <c:v>9</c:v>
                  </c:pt>
                  <c:pt idx="7">
                    <c:v>10</c:v>
                  </c:pt>
                  <c:pt idx="8">
                    <c:v>11</c:v>
                  </c:pt>
                  <c:pt idx="9">
                    <c:v>12</c:v>
                  </c:pt>
                  <c:pt idx="10">
                    <c:v>1</c:v>
                  </c:pt>
                  <c:pt idx="11">
                    <c:v>2</c:v>
                  </c:pt>
                  <c:pt idx="12">
                    <c:v>3</c:v>
                  </c:pt>
                  <c:pt idx="13">
                    <c:v>4</c:v>
                  </c:pt>
                  <c:pt idx="14">
                    <c:v>5</c:v>
                  </c:pt>
                  <c:pt idx="15">
                    <c:v>6</c:v>
                  </c:pt>
                  <c:pt idx="16">
                    <c:v>7</c:v>
                  </c:pt>
                  <c:pt idx="17">
                    <c:v>8</c:v>
                  </c:pt>
                  <c:pt idx="18">
                    <c:v>9</c:v>
                  </c:pt>
                  <c:pt idx="19">
                    <c:v>10</c:v>
                  </c:pt>
                  <c:pt idx="20">
                    <c:v>11</c:v>
                  </c:pt>
                  <c:pt idx="21">
                    <c:v>12</c:v>
                  </c:pt>
                  <c:pt idx="22">
                    <c:v>1</c:v>
                  </c:pt>
                  <c:pt idx="23">
                    <c:v>2</c:v>
                  </c:pt>
                  <c:pt idx="24">
                    <c:v>3</c:v>
                  </c:pt>
                  <c:pt idx="25">
                    <c:v>4</c:v>
                  </c:pt>
                  <c:pt idx="26">
                    <c:v>5</c:v>
                  </c:pt>
                  <c:pt idx="27">
                    <c:v>6</c:v>
                  </c:pt>
                  <c:pt idx="28">
                    <c:v>7</c:v>
                  </c:pt>
                  <c:pt idx="29">
                    <c:v>8</c:v>
                  </c:pt>
                  <c:pt idx="30">
                    <c:v>9</c:v>
                  </c:pt>
                  <c:pt idx="31">
                    <c:v>10</c:v>
                  </c:pt>
                  <c:pt idx="32">
                    <c:v>11</c:v>
                  </c:pt>
                  <c:pt idx="33">
                    <c:v>12</c:v>
                  </c:pt>
                  <c:pt idx="34">
                    <c:v>1</c:v>
                  </c:pt>
                  <c:pt idx="35">
                    <c:v>2</c:v>
                  </c:pt>
                  <c:pt idx="36">
                    <c:v>3</c:v>
                  </c:pt>
                </c:lvl>
                <c:lvl>
                  <c:pt idx="0">
                    <c:v>2012</c:v>
                  </c:pt>
                  <c:pt idx="10">
                    <c:v>2013</c:v>
                  </c:pt>
                  <c:pt idx="22">
                    <c:v>2014</c:v>
                  </c:pt>
                  <c:pt idx="34">
                    <c:v>2015</c:v>
                  </c:pt>
                </c:lvl>
              </c:multiLvlStrCache>
            </c:multiLvlStrRef>
          </c:cat>
          <c:val>
            <c:numRef>
              <c:f>Sheet1!$J$5:$J$45</c:f>
              <c:numCache>
                <c:formatCode>0.00,"K"</c:formatCode>
                <c:ptCount val="37"/>
                <c:pt idx="0">
                  <c:v>1780.01</c:v>
                </c:pt>
                <c:pt idx="1">
                  <c:v>2769.55</c:v>
                </c:pt>
                <c:pt idx="2">
                  <c:v>3094.04</c:v>
                </c:pt>
                <c:pt idx="3">
                  <c:v>3870.08</c:v>
                </c:pt>
                <c:pt idx="4">
                  <c:v>4454.6400000000003</c:v>
                </c:pt>
                <c:pt idx="5">
                  <c:v>6104.17</c:v>
                </c:pt>
                <c:pt idx="6">
                  <c:v>7453.76</c:v>
                </c:pt>
                <c:pt idx="7">
                  <c:v>9965.77</c:v>
                </c:pt>
                <c:pt idx="8">
                  <c:v>16549.46</c:v>
                </c:pt>
                <c:pt idx="9">
                  <c:v>13933.3</c:v>
                </c:pt>
                <c:pt idx="10">
                  <c:v>11314.18</c:v>
                </c:pt>
                <c:pt idx="11">
                  <c:v>15003.26</c:v>
                </c:pt>
                <c:pt idx="12">
                  <c:v>11117.71</c:v>
                </c:pt>
                <c:pt idx="13">
                  <c:v>16514.7</c:v>
                </c:pt>
                <c:pt idx="14">
                  <c:v>16319.83</c:v>
                </c:pt>
                <c:pt idx="15">
                  <c:v>16466.939999999999</c:v>
                </c:pt>
                <c:pt idx="16">
                  <c:v>17057.400000000001</c:v>
                </c:pt>
                <c:pt idx="17">
                  <c:v>17770.29</c:v>
                </c:pt>
                <c:pt idx="18">
                  <c:v>18843.740000000002</c:v>
                </c:pt>
                <c:pt idx="19">
                  <c:v>22484.19</c:v>
                </c:pt>
                <c:pt idx="20">
                  <c:v>27117.29</c:v>
                </c:pt>
                <c:pt idx="21">
                  <c:v>34540.33</c:v>
                </c:pt>
                <c:pt idx="22">
                  <c:v>32978.980000000003</c:v>
                </c:pt>
                <c:pt idx="23">
                  <c:v>39548.449999999997</c:v>
                </c:pt>
                <c:pt idx="24">
                  <c:v>40876.949999999997</c:v>
                </c:pt>
                <c:pt idx="25">
                  <c:v>46926.080000000002</c:v>
                </c:pt>
                <c:pt idx="26">
                  <c:v>53586.03</c:v>
                </c:pt>
                <c:pt idx="27">
                  <c:v>46595.32</c:v>
                </c:pt>
                <c:pt idx="28">
                  <c:v>49301.16</c:v>
                </c:pt>
                <c:pt idx="29">
                  <c:v>45760.58</c:v>
                </c:pt>
                <c:pt idx="30">
                  <c:v>49745.23</c:v>
                </c:pt>
                <c:pt idx="31">
                  <c:v>62975.59</c:v>
                </c:pt>
                <c:pt idx="32">
                  <c:v>76767.87</c:v>
                </c:pt>
                <c:pt idx="33">
                  <c:v>86518.11</c:v>
                </c:pt>
                <c:pt idx="34">
                  <c:v>79121.990000000005</c:v>
                </c:pt>
                <c:pt idx="35">
                  <c:v>78236.78</c:v>
                </c:pt>
                <c:pt idx="36">
                  <c:v>47337.05</c:v>
                </c:pt>
              </c:numCache>
            </c:numRef>
          </c:val>
          <c:extLst>
            <c:ext xmlns:c16="http://schemas.microsoft.com/office/drawing/2014/chart" uri="{C3380CC4-5D6E-409C-BE32-E72D297353CC}">
              <c16:uniqueId val="{00000002-CE49-4FED-89EB-C6BB6D7948BF}"/>
            </c:ext>
          </c:extLst>
        </c:ser>
        <c:dLbls>
          <c:showLegendKey val="0"/>
          <c:showVal val="1"/>
          <c:showCatName val="0"/>
          <c:showSerName val="0"/>
          <c:showPercent val="0"/>
          <c:showBubbleSize val="0"/>
        </c:dLbls>
        <c:gapWidth val="75"/>
        <c:axId val="1946321887"/>
        <c:axId val="1946313247"/>
      </c:barChart>
      <c:lineChart>
        <c:grouping val="standard"/>
        <c:varyColors val="0"/>
        <c:ser>
          <c:idx val="0"/>
          <c:order val="0"/>
          <c:tx>
            <c:strRef>
              <c:f>Sheet1!$H$4</c:f>
              <c:strCache>
                <c:ptCount val="1"/>
                <c:pt idx="0">
                  <c:v>Total Sales</c:v>
                </c:pt>
              </c:strCache>
            </c:strRef>
          </c:tx>
          <c:spPr>
            <a:ln w="349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a:solidFill>
                  <a:schemeClr val="accent1"/>
                </a:solidFill>
                <a:round/>
              </a:ln>
              <a:effectLst>
                <a:outerShdw blurRad="57150" dist="19050" dir="5400000" algn="ctr" rotWithShape="0">
                  <a:srgbClr val="000000">
                    <a:alpha val="63000"/>
                  </a:srgbClr>
                </a:outerShdw>
              </a:effectLst>
            </c:spPr>
          </c:marker>
          <c:dLbls>
            <c:dLbl>
              <c:idx val="0"/>
              <c:layout>
                <c:manualLayout>
                  <c:x val="-1.8762766579591975E-2"/>
                  <c:y val="-4.4175998370109396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CE49-4FED-89EB-C6BB6D7948BF}"/>
                </c:ext>
              </c:extLst>
            </c:dLbl>
            <c:dLbl>
              <c:idx val="1"/>
              <c:layout>
                <c:manualLayout>
                  <c:x val="-1.8762766579591975E-2"/>
                  <c:y val="-4.1020569915101696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CE49-4FED-89EB-C6BB6D7948BF}"/>
                </c:ext>
              </c:extLst>
            </c:dLbl>
            <c:dLbl>
              <c:idx val="2"/>
              <c:layout>
                <c:manualLayout>
                  <c:x val="-2.3092635790267046E-2"/>
                  <c:y val="-3.4709713005086067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CE49-4FED-89EB-C6BB6D7948BF}"/>
                </c:ext>
              </c:extLst>
            </c:dLbl>
            <c:dLbl>
              <c:idx val="3"/>
              <c:layout>
                <c:manualLayout>
                  <c:x val="-2.0206056316483666E-2"/>
                  <c:y val="-3.1554284550078138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CE49-4FED-89EB-C6BB6D7948BF}"/>
                </c:ext>
              </c:extLst>
            </c:dLbl>
            <c:dLbl>
              <c:idx val="4"/>
              <c:layout>
                <c:manualLayout>
                  <c:x val="-2.3092635790267046E-2"/>
                  <c:y val="-3.4709713005085956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CE49-4FED-89EB-C6BB6D7948BF}"/>
                </c:ext>
              </c:extLst>
            </c:dLbl>
            <c:dLbl>
              <c:idx val="5"/>
              <c:layout>
                <c:manualLayout>
                  <c:x val="-1.8762766579591975E-2"/>
                  <c:y val="-2.8398856095070327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CE49-4FED-89EB-C6BB6D7948BF}"/>
                </c:ext>
              </c:extLst>
            </c:dLbl>
            <c:dLbl>
              <c:idx val="6"/>
              <c:layout>
                <c:manualLayout>
                  <c:x val="-1.7319476842700257E-2"/>
                  <c:y val="-2.5243427640062627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CE49-4FED-89EB-C6BB6D7948BF}"/>
                </c:ext>
              </c:extLst>
            </c:dLbl>
            <c:dLbl>
              <c:idx val="7"/>
              <c:layout>
                <c:manualLayout>
                  <c:x val="-1.5876187105808594E-2"/>
                  <c:y val="-2.5243427640062512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A-CE49-4FED-89EB-C6BB6D7948BF}"/>
                </c:ext>
              </c:extLst>
            </c:dLbl>
            <c:dLbl>
              <c:idx val="8"/>
              <c:layout>
                <c:manualLayout>
                  <c:x val="-2.1649346053375356E-2"/>
                  <c:y val="-2.8398856095070327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B-CE49-4FED-89EB-C6BB6D7948BF}"/>
                </c:ext>
              </c:extLst>
            </c:dLbl>
            <c:dLbl>
              <c:idx val="9"/>
              <c:layout>
                <c:manualLayout>
                  <c:x val="-1.4432897368916902E-2"/>
                  <c:y val="-2.8398856095070327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C-CE49-4FED-89EB-C6BB6D7948BF}"/>
                </c:ext>
              </c:extLst>
            </c:dLbl>
            <c:dLbl>
              <c:idx val="10"/>
              <c:layout>
                <c:manualLayout>
                  <c:x val="-2.0206056316483718E-2"/>
                  <c:y val="-2.5243427640062512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D-CE49-4FED-89EB-C6BB6D7948BF}"/>
                </c:ext>
              </c:extLst>
            </c:dLbl>
            <c:dLbl>
              <c:idx val="11"/>
              <c:layout>
                <c:manualLayout>
                  <c:x val="-1.8762766579592027E-2"/>
                  <c:y val="-2.5243427640062512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E-CE49-4FED-89EB-C6BB6D7948BF}"/>
                </c:ext>
              </c:extLst>
            </c:dLbl>
            <c:dLbl>
              <c:idx val="12"/>
              <c:layout>
                <c:manualLayout>
                  <c:x val="-2.0206056316483666E-2"/>
                  <c:y val="-2.2087999185054812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F-CE49-4FED-89EB-C6BB6D7948BF}"/>
                </c:ext>
              </c:extLst>
            </c:dLbl>
            <c:dLbl>
              <c:idx val="13"/>
              <c:layout>
                <c:manualLayout>
                  <c:x val="-2.3092635790267046E-2"/>
                  <c:y val="-2.8398856095070327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0-CE49-4FED-89EB-C6BB6D7948BF}"/>
                </c:ext>
              </c:extLst>
            </c:dLbl>
            <c:dLbl>
              <c:idx val="14"/>
              <c:layout>
                <c:manualLayout>
                  <c:x val="-2.4535925527158789E-2"/>
                  <c:y val="-2.5243427640062512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1-CE49-4FED-89EB-C6BB6D7948BF}"/>
                </c:ext>
              </c:extLst>
            </c:dLbl>
            <c:dLbl>
              <c:idx val="15"/>
              <c:layout>
                <c:manualLayout>
                  <c:x val="-2.4535925527158681E-2"/>
                  <c:y val="-2.2087999185054698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2-CE49-4FED-89EB-C6BB6D7948BF}"/>
                </c:ext>
              </c:extLst>
            </c:dLbl>
            <c:dLbl>
              <c:idx val="16"/>
              <c:layout>
                <c:manualLayout>
                  <c:x val="-2.0206056316483666E-2"/>
                  <c:y val="-2.5243427640062627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3-CE49-4FED-89EB-C6BB6D7948BF}"/>
                </c:ext>
              </c:extLst>
            </c:dLbl>
            <c:dLbl>
              <c:idx val="17"/>
              <c:layout>
                <c:manualLayout>
                  <c:x val="-2.164934605337546E-2"/>
                  <c:y val="-2.8398856095070441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4-CE49-4FED-89EB-C6BB6D7948BF}"/>
                </c:ext>
              </c:extLst>
            </c:dLbl>
            <c:dLbl>
              <c:idx val="18"/>
              <c:layout>
                <c:manualLayout>
                  <c:x val="-1.8762766579591975E-2"/>
                  <c:y val="-2.8398856095070327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5-CE49-4FED-89EB-C6BB6D7948BF}"/>
                </c:ext>
              </c:extLst>
            </c:dLbl>
            <c:dLbl>
              <c:idx val="19"/>
              <c:layout>
                <c:manualLayout>
                  <c:x val="-1.0103028158241833E-2"/>
                  <c:y val="-9.4662853650234417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6-CE49-4FED-89EB-C6BB6D7948BF}"/>
                </c:ext>
              </c:extLst>
            </c:dLbl>
            <c:dLbl>
              <c:idx val="20"/>
              <c:layout>
                <c:manualLayout>
                  <c:x val="-2.5979215264050427E-2"/>
                  <c:y val="-2.2087999185054698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7-CE49-4FED-89EB-C6BB6D7948BF}"/>
                </c:ext>
              </c:extLst>
            </c:dLbl>
            <c:dLbl>
              <c:idx val="21"/>
              <c:layout>
                <c:manualLayout>
                  <c:x val="-3.0309084474725495E-2"/>
                  <c:y val="-3.4709713005085956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8-CE49-4FED-89EB-C6BB6D7948BF}"/>
                </c:ext>
              </c:extLst>
            </c:dLbl>
            <c:dLbl>
              <c:idx val="22"/>
              <c:layout>
                <c:manualLayout>
                  <c:x val="-2.0206056316483666E-2"/>
                  <c:y val="-3.4709713005086067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9-CE49-4FED-89EB-C6BB6D7948BF}"/>
                </c:ext>
              </c:extLst>
            </c:dLbl>
            <c:dLbl>
              <c:idx val="23"/>
              <c:layout>
                <c:manualLayout>
                  <c:x val="-2.0206056316483666E-2"/>
                  <c:y val="-2.2087999185054698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A-CE49-4FED-89EB-C6BB6D7948BF}"/>
                </c:ext>
              </c:extLst>
            </c:dLbl>
            <c:dLbl>
              <c:idx val="24"/>
              <c:layout>
                <c:manualLayout>
                  <c:x val="-1.0103028158241833E-2"/>
                  <c:y val="9.4662853650233272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B-CE49-4FED-89EB-C6BB6D7948BF}"/>
                </c:ext>
              </c:extLst>
            </c:dLbl>
            <c:dLbl>
              <c:idx val="25"/>
              <c:layout>
                <c:manualLayout>
                  <c:x val="-2.8865794737833805E-2"/>
                  <c:y val="-2.2087999185054757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C-CE49-4FED-89EB-C6BB6D7948BF}"/>
                </c:ext>
              </c:extLst>
            </c:dLbl>
            <c:dLbl>
              <c:idx val="26"/>
              <c:layout>
                <c:manualLayout>
                  <c:x val="-2.5979215264050531E-2"/>
                  <c:y val="-2.8398856095070386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D-CE49-4FED-89EB-C6BB6D7948BF}"/>
                </c:ext>
              </c:extLst>
            </c:dLbl>
            <c:dLbl>
              <c:idx val="27"/>
              <c:layout>
                <c:manualLayout>
                  <c:x val="-2.4535925527158737E-2"/>
                  <c:y val="-2.5243427640062512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E-CE49-4FED-89EB-C6BB6D7948BF}"/>
                </c:ext>
              </c:extLst>
            </c:dLbl>
            <c:dLbl>
              <c:idx val="28"/>
              <c:layout>
                <c:manualLayout>
                  <c:x val="-2.0206056316483666E-2"/>
                  <c:y val="-2.8398856095070386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F-CE49-4FED-89EB-C6BB6D7948BF}"/>
                </c:ext>
              </c:extLst>
            </c:dLbl>
            <c:dLbl>
              <c:idx val="29"/>
              <c:layout>
                <c:manualLayout>
                  <c:x val="-1.1546317895133629E-2"/>
                  <c:y val="9.4662853650234417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20-CE49-4FED-89EB-C6BB6D7948BF}"/>
                </c:ext>
              </c:extLst>
            </c:dLbl>
            <c:dLbl>
              <c:idx val="30"/>
              <c:layout>
                <c:manualLayout>
                  <c:x val="-3.1752374211617189E-2"/>
                  <c:y val="-2.5243427640062571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21-CE49-4FED-89EB-C6BB6D7948BF}"/>
                </c:ext>
              </c:extLst>
            </c:dLbl>
            <c:dLbl>
              <c:idx val="31"/>
              <c:layout>
                <c:manualLayout>
                  <c:x val="-3.0309084474725603E-2"/>
                  <c:y val="-2.8398856095070327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22-CE49-4FED-89EB-C6BB6D7948BF}"/>
                </c:ext>
              </c:extLst>
            </c:dLbl>
            <c:dLbl>
              <c:idx val="32"/>
              <c:layout>
                <c:manualLayout>
                  <c:x val="-3.8968822896075742E-2"/>
                  <c:y val="-3.1554284550078138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23-CE49-4FED-89EB-C6BB6D7948BF}"/>
                </c:ext>
              </c:extLst>
            </c:dLbl>
            <c:dLbl>
              <c:idx val="33"/>
              <c:layout>
                <c:manualLayout>
                  <c:x val="-5.7731589475666558E-3"/>
                  <c:y val="-3.1554284550078138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24-CE49-4FED-89EB-C6BB6D7948BF}"/>
                </c:ext>
              </c:extLst>
            </c:dLbl>
            <c:dLbl>
              <c:idx val="34"/>
              <c:layout>
                <c:manualLayout>
                  <c:x val="-1.5876187105808594E-2"/>
                  <c:y val="-4.1020569915101612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25-CE49-4FED-89EB-C6BB6D7948BF}"/>
                </c:ext>
              </c:extLst>
            </c:dLbl>
            <c:dLbl>
              <c:idx val="35"/>
              <c:layout>
                <c:manualLayout>
                  <c:x val="-1.0103028158241939E-2"/>
                  <c:y val="-9.4662853650235006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26-CE49-4FED-89EB-C6BB6D7948BF}"/>
                </c:ext>
              </c:extLst>
            </c:dLbl>
            <c:dLbl>
              <c:idx val="36"/>
              <c:layout>
                <c:manualLayout>
                  <c:x val="-1.0103028158241727E-2"/>
                  <c:y val="-3.4709713005085956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27-CE49-4FED-89EB-C6BB6D7948BF}"/>
                </c:ext>
              </c:extLst>
            </c:dLbl>
            <c:spPr>
              <a:noFill/>
              <a:ln>
                <a:noFill/>
              </a:ln>
              <a:effectLst/>
            </c:spPr>
            <c:txPr>
              <a:bodyPr rot="0" spcFirstLastPara="1" vertOverflow="ellipsis" vert="horz" wrap="square" lIns="38100" tIns="19050" rIns="38100" bIns="19050" anchor="ctr" anchorCtr="1">
                <a:spAutoFit/>
              </a:bodyPr>
              <a:lstStyle/>
              <a:p>
                <a:pPr>
                  <a:defRPr sz="73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multiLvlStrRef>
              <c:f>Sheet1!$G$5:$G$45</c:f>
              <c:multiLvlStrCache>
                <c:ptCount val="37"/>
                <c:lvl>
                  <c:pt idx="0">
                    <c:v>3</c:v>
                  </c:pt>
                  <c:pt idx="1">
                    <c:v>4</c:v>
                  </c:pt>
                  <c:pt idx="2">
                    <c:v>5</c:v>
                  </c:pt>
                  <c:pt idx="3">
                    <c:v>6</c:v>
                  </c:pt>
                  <c:pt idx="4">
                    <c:v>7</c:v>
                  </c:pt>
                  <c:pt idx="5">
                    <c:v>8</c:v>
                  </c:pt>
                  <c:pt idx="6">
                    <c:v>9</c:v>
                  </c:pt>
                  <c:pt idx="7">
                    <c:v>10</c:v>
                  </c:pt>
                  <c:pt idx="8">
                    <c:v>11</c:v>
                  </c:pt>
                  <c:pt idx="9">
                    <c:v>12</c:v>
                  </c:pt>
                  <c:pt idx="10">
                    <c:v>1</c:v>
                  </c:pt>
                  <c:pt idx="11">
                    <c:v>2</c:v>
                  </c:pt>
                  <c:pt idx="12">
                    <c:v>3</c:v>
                  </c:pt>
                  <c:pt idx="13">
                    <c:v>4</c:v>
                  </c:pt>
                  <c:pt idx="14">
                    <c:v>5</c:v>
                  </c:pt>
                  <c:pt idx="15">
                    <c:v>6</c:v>
                  </c:pt>
                  <c:pt idx="16">
                    <c:v>7</c:v>
                  </c:pt>
                  <c:pt idx="17">
                    <c:v>8</c:v>
                  </c:pt>
                  <c:pt idx="18">
                    <c:v>9</c:v>
                  </c:pt>
                  <c:pt idx="19">
                    <c:v>10</c:v>
                  </c:pt>
                  <c:pt idx="20">
                    <c:v>11</c:v>
                  </c:pt>
                  <c:pt idx="21">
                    <c:v>12</c:v>
                  </c:pt>
                  <c:pt idx="22">
                    <c:v>1</c:v>
                  </c:pt>
                  <c:pt idx="23">
                    <c:v>2</c:v>
                  </c:pt>
                  <c:pt idx="24">
                    <c:v>3</c:v>
                  </c:pt>
                  <c:pt idx="25">
                    <c:v>4</c:v>
                  </c:pt>
                  <c:pt idx="26">
                    <c:v>5</c:v>
                  </c:pt>
                  <c:pt idx="27">
                    <c:v>6</c:v>
                  </c:pt>
                  <c:pt idx="28">
                    <c:v>7</c:v>
                  </c:pt>
                  <c:pt idx="29">
                    <c:v>8</c:v>
                  </c:pt>
                  <c:pt idx="30">
                    <c:v>9</c:v>
                  </c:pt>
                  <c:pt idx="31">
                    <c:v>10</c:v>
                  </c:pt>
                  <c:pt idx="32">
                    <c:v>11</c:v>
                  </c:pt>
                  <c:pt idx="33">
                    <c:v>12</c:v>
                  </c:pt>
                  <c:pt idx="34">
                    <c:v>1</c:v>
                  </c:pt>
                  <c:pt idx="35">
                    <c:v>2</c:v>
                  </c:pt>
                  <c:pt idx="36">
                    <c:v>3</c:v>
                  </c:pt>
                </c:lvl>
                <c:lvl>
                  <c:pt idx="0">
                    <c:v>2012</c:v>
                  </c:pt>
                  <c:pt idx="10">
                    <c:v>2013</c:v>
                  </c:pt>
                  <c:pt idx="22">
                    <c:v>2014</c:v>
                  </c:pt>
                  <c:pt idx="34">
                    <c:v>2015</c:v>
                  </c:pt>
                </c:lvl>
              </c:multiLvlStrCache>
            </c:multiLvlStrRef>
          </c:cat>
          <c:val>
            <c:numRef>
              <c:f>Sheet1!$H$5:$H$45</c:f>
              <c:numCache>
                <c:formatCode>General</c:formatCode>
                <c:ptCount val="37"/>
                <c:pt idx="0">
                  <c:v>60</c:v>
                </c:pt>
                <c:pt idx="1">
                  <c:v>99</c:v>
                </c:pt>
                <c:pt idx="2">
                  <c:v>108</c:v>
                </c:pt>
                <c:pt idx="3">
                  <c:v>140</c:v>
                </c:pt>
                <c:pt idx="4">
                  <c:v>169</c:v>
                </c:pt>
                <c:pt idx="5">
                  <c:v>228</c:v>
                </c:pt>
                <c:pt idx="6">
                  <c:v>287</c:v>
                </c:pt>
                <c:pt idx="7">
                  <c:v>371</c:v>
                </c:pt>
                <c:pt idx="8">
                  <c:v>618</c:v>
                </c:pt>
                <c:pt idx="9">
                  <c:v>506</c:v>
                </c:pt>
                <c:pt idx="10">
                  <c:v>390</c:v>
                </c:pt>
                <c:pt idx="11">
                  <c:v>498</c:v>
                </c:pt>
                <c:pt idx="12">
                  <c:v>385</c:v>
                </c:pt>
                <c:pt idx="13">
                  <c:v>553</c:v>
                </c:pt>
                <c:pt idx="14">
                  <c:v>571</c:v>
                </c:pt>
                <c:pt idx="15">
                  <c:v>593</c:v>
                </c:pt>
                <c:pt idx="16">
                  <c:v>604</c:v>
                </c:pt>
                <c:pt idx="17">
                  <c:v>608</c:v>
                </c:pt>
                <c:pt idx="18">
                  <c:v>629</c:v>
                </c:pt>
                <c:pt idx="19">
                  <c:v>708</c:v>
                </c:pt>
                <c:pt idx="20">
                  <c:v>861</c:v>
                </c:pt>
                <c:pt idx="21">
                  <c:v>1047</c:v>
                </c:pt>
                <c:pt idx="22">
                  <c:v>982</c:v>
                </c:pt>
                <c:pt idx="23">
                  <c:v>1021</c:v>
                </c:pt>
                <c:pt idx="24">
                  <c:v>1066</c:v>
                </c:pt>
                <c:pt idx="25">
                  <c:v>1241</c:v>
                </c:pt>
                <c:pt idx="26">
                  <c:v>1368</c:v>
                </c:pt>
                <c:pt idx="27">
                  <c:v>1239</c:v>
                </c:pt>
                <c:pt idx="28">
                  <c:v>1286</c:v>
                </c:pt>
                <c:pt idx="29">
                  <c:v>1325</c:v>
                </c:pt>
                <c:pt idx="30">
                  <c:v>1424</c:v>
                </c:pt>
                <c:pt idx="31">
                  <c:v>1609</c:v>
                </c:pt>
                <c:pt idx="32">
                  <c:v>1985</c:v>
                </c:pt>
                <c:pt idx="33">
                  <c:v>2314</c:v>
                </c:pt>
                <c:pt idx="34">
                  <c:v>2098</c:v>
                </c:pt>
                <c:pt idx="35">
                  <c:v>2068</c:v>
                </c:pt>
                <c:pt idx="36">
                  <c:v>1254</c:v>
                </c:pt>
              </c:numCache>
            </c:numRef>
          </c:val>
          <c:smooth val="0"/>
          <c:extLst>
            <c:ext xmlns:c16="http://schemas.microsoft.com/office/drawing/2014/chart" uri="{C3380CC4-5D6E-409C-BE32-E72D297353CC}">
              <c16:uniqueId val="{00000028-CE49-4FED-89EB-C6BB6D7948BF}"/>
            </c:ext>
          </c:extLst>
        </c:ser>
        <c:dLbls>
          <c:showLegendKey val="0"/>
          <c:showVal val="1"/>
          <c:showCatName val="0"/>
          <c:showSerName val="0"/>
          <c:showPercent val="0"/>
          <c:showBubbleSize val="0"/>
        </c:dLbls>
        <c:marker val="1"/>
        <c:smooth val="0"/>
        <c:axId val="1946328607"/>
        <c:axId val="1946328127"/>
      </c:lineChart>
      <c:catAx>
        <c:axId val="1946321887"/>
        <c:scaling>
          <c:orientation val="minMax"/>
        </c:scaling>
        <c:delete val="0"/>
        <c:axPos val="b"/>
        <c:title>
          <c:tx>
            <c:rich>
              <a:bodyPr rot="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r>
                  <a:rPr lang="en-IN"/>
                  <a:t>MONTH</a:t>
                </a:r>
              </a:p>
            </c:rich>
          </c:tx>
          <c:overlay val="0"/>
          <c:spPr>
            <a:noFill/>
            <a:ln>
              <a:noFill/>
            </a:ln>
            <a:effectLst/>
          </c:spPr>
          <c:txPr>
            <a:bodyPr rot="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endParaRPr lang="en-US"/>
            </a:p>
          </c:txPr>
        </c:title>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crossAx val="1946313247"/>
        <c:crosses val="autoZero"/>
        <c:auto val="1"/>
        <c:lblAlgn val="ctr"/>
        <c:lblOffset val="100"/>
        <c:noMultiLvlLbl val="0"/>
      </c:catAx>
      <c:valAx>
        <c:axId val="1946313247"/>
        <c:scaling>
          <c:orientation val="minMax"/>
        </c:scaling>
        <c:delete val="0"/>
        <c:axPos val="l"/>
        <c:majorGridlines>
          <c:spPr>
            <a:ln w="9525" cap="flat" cmpd="sng" algn="ctr">
              <a:solidFill>
                <a:schemeClr val="lt1">
                  <a:lumMod val="95000"/>
                  <a:alpha val="10000"/>
                </a:schemeClr>
              </a:solidFill>
              <a:round/>
            </a:ln>
            <a:effectLst/>
          </c:spPr>
        </c:majorGridlines>
        <c:title>
          <c:tx>
            <c:rich>
              <a:bodyPr rot="-540000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r>
                  <a:rPr lang="en-IN"/>
                  <a:t>TOTAL REVENUE</a:t>
                </a:r>
              </a:p>
            </c:rich>
          </c:tx>
          <c:overlay val="0"/>
          <c:spPr>
            <a:noFill/>
            <a:ln>
              <a:noFill/>
            </a:ln>
            <a:effectLst/>
          </c:spPr>
          <c:txPr>
            <a:bodyPr rot="-540000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endParaRPr lang="en-US"/>
            </a:p>
          </c:txPr>
        </c:title>
        <c:numFmt formatCode="0.00,&quot;K&quot;"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crossAx val="1946321887"/>
        <c:crosses val="autoZero"/>
        <c:crossBetween val="between"/>
      </c:valAx>
      <c:valAx>
        <c:axId val="1946328127"/>
        <c:scaling>
          <c:orientation val="minMax"/>
        </c:scaling>
        <c:delete val="0"/>
        <c:axPos val="r"/>
        <c:title>
          <c:tx>
            <c:rich>
              <a:bodyPr rot="-540000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r>
                  <a:rPr lang="en-IN"/>
                  <a:t>TOTAL SALES</a:t>
                </a:r>
              </a:p>
            </c:rich>
          </c:tx>
          <c:layout>
            <c:manualLayout>
              <c:xMode val="edge"/>
              <c:yMode val="edge"/>
              <c:x val="0.96558538127055427"/>
              <c:y val="0.38955702256752495"/>
            </c:manualLayout>
          </c:layout>
          <c:overlay val="0"/>
          <c:spPr>
            <a:noFill/>
            <a:ln>
              <a:noFill/>
            </a:ln>
            <a:effectLst/>
          </c:spPr>
          <c:txPr>
            <a:bodyPr rot="-540000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crossAx val="1946328607"/>
        <c:crosses val="max"/>
        <c:crossBetween val="between"/>
      </c:valAx>
      <c:catAx>
        <c:axId val="1946328607"/>
        <c:scaling>
          <c:orientation val="minMax"/>
        </c:scaling>
        <c:delete val="1"/>
        <c:axPos val="b"/>
        <c:numFmt formatCode="General" sourceLinked="1"/>
        <c:majorTickMark val="none"/>
        <c:minorTickMark val="none"/>
        <c:tickLblPos val="nextTo"/>
        <c:crossAx val="1946328127"/>
        <c:crosses val="autoZero"/>
        <c:auto val="1"/>
        <c:lblAlgn val="ctr"/>
        <c:lblOffset val="100"/>
        <c:noMultiLvlLbl val="0"/>
      </c:catAx>
      <c:spPr>
        <a:noFill/>
        <a:ln>
          <a:noFill/>
        </a:ln>
        <a:effectLst/>
      </c:spPr>
    </c:plotArea>
    <c:legend>
      <c:legendPos val="r"/>
      <c:legendEntry>
        <c:idx val="0"/>
        <c:txPr>
          <a:bodyPr rot="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legendEntry>
      <c:legendEntry>
        <c:idx val="1"/>
        <c:txPr>
          <a:bodyPr rot="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legendEntry>
      <c:layout>
        <c:manualLayout>
          <c:xMode val="edge"/>
          <c:yMode val="edge"/>
          <c:x val="5.1553550305378677E-2"/>
          <c:y val="2.7724190417868548E-2"/>
          <c:w val="0.22093014232899374"/>
          <c:h val="0.11602912633507358"/>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rgbClr val="348E90"/>
    </a:solidFill>
    <a:ln>
      <a:noFill/>
    </a:ln>
    <a:effectLst/>
  </c:spPr>
  <c:txPr>
    <a:bodyPr/>
    <a:lstStyle/>
    <a:p>
      <a:pPr>
        <a:defRPr/>
      </a:pPr>
      <a:endParaRPr lang="en-US"/>
    </a:p>
  </c:txPr>
  <c:externalData r:id="rId4">
    <c:autoUpdate val="0"/>
  </c:externalData>
  <c:extLst>
    <c:ext xmlns:c14="http://schemas.microsoft.com/office/drawing/2007/8/2/chart" uri="{781A3756-C4B2-4CAC-9D66-4F8BD8637D16}">
      <c14:pivotOptions>
        <c14:dropZoneFilter val="1"/>
        <c14:dropZoneCategories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title>
      <c:tx>
        <c:rich>
          <a:bodyPr rot="0" spcFirstLastPara="1" vertOverflow="ellipsis" vert="horz" wrap="square" anchor="ctr" anchorCtr="1"/>
          <a:lstStyle/>
          <a:p>
            <a:pPr>
              <a:defRPr sz="1100" b="1" i="0" u="none" strike="noStrike" kern="1200" baseline="0">
                <a:solidFill>
                  <a:schemeClr val="dk1">
                    <a:lumMod val="75000"/>
                    <a:lumOff val="25000"/>
                  </a:schemeClr>
                </a:solidFill>
                <a:latin typeface="+mn-lt"/>
                <a:ea typeface="+mn-ea"/>
                <a:cs typeface="+mn-cs"/>
              </a:defRPr>
            </a:pPr>
            <a:r>
              <a:rPr lang="en-US" sz="1100" dirty="0"/>
              <a:t>ORDERS BY MONTH</a:t>
            </a:r>
          </a:p>
        </c:rich>
      </c:tx>
      <c:overlay val="0"/>
      <c:spPr>
        <a:noFill/>
        <a:ln>
          <a:noFill/>
        </a:ln>
        <a:effectLst/>
      </c:spPr>
      <c:txPr>
        <a:bodyPr rot="0" spcFirstLastPara="1" vertOverflow="ellipsis" vert="horz" wrap="square" anchor="ctr" anchorCtr="1"/>
        <a:lstStyle/>
        <a:p>
          <a:pPr>
            <a:defRPr sz="1100" b="1" i="0" u="none" strike="noStrike" kern="1200" baseline="0">
              <a:solidFill>
                <a:schemeClr val="dk1">
                  <a:lumMod val="75000"/>
                  <a:lumOff val="25000"/>
                </a:schemeClr>
              </a:solidFill>
              <a:latin typeface="+mn-lt"/>
              <a:ea typeface="+mn-ea"/>
              <a:cs typeface="+mn-cs"/>
            </a:defRPr>
          </a:pPr>
          <a:endParaRPr lang="en-US"/>
        </a:p>
      </c:txPr>
    </c:title>
    <c:autoTitleDeleted val="0"/>
    <c:plotArea>
      <c:layout/>
      <c:lineChart>
        <c:grouping val="standard"/>
        <c:varyColors val="0"/>
        <c:ser>
          <c:idx val="0"/>
          <c:order val="0"/>
          <c:tx>
            <c:strRef>
              <c:f>Sheet1!$C$6</c:f>
              <c:strCache>
                <c:ptCount val="1"/>
                <c:pt idx="0">
                  <c:v>Total_cust</c:v>
                </c:pt>
              </c:strCache>
            </c:strRef>
          </c:tx>
          <c:spPr>
            <a:ln w="31750" cap="rnd">
              <a:solidFill>
                <a:schemeClr val="dk1">
                  <a:tint val="88500"/>
                </a:schemeClr>
              </a:solidFill>
              <a:round/>
            </a:ln>
            <a:effectLst/>
          </c:spPr>
          <c:marker>
            <c:symbol val="circle"/>
            <c:size val="6"/>
            <c:spPr>
              <a:solidFill>
                <a:schemeClr val="dk1">
                  <a:tint val="88500"/>
                </a:schemeClr>
              </a:solidFill>
              <a:ln>
                <a:noFill/>
              </a:ln>
              <a:effectLst/>
            </c:spPr>
          </c:marker>
          <c:dLbls>
            <c:spPr>
              <a:noFill/>
              <a:ln>
                <a:noFill/>
              </a:ln>
              <a:effectLst/>
            </c:spPr>
            <c:txPr>
              <a:bodyPr rot="0" spcFirstLastPara="1" vertOverflow="ellipsis" vert="horz" wrap="square" lIns="38100" tIns="19050" rIns="38100" bIns="19050" anchor="ctr" anchorCtr="1">
                <a:spAutoFit/>
              </a:bodyPr>
              <a:lstStyle/>
              <a:p>
                <a:pPr>
                  <a:defRPr sz="700" b="1" i="0" u="none" strike="noStrike" kern="1200" baseline="0">
                    <a:solidFill>
                      <a:schemeClr val="tx1"/>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Sheet1!$B$7:$B$18</c:f>
              <c:strCache>
                <c:ptCount val="12"/>
                <c:pt idx="0">
                  <c:v>January</c:v>
                </c:pt>
                <c:pt idx="1">
                  <c:v>February</c:v>
                </c:pt>
                <c:pt idx="2">
                  <c:v>March</c:v>
                </c:pt>
                <c:pt idx="3">
                  <c:v>April</c:v>
                </c:pt>
                <c:pt idx="4">
                  <c:v>May</c:v>
                </c:pt>
                <c:pt idx="5">
                  <c:v>June</c:v>
                </c:pt>
                <c:pt idx="6">
                  <c:v>July</c:v>
                </c:pt>
                <c:pt idx="7">
                  <c:v>August</c:v>
                </c:pt>
                <c:pt idx="8">
                  <c:v>September</c:v>
                </c:pt>
                <c:pt idx="9">
                  <c:v>October</c:v>
                </c:pt>
                <c:pt idx="10">
                  <c:v>November</c:v>
                </c:pt>
                <c:pt idx="11">
                  <c:v>December</c:v>
                </c:pt>
              </c:strCache>
            </c:strRef>
          </c:cat>
          <c:val>
            <c:numRef>
              <c:f>Sheet1!$C$7:$C$18</c:f>
              <c:numCache>
                <c:formatCode>General</c:formatCode>
                <c:ptCount val="12"/>
                <c:pt idx="0">
                  <c:v>3470</c:v>
                </c:pt>
                <c:pt idx="1">
                  <c:v>3587</c:v>
                </c:pt>
                <c:pt idx="2">
                  <c:v>2765</c:v>
                </c:pt>
                <c:pt idx="3">
                  <c:v>1893</c:v>
                </c:pt>
                <c:pt idx="4">
                  <c:v>2047</c:v>
                </c:pt>
                <c:pt idx="5">
                  <c:v>1972</c:v>
                </c:pt>
                <c:pt idx="6">
                  <c:v>2059</c:v>
                </c:pt>
                <c:pt idx="7">
                  <c:v>2161</c:v>
                </c:pt>
                <c:pt idx="8">
                  <c:v>2340</c:v>
                </c:pt>
                <c:pt idx="9">
                  <c:v>2688</c:v>
                </c:pt>
                <c:pt idx="10">
                  <c:v>3464</c:v>
                </c:pt>
                <c:pt idx="11">
                  <c:v>3867</c:v>
                </c:pt>
              </c:numCache>
            </c:numRef>
          </c:val>
          <c:smooth val="0"/>
          <c:extLst>
            <c:ext xmlns:c16="http://schemas.microsoft.com/office/drawing/2014/chart" uri="{C3380CC4-5D6E-409C-BE32-E72D297353CC}">
              <c16:uniqueId val="{00000000-ADA5-4434-BD69-7A6C9E48B585}"/>
            </c:ext>
          </c:extLst>
        </c:ser>
        <c:dLbls>
          <c:dLblPos val="t"/>
          <c:showLegendKey val="0"/>
          <c:showVal val="1"/>
          <c:showCatName val="0"/>
          <c:showSerName val="0"/>
          <c:showPercent val="0"/>
          <c:showBubbleSize val="0"/>
        </c:dLbls>
        <c:marker val="1"/>
        <c:smooth val="0"/>
        <c:axId val="588093424"/>
        <c:axId val="588092464"/>
      </c:lineChart>
      <c:catAx>
        <c:axId val="588093424"/>
        <c:scaling>
          <c:orientation val="minMax"/>
        </c:scaling>
        <c:delete val="0"/>
        <c:axPos val="b"/>
        <c:title>
          <c:tx>
            <c:rich>
              <a:bodyPr rot="0" spcFirstLastPara="1" vertOverflow="ellipsis" vert="horz" wrap="square" anchor="ctr" anchorCtr="1"/>
              <a:lstStyle/>
              <a:p>
                <a:pPr>
                  <a:defRPr sz="900" b="1" i="0" u="none" strike="noStrike" kern="1200" baseline="0">
                    <a:solidFill>
                      <a:schemeClr val="dk1">
                        <a:lumMod val="75000"/>
                        <a:lumOff val="25000"/>
                      </a:schemeClr>
                    </a:solidFill>
                    <a:latin typeface="+mn-lt"/>
                    <a:ea typeface="+mn-ea"/>
                    <a:cs typeface="+mn-cs"/>
                  </a:defRPr>
                </a:pPr>
                <a:r>
                  <a:rPr lang="en-US" dirty="0"/>
                  <a:t>MONTHS</a:t>
                </a:r>
              </a:p>
            </c:rich>
          </c:tx>
          <c:layout>
            <c:manualLayout>
              <c:xMode val="edge"/>
              <c:yMode val="edge"/>
              <c:x val="0.44138449353227577"/>
              <c:y val="0.88641519605100916"/>
            </c:manualLayout>
          </c:layout>
          <c:overlay val="0"/>
          <c:spPr>
            <a:noFill/>
            <a:ln>
              <a:noFill/>
            </a:ln>
            <a:effectLst/>
          </c:spPr>
          <c:txPr>
            <a:bodyPr rot="0" spcFirstLastPara="1" vertOverflow="ellipsis" vert="horz" wrap="square" anchor="ctr" anchorCtr="1"/>
            <a:lstStyle/>
            <a:p>
              <a:pPr>
                <a:defRPr sz="900" b="1" i="0" u="none" strike="noStrike" kern="1200" baseline="0">
                  <a:solidFill>
                    <a:schemeClr val="dk1">
                      <a:lumMod val="75000"/>
                      <a:lumOff val="25000"/>
                    </a:schemeClr>
                  </a:solidFill>
                  <a:latin typeface="+mn-lt"/>
                  <a:ea typeface="+mn-ea"/>
                  <a:cs typeface="+mn-cs"/>
                </a:defRPr>
              </a:pPr>
              <a:endParaRPr lang="en-US"/>
            </a:p>
          </c:txPr>
        </c:title>
        <c:numFmt formatCode="General" sourceLinked="1"/>
        <c:majorTickMark val="out"/>
        <c:minorTickMark val="none"/>
        <c:tickLblPos val="nextTo"/>
        <c:spPr>
          <a:noFill/>
          <a:ln w="19050" cap="flat" cmpd="sng" algn="ctr">
            <a:solidFill>
              <a:schemeClr val="dk1">
                <a:lumMod val="75000"/>
                <a:lumOff val="25000"/>
              </a:schemeClr>
            </a:solidFill>
            <a:round/>
          </a:ln>
          <a:effectLst/>
        </c:spPr>
        <c:txPr>
          <a:bodyPr rot="-60000000" spcFirstLastPara="1" vertOverflow="ellipsis" vert="horz" wrap="square" anchor="ctr" anchorCtr="1"/>
          <a:lstStyle/>
          <a:p>
            <a:pPr>
              <a:defRPr sz="800" b="0" i="0" u="none" strike="noStrike" kern="1200" cap="all" baseline="0">
                <a:solidFill>
                  <a:schemeClr val="dk1">
                    <a:lumMod val="75000"/>
                    <a:lumOff val="25000"/>
                  </a:schemeClr>
                </a:solidFill>
                <a:latin typeface="+mn-lt"/>
                <a:ea typeface="+mn-ea"/>
                <a:cs typeface="+mn-cs"/>
              </a:defRPr>
            </a:pPr>
            <a:endParaRPr lang="en-US"/>
          </a:p>
        </c:txPr>
        <c:crossAx val="588092464"/>
        <c:crosses val="autoZero"/>
        <c:auto val="1"/>
        <c:lblAlgn val="ctr"/>
        <c:lblOffset val="100"/>
        <c:noMultiLvlLbl val="0"/>
      </c:catAx>
      <c:valAx>
        <c:axId val="588092464"/>
        <c:scaling>
          <c:orientation val="minMax"/>
        </c:scaling>
        <c:delete val="0"/>
        <c:axPos val="l"/>
        <c:majorGridlines>
          <c:spPr>
            <a:ln w="9525" cap="flat" cmpd="sng" algn="ctr">
              <a:gradFill>
                <a:gsLst>
                  <a:gs pos="100000">
                    <a:schemeClr val="dk1">
                      <a:lumMod val="95000"/>
                      <a:lumOff val="5000"/>
                      <a:alpha val="42000"/>
                    </a:schemeClr>
                  </a:gs>
                  <a:gs pos="0">
                    <a:schemeClr val="lt1">
                      <a:lumMod val="75000"/>
                      <a:alpha val="36000"/>
                    </a:schemeClr>
                  </a:gs>
                </a:gsLst>
                <a:lin ang="5400000" scaled="0"/>
              </a:gradFill>
              <a:round/>
            </a:ln>
            <a:effectLst/>
          </c:spPr>
        </c:majorGridlines>
        <c:title>
          <c:tx>
            <c:rich>
              <a:bodyPr rot="-5400000" spcFirstLastPara="1" vertOverflow="ellipsis" vert="horz" wrap="square" anchor="ctr" anchorCtr="1"/>
              <a:lstStyle/>
              <a:p>
                <a:pPr>
                  <a:defRPr sz="900" b="1" i="0" u="none" strike="noStrike" kern="1200" baseline="0">
                    <a:solidFill>
                      <a:schemeClr val="tx1"/>
                    </a:solidFill>
                    <a:latin typeface="+mn-lt"/>
                    <a:ea typeface="+mn-ea"/>
                    <a:cs typeface="+mn-cs"/>
                  </a:defRPr>
                </a:pPr>
                <a:r>
                  <a:rPr lang="en-US" dirty="0">
                    <a:solidFill>
                      <a:schemeClr val="tx1"/>
                    </a:solidFill>
                  </a:rPr>
                  <a:t>ORDERS COUNT</a:t>
                </a:r>
              </a:p>
            </c:rich>
          </c:tx>
          <c:layout>
            <c:manualLayout>
              <c:xMode val="edge"/>
              <c:yMode val="edge"/>
              <c:x val="1.3875823399008589E-2"/>
              <c:y val="0.3096719160104987"/>
            </c:manualLayout>
          </c:layout>
          <c:overlay val="0"/>
          <c:spPr>
            <a:noFill/>
            <a:ln>
              <a:noFill/>
            </a:ln>
            <a:effectLst/>
          </c:spPr>
          <c:txPr>
            <a:bodyPr rot="-5400000" spcFirstLastPara="1" vertOverflow="ellipsis" vert="horz" wrap="square" anchor="ctr" anchorCtr="1"/>
            <a:lstStyle/>
            <a:p>
              <a:pPr>
                <a:defRPr sz="900" b="1" i="0" u="none" strike="noStrike" kern="1200" baseline="0">
                  <a:solidFill>
                    <a:schemeClr val="tx1"/>
                  </a:solidFill>
                  <a:latin typeface="+mn-lt"/>
                  <a:ea typeface="+mn-ea"/>
                  <a:cs typeface="+mn-cs"/>
                </a:defRPr>
              </a:pPr>
              <a:endParaRPr lang="en-US"/>
            </a:p>
          </c:txPr>
        </c:title>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58809342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tx1"/>
      </a:solidFill>
      <a:round/>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pivotSource>
    <c:name>[NewVsRepeat_Channel_Patterns.xlsx]Sheet1!PivotTable1</c:name>
    <c:fmtId val="-1"/>
  </c:pivotSource>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IN" sz="1000" baseline="0" dirty="0"/>
              <a:t>REPEAT CUSTOMERS CHANNEL COUNT &amp; PERCENTAGE  </a:t>
            </a:r>
            <a:endParaRPr lang="en-IN" sz="1000" dirty="0"/>
          </a:p>
        </c:rich>
      </c:tx>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ivotFmts>
      <c:pivotFmt>
        <c:idx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circle"/>
          <c:size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a:solidFill>
                <a:schemeClr val="accent1"/>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2"/>
            </a:solidFill>
            <a:round/>
          </a:ln>
          <a:effectLst>
            <a:outerShdw blurRad="57150" dist="19050" dir="5400000" algn="ctr" rotWithShape="0">
              <a:srgbClr val="000000">
                <a:alpha val="63000"/>
              </a:srgbClr>
            </a:outerShdw>
          </a:effectLst>
        </c:spPr>
        <c:marker>
          <c:symbol val="none"/>
        </c:marker>
        <c:dLbl>
          <c:idx val="0"/>
          <c:layout>
            <c:manualLayout>
              <c:x val="0"/>
              <c:y val="-3.3966058903030019E-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dLbl>
          <c:idx val="0"/>
          <c:layout>
            <c:manualLayout>
              <c:x val="-1.6237751365505391E-2"/>
              <c:y val="-1.1322019634343341E-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dLbl>
          <c:idx val="0"/>
          <c:layout>
            <c:manualLayout>
              <c:x val="0"/>
              <c:y val="0.18492632069427453"/>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dLbl>
          <c:idx val="0"/>
          <c:layout>
            <c:manualLayout>
              <c:x val="-2.0297189206881739E-3"/>
              <c:y val="0.17737830760471227"/>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dLbl>
          <c:idx val="0"/>
          <c:layout>
            <c:manualLayout>
              <c:x val="-2.0297189206882481E-3"/>
              <c:y val="8.6802150529965608E-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7"/>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8"/>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dLbl>
          <c:idx val="0"/>
          <c:layout>
            <c:manualLayout>
              <c:x val="0"/>
              <c:y val="0.18492632069427453"/>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9"/>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dLbl>
          <c:idx val="0"/>
          <c:layout>
            <c:manualLayout>
              <c:x val="-2.0297189206881739E-3"/>
              <c:y val="0.17737830760471227"/>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1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dLbl>
          <c:idx val="0"/>
          <c:layout>
            <c:manualLayout>
              <c:x val="-2.0297189206882481E-3"/>
              <c:y val="8.6802150529965608E-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1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dLbl>
          <c:idx val="0"/>
          <c:layout>
            <c:manualLayout>
              <c:x val="-1.6237751365505391E-2"/>
              <c:y val="-1.1322019634343341E-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1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1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2"/>
            </a:solidFill>
            <a:round/>
          </a:ln>
          <a:effectLst>
            <a:outerShdw blurRad="57150" dist="19050" dir="5400000" algn="ctr" rotWithShape="0">
              <a:srgbClr val="000000">
                <a:alpha val="63000"/>
              </a:srgbClr>
            </a:outerShdw>
          </a:effectLst>
        </c:spPr>
        <c:marker>
          <c:symbol val="none"/>
        </c:marker>
        <c:dLbl>
          <c:idx val="0"/>
          <c:layout>
            <c:manualLayout>
              <c:x val="0"/>
              <c:y val="-3.3966058903030019E-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1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1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dLbl>
          <c:idx val="0"/>
          <c:layout>
            <c:manualLayout>
              <c:x val="0"/>
              <c:y val="0.18492632069427453"/>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1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dLbl>
          <c:idx val="0"/>
          <c:layout>
            <c:manualLayout>
              <c:x val="-2.0297189206881739E-3"/>
              <c:y val="0.17737830760471227"/>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17"/>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dLbl>
          <c:idx val="0"/>
          <c:layout>
            <c:manualLayout>
              <c:x val="-2.0297189206882481E-3"/>
              <c:y val="8.6802150529965608E-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18"/>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dLbl>
          <c:idx val="0"/>
          <c:layout>
            <c:manualLayout>
              <c:x val="-1.6237751365505391E-2"/>
              <c:y val="-1.1322019634343341E-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19"/>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2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2"/>
            </a:solidFill>
            <a:round/>
          </a:ln>
          <a:effectLst>
            <a:outerShdw blurRad="57150" dist="19050" dir="5400000" algn="ctr" rotWithShape="0">
              <a:srgbClr val="000000">
                <a:alpha val="63000"/>
              </a:srgbClr>
            </a:outerShdw>
          </a:effectLst>
        </c:spPr>
        <c:marker>
          <c:symbol val="none"/>
        </c:marker>
        <c:dLbl>
          <c:idx val="0"/>
          <c:layout>
            <c:manualLayout>
              <c:x val="0"/>
              <c:y val="-3.3966058903030019E-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0.12426955038420007"/>
          <c:y val="0.12360029808847643"/>
          <c:w val="0.70794020921409462"/>
          <c:h val="0.64604689388061609"/>
        </c:manualLayout>
      </c:layout>
      <c:barChart>
        <c:barDir val="col"/>
        <c:grouping val="clustered"/>
        <c:varyColors val="0"/>
        <c:ser>
          <c:idx val="0"/>
          <c:order val="0"/>
          <c:tx>
            <c:strRef>
              <c:f>Sheet1!$D$17</c:f>
              <c:strCache>
                <c:ptCount val="1"/>
                <c:pt idx="0">
                  <c:v>Channel-Count</c:v>
                </c:pt>
              </c:strCache>
            </c:strRef>
          </c:tx>
          <c:spPr>
            <a:solidFill>
              <a:srgbClr val="92D050"/>
            </a:solidFill>
            <a:ln>
              <a:noFill/>
            </a:ln>
            <a:effectLst>
              <a:outerShdw blurRad="57150" dist="19050" dir="5400000" algn="ctr" rotWithShape="0">
                <a:srgbClr val="000000">
                  <a:alpha val="63000"/>
                </a:srgbClr>
              </a:outerShdw>
            </a:effectLst>
          </c:spPr>
          <c:invertIfNegative val="0"/>
          <c:dLbls>
            <c:dLbl>
              <c:idx val="0"/>
              <c:layout>
                <c:manualLayout>
                  <c:x val="0"/>
                  <c:y val="0.1849263206942745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FCCD-4DFD-82B0-3AE126AEA8B0}"/>
                </c:ext>
              </c:extLst>
            </c:dLbl>
            <c:dLbl>
              <c:idx val="1"/>
              <c:layout>
                <c:manualLayout>
                  <c:x val="-2.0297189206881739E-3"/>
                  <c:y val="0.17737830760471227"/>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FCCD-4DFD-82B0-3AE126AEA8B0}"/>
                </c:ext>
              </c:extLst>
            </c:dLbl>
            <c:dLbl>
              <c:idx val="2"/>
              <c:layout>
                <c:manualLayout>
                  <c:x val="-2.0297189206882481E-3"/>
                  <c:y val="8.6802150529965608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FCCD-4DFD-82B0-3AE126AEA8B0}"/>
                </c:ext>
              </c:extLst>
            </c:dLbl>
            <c:dLbl>
              <c:idx val="3"/>
              <c:layout>
                <c:manualLayout>
                  <c:x val="-1.6237751365505391E-2"/>
                  <c:y val="-1.1322019634343341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FCCD-4DFD-82B0-3AE126AEA8B0}"/>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Sheet1!$C$18:$C$21</c:f>
              <c:strCache>
                <c:ptCount val="4"/>
                <c:pt idx="0">
                  <c:v>NULL</c:v>
                </c:pt>
                <c:pt idx="1">
                  <c:v>gsearch</c:v>
                </c:pt>
                <c:pt idx="2">
                  <c:v>bsearch</c:v>
                </c:pt>
                <c:pt idx="3">
                  <c:v>socialbook</c:v>
                </c:pt>
              </c:strCache>
            </c:strRef>
          </c:cat>
          <c:val>
            <c:numRef>
              <c:f>Sheet1!$D$18:$D$21</c:f>
              <c:numCache>
                <c:formatCode>General</c:formatCode>
                <c:ptCount val="4"/>
                <c:pt idx="0">
                  <c:v>426</c:v>
                </c:pt>
                <c:pt idx="1">
                  <c:v>396</c:v>
                </c:pt>
                <c:pt idx="2">
                  <c:v>88</c:v>
                </c:pt>
                <c:pt idx="3">
                  <c:v>4</c:v>
                </c:pt>
              </c:numCache>
            </c:numRef>
          </c:val>
          <c:extLst>
            <c:ext xmlns:c16="http://schemas.microsoft.com/office/drawing/2014/chart" uri="{C3380CC4-5D6E-409C-BE32-E72D297353CC}">
              <c16:uniqueId val="{00000004-FCCD-4DFD-82B0-3AE126AEA8B0}"/>
            </c:ext>
          </c:extLst>
        </c:ser>
        <c:dLbls>
          <c:showLegendKey val="0"/>
          <c:showVal val="1"/>
          <c:showCatName val="0"/>
          <c:showSerName val="0"/>
          <c:showPercent val="0"/>
          <c:showBubbleSize val="0"/>
        </c:dLbls>
        <c:gapWidth val="87"/>
        <c:axId val="1828152639"/>
        <c:axId val="1746577823"/>
      </c:barChart>
      <c:lineChart>
        <c:grouping val="standard"/>
        <c:varyColors val="0"/>
        <c:ser>
          <c:idx val="1"/>
          <c:order val="1"/>
          <c:tx>
            <c:strRef>
              <c:f>Sheet1!$E$17</c:f>
              <c:strCache>
                <c:ptCount val="1"/>
                <c:pt idx="0">
                  <c:v>Channel-Percentage</c:v>
                </c:pt>
              </c:strCache>
            </c:strRef>
          </c:tx>
          <c:spPr>
            <a:ln w="34925" cap="rnd">
              <a:solidFill>
                <a:schemeClr val="accent2"/>
              </a:solidFill>
              <a:round/>
            </a:ln>
            <a:effectLst>
              <a:outerShdw blurRad="57150" dist="19050" dir="5400000" algn="ctr" rotWithShape="0">
                <a:srgbClr val="000000">
                  <a:alpha val="63000"/>
                </a:srgbClr>
              </a:outerShdw>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Sheet1!$C$18:$C$21</c:f>
              <c:strCache>
                <c:ptCount val="4"/>
                <c:pt idx="0">
                  <c:v>NULL</c:v>
                </c:pt>
                <c:pt idx="1">
                  <c:v>gsearch</c:v>
                </c:pt>
                <c:pt idx="2">
                  <c:v>bsearch</c:v>
                </c:pt>
                <c:pt idx="3">
                  <c:v>socialbook</c:v>
                </c:pt>
              </c:strCache>
            </c:strRef>
          </c:cat>
          <c:val>
            <c:numRef>
              <c:f>Sheet1!$E$18:$E$21</c:f>
              <c:numCache>
                <c:formatCode>0.00\ "%"</c:formatCode>
                <c:ptCount val="4"/>
                <c:pt idx="0">
                  <c:v>46.61</c:v>
                </c:pt>
                <c:pt idx="1">
                  <c:v>43.33</c:v>
                </c:pt>
                <c:pt idx="2">
                  <c:v>9.6300000000000008</c:v>
                </c:pt>
                <c:pt idx="3">
                  <c:v>0.44</c:v>
                </c:pt>
              </c:numCache>
            </c:numRef>
          </c:val>
          <c:smooth val="0"/>
          <c:extLst>
            <c:ext xmlns:c16="http://schemas.microsoft.com/office/drawing/2014/chart" uri="{C3380CC4-5D6E-409C-BE32-E72D297353CC}">
              <c16:uniqueId val="{00000006-FCCD-4DFD-82B0-3AE126AEA8B0}"/>
            </c:ext>
          </c:extLst>
        </c:ser>
        <c:dLbls>
          <c:showLegendKey val="0"/>
          <c:showVal val="1"/>
          <c:showCatName val="0"/>
          <c:showSerName val="0"/>
          <c:showPercent val="0"/>
          <c:showBubbleSize val="0"/>
        </c:dLbls>
        <c:marker val="1"/>
        <c:smooth val="0"/>
        <c:axId val="1841160431"/>
        <c:axId val="1841135951"/>
      </c:lineChart>
      <c:catAx>
        <c:axId val="1828152639"/>
        <c:scaling>
          <c:orientation val="minMax"/>
        </c:scaling>
        <c:delete val="0"/>
        <c:axPos val="b"/>
        <c:title>
          <c:tx>
            <c:rich>
              <a:bodyPr rot="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r>
                  <a:rPr lang="en-IN" sz="1000"/>
                  <a:t>CHANNEL</a:t>
                </a:r>
              </a:p>
            </c:rich>
          </c:tx>
          <c:overlay val="0"/>
          <c:spPr>
            <a:noFill/>
            <a:ln>
              <a:noFill/>
            </a:ln>
            <a:effectLst/>
          </c:spPr>
          <c:txPr>
            <a:bodyPr rot="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1746577823"/>
        <c:crosses val="autoZero"/>
        <c:auto val="1"/>
        <c:lblAlgn val="ctr"/>
        <c:lblOffset val="100"/>
        <c:noMultiLvlLbl val="0"/>
      </c:catAx>
      <c:valAx>
        <c:axId val="1746577823"/>
        <c:scaling>
          <c:orientation val="minMax"/>
        </c:scaling>
        <c:delete val="0"/>
        <c:axPos val="l"/>
        <c:majorGridlines>
          <c:spPr>
            <a:ln w="9525" cap="flat" cmpd="sng" algn="ctr">
              <a:solidFill>
                <a:schemeClr val="dk1">
                  <a:lumMod val="50000"/>
                  <a:lumOff val="50000"/>
                </a:schemeClr>
              </a:solidFill>
              <a:round/>
            </a:ln>
            <a:effectLst/>
          </c:spPr>
        </c:majorGridlines>
        <c:title>
          <c:tx>
            <c:rich>
              <a:bodyPr rot="-540000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r>
                  <a:rPr lang="en-IN"/>
                  <a:t>CHANNEL</a:t>
                </a:r>
                <a:r>
                  <a:rPr lang="en-IN" baseline="0"/>
                  <a:t> COUNT</a:t>
                </a:r>
                <a:endParaRPr lang="en-IN"/>
              </a:p>
            </c:rich>
          </c:tx>
          <c:overlay val="0"/>
          <c:spPr>
            <a:noFill/>
            <a:ln>
              <a:noFill/>
            </a:ln>
            <a:effectLst/>
          </c:spPr>
          <c:txPr>
            <a:bodyPr rot="-540000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1828152639"/>
        <c:crosses val="autoZero"/>
        <c:crossBetween val="between"/>
      </c:valAx>
      <c:valAx>
        <c:axId val="1841135951"/>
        <c:scaling>
          <c:orientation val="minMax"/>
        </c:scaling>
        <c:delete val="0"/>
        <c:axPos val="r"/>
        <c:title>
          <c:tx>
            <c:rich>
              <a:bodyPr rot="-540000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r>
                  <a:rPr lang="en-IN"/>
                  <a:t>CHANNEL PERCENTAGE</a:t>
                </a:r>
              </a:p>
            </c:rich>
          </c:tx>
          <c:overlay val="0"/>
          <c:spPr>
            <a:noFill/>
            <a:ln>
              <a:noFill/>
            </a:ln>
            <a:effectLst/>
          </c:spPr>
          <c:txPr>
            <a:bodyPr rot="-540000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endParaRPr lang="en-US"/>
            </a:p>
          </c:txPr>
        </c:title>
        <c:numFmt formatCode="0.00\ &quot;%&quot;"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1841160431"/>
        <c:crosses val="max"/>
        <c:crossBetween val="between"/>
      </c:valAx>
      <c:catAx>
        <c:axId val="1841160431"/>
        <c:scaling>
          <c:orientation val="minMax"/>
        </c:scaling>
        <c:delete val="1"/>
        <c:axPos val="b"/>
        <c:numFmt formatCode="General" sourceLinked="1"/>
        <c:majorTickMark val="out"/>
        <c:minorTickMark val="none"/>
        <c:tickLblPos val="nextTo"/>
        <c:crossAx val="1841135951"/>
        <c:crosses val="autoZero"/>
        <c:auto val="1"/>
        <c:lblAlgn val="ctr"/>
        <c:lblOffset val="100"/>
        <c:noMultiLvlLbl val="0"/>
      </c:catAx>
      <c:spPr>
        <a:noFill/>
        <a:ln>
          <a:noFill/>
        </a:ln>
        <a:effectLst/>
      </c:spPr>
    </c:plotArea>
    <c:legend>
      <c:legendPos val="r"/>
      <c:layout>
        <c:manualLayout>
          <c:xMode val="edge"/>
          <c:yMode val="edge"/>
          <c:x val="0.68862021091320447"/>
          <c:y val="0.86975457646974019"/>
          <c:w val="0.30867663924988764"/>
          <c:h val="0.1273736123839716"/>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4">
    <c:autoUpdate val="0"/>
  </c:externalData>
  <c:extLst>
    <c:ext xmlns:c14="http://schemas.microsoft.com/office/drawing/2007/8/2/chart" uri="{781A3756-C4B2-4CAC-9D66-4F8BD8637D16}">
      <c14:pivotOptions>
        <c14:dropZoneFilter val="1"/>
        <c14:dropZoneCategories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pivotSource>
    <c:name>[NewVsRepeat_Channel_Patterns.xlsx]Sheet1!PivotTable2</c:name>
    <c:fmtId val="24"/>
  </c:pivotSource>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IN" sz="1050"/>
              <a:t>NEW</a:t>
            </a:r>
            <a:r>
              <a:rPr lang="en-IN" sz="1050" baseline="0"/>
              <a:t> CUSTOMERS CHANNEL COUNT &amp; PERCENTAGE</a:t>
            </a:r>
            <a:endParaRPr lang="en-IN" sz="1050"/>
          </a:p>
        </c:rich>
      </c:tx>
      <c:layout>
        <c:manualLayout>
          <c:xMode val="edge"/>
          <c:yMode val="edge"/>
          <c:x val="0.11518221836693175"/>
          <c:y val="1.3673724126694053E-2"/>
        </c:manualLayout>
      </c:layout>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ivotFmts>
      <c:pivotFmt>
        <c:idx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circle"/>
          <c:size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a:solidFill>
                <a:schemeClr val="accent1"/>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dLbl>
          <c:idx val="0"/>
          <c:layout>
            <c:manualLayout>
              <c:x val="-2.8357588747530416E-3"/>
              <c:y val="0.2023061745379505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dLbl>
          <c:idx val="0"/>
          <c:layout>
            <c:manualLayout>
              <c:x val="2.8357588747530155E-3"/>
              <c:y val="0.12874029288778668"/>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dLbl>
          <c:idx val="0"/>
          <c:layout>
            <c:manualLayout>
              <c:x val="2.8357588747529115E-3"/>
              <c:y val="0.12414242528465154"/>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dLbl>
          <c:idx val="0"/>
          <c:layout>
            <c:manualLayout>
              <c:x val="-2.8357588747530416E-3"/>
              <c:y val="0.2023061745379505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7"/>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dLbl>
          <c:idx val="0"/>
          <c:layout>
            <c:manualLayout>
              <c:x val="2.8357588747530155E-3"/>
              <c:y val="0.12874029288778668"/>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8"/>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dLbl>
          <c:idx val="0"/>
          <c:layout>
            <c:manualLayout>
              <c:x val="2.8357588747529115E-3"/>
              <c:y val="0.12414242528465154"/>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9"/>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1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1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dLbl>
          <c:idx val="0"/>
          <c:layout>
            <c:manualLayout>
              <c:x val="-2.8357588747530416E-3"/>
              <c:y val="0.2023061745379505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1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dLbl>
          <c:idx val="0"/>
          <c:layout>
            <c:manualLayout>
              <c:x val="2.8357588747530155E-3"/>
              <c:y val="0.12874029288778668"/>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1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dLbl>
          <c:idx val="0"/>
          <c:layout>
            <c:manualLayout>
              <c:x val="2.8357588747529115E-3"/>
              <c:y val="0.12414242528465154"/>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1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0.13228569533812407"/>
          <c:y val="0.14173479004552883"/>
          <c:w val="0.69542944888700942"/>
          <c:h val="0.59589816064260448"/>
        </c:manualLayout>
      </c:layout>
      <c:barChart>
        <c:barDir val="col"/>
        <c:grouping val="clustered"/>
        <c:varyColors val="0"/>
        <c:ser>
          <c:idx val="0"/>
          <c:order val="0"/>
          <c:tx>
            <c:strRef>
              <c:f>Sheet1!$L$3</c:f>
              <c:strCache>
                <c:ptCount val="1"/>
                <c:pt idx="0">
                  <c:v>Channel-Count</c:v>
                </c:pt>
              </c:strCache>
            </c:strRef>
          </c:tx>
          <c:spPr>
            <a:solidFill>
              <a:srgbClr val="92D050"/>
            </a:solidFill>
            <a:ln>
              <a:noFill/>
            </a:ln>
            <a:effectLst>
              <a:outerShdw blurRad="57150" dist="19050" dir="5400000" algn="ctr" rotWithShape="0">
                <a:srgbClr val="000000">
                  <a:alpha val="63000"/>
                </a:srgbClr>
              </a:outerShdw>
            </a:effectLst>
          </c:spPr>
          <c:invertIfNegative val="0"/>
          <c:dLbls>
            <c:dLbl>
              <c:idx val="0"/>
              <c:layout>
                <c:manualLayout>
                  <c:x val="-2.8357588747530416E-3"/>
                  <c:y val="0.2023061745379505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5ACD-40AF-BA2D-7C8099FE52A9}"/>
                </c:ext>
              </c:extLst>
            </c:dLbl>
            <c:dLbl>
              <c:idx val="1"/>
              <c:layout>
                <c:manualLayout>
                  <c:x val="2.8357588747530155E-3"/>
                  <c:y val="0.12874029288778668"/>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5ACD-40AF-BA2D-7C8099FE52A9}"/>
                </c:ext>
              </c:extLst>
            </c:dLbl>
            <c:dLbl>
              <c:idx val="2"/>
              <c:layout>
                <c:manualLayout>
                  <c:x val="2.8357103336639797E-3"/>
                  <c:y val="9.8201582019555228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5ACD-40AF-BA2D-7C8099FE52A9}"/>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Sheet1!$K$4:$K$7</c:f>
              <c:strCache>
                <c:ptCount val="4"/>
                <c:pt idx="0">
                  <c:v>gsearch</c:v>
                </c:pt>
                <c:pt idx="1">
                  <c:v>NULL</c:v>
                </c:pt>
                <c:pt idx="2">
                  <c:v>bsearch</c:v>
                </c:pt>
                <c:pt idx="3">
                  <c:v>socialbook</c:v>
                </c:pt>
              </c:strCache>
            </c:strRef>
          </c:cat>
          <c:val>
            <c:numRef>
              <c:f>Sheet1!$L$4:$L$7</c:f>
              <c:numCache>
                <c:formatCode>General</c:formatCode>
                <c:ptCount val="4"/>
                <c:pt idx="0">
                  <c:v>13902</c:v>
                </c:pt>
                <c:pt idx="1">
                  <c:v>4202</c:v>
                </c:pt>
                <c:pt idx="2">
                  <c:v>2923</c:v>
                </c:pt>
                <c:pt idx="3">
                  <c:v>339</c:v>
                </c:pt>
              </c:numCache>
            </c:numRef>
          </c:val>
          <c:extLst>
            <c:ext xmlns:c16="http://schemas.microsoft.com/office/drawing/2014/chart" uri="{C3380CC4-5D6E-409C-BE32-E72D297353CC}">
              <c16:uniqueId val="{00000003-5ACD-40AF-BA2D-7C8099FE52A9}"/>
            </c:ext>
          </c:extLst>
        </c:ser>
        <c:dLbls>
          <c:showLegendKey val="0"/>
          <c:showVal val="1"/>
          <c:showCatName val="0"/>
          <c:showSerName val="0"/>
          <c:showPercent val="0"/>
          <c:showBubbleSize val="0"/>
        </c:dLbls>
        <c:gapWidth val="90"/>
        <c:axId val="1828137759"/>
        <c:axId val="1828149759"/>
      </c:barChart>
      <c:lineChart>
        <c:grouping val="standard"/>
        <c:varyColors val="0"/>
        <c:ser>
          <c:idx val="1"/>
          <c:order val="1"/>
          <c:tx>
            <c:strRef>
              <c:f>Sheet1!$M$3</c:f>
              <c:strCache>
                <c:ptCount val="1"/>
                <c:pt idx="0">
                  <c:v>Channel-Percentage</c:v>
                </c:pt>
              </c:strCache>
            </c:strRef>
          </c:tx>
          <c:spPr>
            <a:ln w="34925" cap="rnd">
              <a:solidFill>
                <a:schemeClr val="accent2"/>
              </a:solidFill>
              <a:round/>
            </a:ln>
            <a:effectLst>
              <a:outerShdw blurRad="57150" dist="19050" dir="5400000" algn="ctr" rotWithShape="0">
                <a:srgbClr val="000000">
                  <a:alpha val="63000"/>
                </a:srgbClr>
              </a:outerShdw>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Sheet1!$K$4:$K$7</c:f>
              <c:strCache>
                <c:ptCount val="4"/>
                <c:pt idx="0">
                  <c:v>gsearch</c:v>
                </c:pt>
                <c:pt idx="1">
                  <c:v>NULL</c:v>
                </c:pt>
                <c:pt idx="2">
                  <c:v>bsearch</c:v>
                </c:pt>
                <c:pt idx="3">
                  <c:v>socialbook</c:v>
                </c:pt>
              </c:strCache>
            </c:strRef>
          </c:cat>
          <c:val>
            <c:numRef>
              <c:f>Sheet1!$M$4:$M$7</c:f>
              <c:numCache>
                <c:formatCode>0.00\ "%"</c:formatCode>
                <c:ptCount val="4"/>
                <c:pt idx="0">
                  <c:v>65.069999999999993</c:v>
                </c:pt>
                <c:pt idx="1">
                  <c:v>19.670000000000002</c:v>
                </c:pt>
                <c:pt idx="2">
                  <c:v>13.68</c:v>
                </c:pt>
                <c:pt idx="3">
                  <c:v>1.59</c:v>
                </c:pt>
              </c:numCache>
            </c:numRef>
          </c:val>
          <c:smooth val="0"/>
          <c:extLst>
            <c:ext xmlns:c16="http://schemas.microsoft.com/office/drawing/2014/chart" uri="{C3380CC4-5D6E-409C-BE32-E72D297353CC}">
              <c16:uniqueId val="{00000004-5ACD-40AF-BA2D-7C8099FE52A9}"/>
            </c:ext>
          </c:extLst>
        </c:ser>
        <c:dLbls>
          <c:showLegendKey val="0"/>
          <c:showVal val="1"/>
          <c:showCatName val="0"/>
          <c:showSerName val="0"/>
          <c:showPercent val="0"/>
          <c:showBubbleSize val="0"/>
        </c:dLbls>
        <c:marker val="1"/>
        <c:smooth val="0"/>
        <c:axId val="702581487"/>
        <c:axId val="702575727"/>
      </c:lineChart>
      <c:catAx>
        <c:axId val="1828137759"/>
        <c:scaling>
          <c:orientation val="minMax"/>
        </c:scaling>
        <c:delete val="0"/>
        <c:axPos val="b"/>
        <c:title>
          <c:tx>
            <c:rich>
              <a:bodyPr rot="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r>
                  <a:rPr lang="en-IN"/>
                  <a:t>CHANNEL</a:t>
                </a:r>
              </a:p>
            </c:rich>
          </c:tx>
          <c:overlay val="0"/>
          <c:spPr>
            <a:noFill/>
            <a:ln>
              <a:noFill/>
            </a:ln>
            <a:effectLst/>
          </c:spPr>
          <c:txPr>
            <a:bodyPr rot="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1828149759"/>
        <c:crosses val="autoZero"/>
        <c:auto val="1"/>
        <c:lblAlgn val="ctr"/>
        <c:lblOffset val="100"/>
        <c:noMultiLvlLbl val="0"/>
      </c:catAx>
      <c:valAx>
        <c:axId val="1828149759"/>
        <c:scaling>
          <c:orientation val="minMax"/>
        </c:scaling>
        <c:delete val="0"/>
        <c:axPos val="l"/>
        <c:majorGridlines>
          <c:spPr>
            <a:ln w="9525" cap="flat" cmpd="sng" algn="ctr">
              <a:solidFill>
                <a:schemeClr val="dk1">
                  <a:lumMod val="50000"/>
                  <a:lumOff val="50000"/>
                </a:schemeClr>
              </a:solidFill>
              <a:round/>
            </a:ln>
            <a:effectLst/>
          </c:spPr>
        </c:majorGridlines>
        <c:title>
          <c:tx>
            <c:rich>
              <a:bodyPr rot="-540000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r>
                  <a:rPr lang="en-IN"/>
                  <a:t>CHANNEL</a:t>
                </a:r>
                <a:r>
                  <a:rPr lang="en-IN" baseline="0"/>
                  <a:t> COUNT</a:t>
                </a:r>
                <a:endParaRPr lang="en-IN"/>
              </a:p>
            </c:rich>
          </c:tx>
          <c:overlay val="0"/>
          <c:spPr>
            <a:noFill/>
            <a:ln>
              <a:noFill/>
            </a:ln>
            <a:effectLst/>
          </c:spPr>
          <c:txPr>
            <a:bodyPr rot="-540000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1828137759"/>
        <c:crosses val="autoZero"/>
        <c:crossBetween val="between"/>
      </c:valAx>
      <c:valAx>
        <c:axId val="702575727"/>
        <c:scaling>
          <c:orientation val="minMax"/>
        </c:scaling>
        <c:delete val="0"/>
        <c:axPos val="r"/>
        <c:numFmt formatCode="0.00\ &quot;%&quot;"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702581487"/>
        <c:crosses val="max"/>
        <c:crossBetween val="between"/>
      </c:valAx>
      <c:catAx>
        <c:axId val="702581487"/>
        <c:scaling>
          <c:orientation val="minMax"/>
        </c:scaling>
        <c:delete val="1"/>
        <c:axPos val="b"/>
        <c:numFmt formatCode="General" sourceLinked="1"/>
        <c:majorTickMark val="out"/>
        <c:minorTickMark val="none"/>
        <c:tickLblPos val="nextTo"/>
        <c:crossAx val="702575727"/>
        <c:crosses val="autoZero"/>
        <c:auto val="1"/>
        <c:lblAlgn val="ctr"/>
        <c:lblOffset val="100"/>
        <c:noMultiLvlLbl val="0"/>
      </c:catAx>
      <c:spPr>
        <a:noFill/>
        <a:ln>
          <a:noFill/>
        </a:ln>
        <a:effectLst/>
      </c:spPr>
    </c:plotArea>
    <c:legend>
      <c:legendPos val="r"/>
      <c:layout>
        <c:manualLayout>
          <c:xMode val="edge"/>
          <c:yMode val="edge"/>
          <c:x val="0.69685380876388359"/>
          <c:y val="0.84603686093220787"/>
          <c:w val="0.29507504029797021"/>
          <c:h val="0.15383047309649919"/>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4">
    <c:autoUpdate val="0"/>
  </c:externalData>
  <c:extLst>
    <c:ext xmlns:c14="http://schemas.microsoft.com/office/drawing/2007/8/2/chart" uri="{781A3756-C4B2-4CAC-9D66-4F8BD8637D16}">
      <c14:pivotOptions>
        <c14:dropZoneFilter val="1"/>
        <c14:dropZoneCategories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100" b="1" i="0" u="none" strike="noStrike" kern="1200" baseline="0">
                <a:solidFill>
                  <a:schemeClr val="dk1">
                    <a:lumMod val="75000"/>
                    <a:lumOff val="25000"/>
                  </a:schemeClr>
                </a:solidFill>
                <a:latin typeface="+mn-lt"/>
                <a:ea typeface="+mn-ea"/>
                <a:cs typeface="+mn-cs"/>
              </a:defRPr>
            </a:pPr>
            <a:r>
              <a:rPr lang="en-US" sz="1100" dirty="0"/>
              <a:t>BOUNCE</a:t>
            </a:r>
            <a:r>
              <a:rPr lang="en-US" sz="1100" baseline="0" dirty="0"/>
              <a:t> RATE BY PAGES</a:t>
            </a:r>
            <a:endParaRPr lang="en-US" sz="1100" dirty="0"/>
          </a:p>
        </c:rich>
      </c:tx>
      <c:overlay val="0"/>
      <c:spPr>
        <a:noFill/>
        <a:ln>
          <a:noFill/>
        </a:ln>
        <a:effectLst/>
      </c:spPr>
      <c:txPr>
        <a:bodyPr rot="0" spcFirstLastPara="1" vertOverflow="ellipsis" vert="horz" wrap="square" anchor="ctr" anchorCtr="1"/>
        <a:lstStyle/>
        <a:p>
          <a:pPr>
            <a:defRPr sz="1100" b="1" i="0" u="none" strike="noStrike" kern="1200" baseline="0">
              <a:solidFill>
                <a:schemeClr val="dk1">
                  <a:lumMod val="75000"/>
                  <a:lumOff val="2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Sheet1!$C$67</c:f>
              <c:strCache>
                <c:ptCount val="1"/>
                <c:pt idx="0">
                  <c:v>Bounce_rate</c:v>
                </c:pt>
              </c:strCache>
            </c:strRef>
          </c:tx>
          <c:spPr>
            <a:solidFill>
              <a:srgbClr val="348E90"/>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Sheet1!$B$68:$B$73</c:f>
              <c:strCache>
                <c:ptCount val="6"/>
                <c:pt idx="0">
                  <c:v>/lander-1</c:v>
                </c:pt>
                <c:pt idx="1">
                  <c:v>/lander-4</c:v>
                </c:pt>
                <c:pt idx="2">
                  <c:v>/lander-3</c:v>
                </c:pt>
                <c:pt idx="3">
                  <c:v>/lander-2</c:v>
                </c:pt>
                <c:pt idx="4">
                  <c:v>/home</c:v>
                </c:pt>
                <c:pt idx="5">
                  <c:v>/lander-5</c:v>
                </c:pt>
              </c:strCache>
            </c:strRef>
          </c:cat>
          <c:val>
            <c:numRef>
              <c:f>Sheet1!$C$68:$C$73</c:f>
              <c:numCache>
                <c:formatCode>General</c:formatCode>
                <c:ptCount val="6"/>
                <c:pt idx="0">
                  <c:v>53</c:v>
                </c:pt>
                <c:pt idx="1">
                  <c:v>51</c:v>
                </c:pt>
                <c:pt idx="2">
                  <c:v>50</c:v>
                </c:pt>
                <c:pt idx="3">
                  <c:v>45</c:v>
                </c:pt>
                <c:pt idx="4">
                  <c:v>41</c:v>
                </c:pt>
                <c:pt idx="5">
                  <c:v>36</c:v>
                </c:pt>
              </c:numCache>
            </c:numRef>
          </c:val>
          <c:extLst>
            <c:ext xmlns:c16="http://schemas.microsoft.com/office/drawing/2014/chart" uri="{C3380CC4-5D6E-409C-BE32-E72D297353CC}">
              <c16:uniqueId val="{00000000-B49F-42AD-8C81-1B140D382E50}"/>
            </c:ext>
          </c:extLst>
        </c:ser>
        <c:dLbls>
          <c:dLblPos val="inEnd"/>
          <c:showLegendKey val="0"/>
          <c:showVal val="1"/>
          <c:showCatName val="0"/>
          <c:showSerName val="0"/>
          <c:showPercent val="0"/>
          <c:showBubbleSize val="0"/>
        </c:dLbls>
        <c:gapWidth val="65"/>
        <c:axId val="879616624"/>
        <c:axId val="879613264"/>
      </c:barChart>
      <c:catAx>
        <c:axId val="879616624"/>
        <c:scaling>
          <c:orientation val="minMax"/>
        </c:scaling>
        <c:delete val="0"/>
        <c:axPos val="b"/>
        <c:title>
          <c:tx>
            <c:rich>
              <a:bodyPr rot="0" spcFirstLastPara="1" vertOverflow="ellipsis" vert="horz" wrap="square" anchor="ctr" anchorCtr="1"/>
              <a:lstStyle/>
              <a:p>
                <a:pPr>
                  <a:defRPr sz="1000" b="1" i="0" u="none" strike="noStrike" kern="1200" baseline="0">
                    <a:solidFill>
                      <a:schemeClr val="dk1">
                        <a:lumMod val="75000"/>
                        <a:lumOff val="25000"/>
                      </a:schemeClr>
                    </a:solidFill>
                    <a:latin typeface="+mn-lt"/>
                    <a:ea typeface="+mn-ea"/>
                    <a:cs typeface="+mn-cs"/>
                  </a:defRPr>
                </a:pPr>
                <a:r>
                  <a:rPr lang="en-US" sz="1000" dirty="0"/>
                  <a:t>LANDER PAGES</a:t>
                </a:r>
              </a:p>
            </c:rich>
          </c:tx>
          <c:layout>
            <c:manualLayout>
              <c:xMode val="edge"/>
              <c:yMode val="edge"/>
              <c:x val="0.33336124337879924"/>
              <c:y val="0.901437908496732"/>
            </c:manualLayout>
          </c:layout>
          <c:overlay val="0"/>
          <c:spPr>
            <a:noFill/>
            <a:ln>
              <a:noFill/>
            </a:ln>
            <a:effectLst/>
          </c:spPr>
          <c:txPr>
            <a:bodyPr rot="0" spcFirstLastPara="1" vertOverflow="ellipsis" vert="horz" wrap="square" anchor="ctr" anchorCtr="1"/>
            <a:lstStyle/>
            <a:p>
              <a:pPr>
                <a:defRPr sz="1000" b="1" i="0" u="none" strike="noStrike" kern="1200" baseline="0">
                  <a:solidFill>
                    <a:schemeClr val="dk1">
                      <a:lumMod val="75000"/>
                      <a:lumOff val="25000"/>
                    </a:schemeClr>
                  </a:solidFill>
                  <a:latin typeface="+mn-lt"/>
                  <a:ea typeface="+mn-ea"/>
                  <a:cs typeface="+mn-cs"/>
                </a:defRPr>
              </a:pPr>
              <a:endParaRPr lang="en-US"/>
            </a:p>
          </c:txPr>
        </c:title>
        <c:numFmt formatCode="General" sourceLinked="1"/>
        <c:majorTickMark val="none"/>
        <c:minorTickMark val="none"/>
        <c:tickLblPos val="nextTo"/>
        <c:spPr>
          <a:noFill/>
          <a:ln w="19050" cap="flat" cmpd="sng" algn="ctr">
            <a:solidFill>
              <a:schemeClr val="dk1">
                <a:lumMod val="75000"/>
                <a:lumOff val="25000"/>
              </a:schemeClr>
            </a:solidFill>
            <a:round/>
          </a:ln>
          <a:effectLst/>
        </c:spPr>
        <c:txPr>
          <a:bodyPr rot="-60000000" spcFirstLastPara="1" vertOverflow="ellipsis" vert="horz" wrap="square" anchor="ctr" anchorCtr="1"/>
          <a:lstStyle/>
          <a:p>
            <a:pPr>
              <a:defRPr sz="800" b="0" i="0" u="none" strike="noStrike" kern="1200" cap="all" baseline="0">
                <a:solidFill>
                  <a:schemeClr val="dk1">
                    <a:lumMod val="75000"/>
                    <a:lumOff val="25000"/>
                  </a:schemeClr>
                </a:solidFill>
                <a:latin typeface="+mn-lt"/>
                <a:ea typeface="+mn-ea"/>
                <a:cs typeface="+mn-cs"/>
              </a:defRPr>
            </a:pPr>
            <a:endParaRPr lang="en-US"/>
          </a:p>
        </c:txPr>
        <c:crossAx val="879613264"/>
        <c:crosses val="autoZero"/>
        <c:auto val="1"/>
        <c:lblAlgn val="ctr"/>
        <c:lblOffset val="100"/>
        <c:noMultiLvlLbl val="0"/>
      </c:catAx>
      <c:valAx>
        <c:axId val="879613264"/>
        <c:scaling>
          <c:orientation val="minMax"/>
        </c:scaling>
        <c:delete val="1"/>
        <c:axPos val="l"/>
        <c:majorGridlines>
          <c:spPr>
            <a:ln w="9525" cap="flat" cmpd="sng" algn="ctr">
              <a:gradFill>
                <a:gsLst>
                  <a:gs pos="100000">
                    <a:schemeClr val="dk1">
                      <a:lumMod val="95000"/>
                      <a:lumOff val="5000"/>
                      <a:alpha val="42000"/>
                    </a:schemeClr>
                  </a:gs>
                  <a:gs pos="0">
                    <a:schemeClr val="lt1">
                      <a:lumMod val="75000"/>
                      <a:alpha val="36000"/>
                    </a:schemeClr>
                  </a:gs>
                </a:gsLst>
                <a:lin ang="5400000" scaled="0"/>
              </a:gradFill>
              <a:round/>
            </a:ln>
            <a:effectLst/>
          </c:spPr>
        </c:majorGridlines>
        <c:title>
          <c:tx>
            <c:rich>
              <a:bodyPr rot="-5400000" spcFirstLastPara="1" vertOverflow="ellipsis" vert="horz" wrap="square" anchor="ctr" anchorCtr="1"/>
              <a:lstStyle/>
              <a:p>
                <a:pPr>
                  <a:defRPr sz="1000" b="1" i="0" u="none" strike="noStrike" kern="1200" baseline="0">
                    <a:solidFill>
                      <a:schemeClr val="dk1">
                        <a:lumMod val="75000"/>
                        <a:lumOff val="25000"/>
                      </a:schemeClr>
                    </a:solidFill>
                    <a:latin typeface="+mn-lt"/>
                    <a:ea typeface="+mn-ea"/>
                    <a:cs typeface="+mn-cs"/>
                  </a:defRPr>
                </a:pPr>
                <a:r>
                  <a:rPr lang="en-US" sz="1000" dirty="0"/>
                  <a:t>BOUNCE RATE(%)</a:t>
                </a:r>
              </a:p>
            </c:rich>
          </c:tx>
          <c:overlay val="0"/>
          <c:spPr>
            <a:noFill/>
            <a:ln>
              <a:noFill/>
            </a:ln>
            <a:effectLst/>
          </c:spPr>
          <c:txPr>
            <a:bodyPr rot="-5400000" spcFirstLastPara="1" vertOverflow="ellipsis" vert="horz" wrap="square" anchor="ctr" anchorCtr="1"/>
            <a:lstStyle/>
            <a:p>
              <a:pPr>
                <a:defRPr sz="1000" b="1" i="0" u="none" strike="noStrike" kern="1200" baseline="0">
                  <a:solidFill>
                    <a:schemeClr val="dk1">
                      <a:lumMod val="75000"/>
                      <a:lumOff val="25000"/>
                    </a:schemeClr>
                  </a:solidFill>
                  <a:latin typeface="+mn-lt"/>
                  <a:ea typeface="+mn-ea"/>
                  <a:cs typeface="+mn-cs"/>
                </a:defRPr>
              </a:pPr>
              <a:endParaRPr lang="en-US"/>
            </a:p>
          </c:txPr>
        </c:title>
        <c:numFmt formatCode="General" sourceLinked="1"/>
        <c:majorTickMark val="none"/>
        <c:minorTickMark val="none"/>
        <c:tickLblPos val="nextTo"/>
        <c:crossAx val="87961662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en-US"/>
    </a:p>
  </c:txPr>
  <c:externalData r:id="rId3">
    <c:autoUpdate val="0"/>
  </c:externalData>
</c:chartSpace>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 dir="row">Sheet1!$C$356:$G$356</cx:f>
        <cx:lvl ptCount="5">
          <cx:pt idx="0">product_page_sessions</cx:pt>
          <cx:pt idx="1">cart_page_sessions</cx:pt>
          <cx:pt idx="2">shipping_page_sessions</cx:pt>
          <cx:pt idx="3">billing_page_sessions</cx:pt>
          <cx:pt idx="4">thank_you_page_sessions</cx:pt>
        </cx:lvl>
      </cx:strDim>
      <cx:numDim type="val">
        <cx:f dir="row">Sheet1!$C$357:$G$357</cx:f>
        <cx:lvl ptCount="5" formatCode="General">
          <cx:pt idx="0">140875</cx:pt>
          <cx:pt idx="1">60544</cx:pt>
          <cx:pt idx="2">41166</cx:pt>
          <cx:pt idx="3">33312</cx:pt>
          <cx:pt idx="4">21212</cx:pt>
        </cx:lvl>
      </cx:numDim>
    </cx:data>
  </cx:chartData>
  <cx:chart>
    <cx:title pos="t" align="ctr" overlay="0">
      <cx:tx>
        <cx:rich>
          <a:bodyPr spcFirstLastPara="1" vertOverflow="ellipsis" horzOverflow="overflow" wrap="square" lIns="0" tIns="0" rIns="0" bIns="0" anchor="ctr" anchorCtr="1"/>
          <a:lstStyle/>
          <a:p>
            <a:pPr algn="ctr" rtl="0">
              <a:defRPr/>
            </a:pPr>
            <a:r>
              <a:rPr lang="en-US" sz="1400" b="1" i="0" u="none" strike="noStrike" baseline="0" dirty="0">
                <a:solidFill>
                  <a:sysClr val="windowText" lastClr="000000">
                    <a:lumMod val="75000"/>
                    <a:lumOff val="25000"/>
                  </a:sysClr>
                </a:solidFill>
                <a:latin typeface="Aptos" panose="020B0004020202020204" pitchFamily="34" charset="0"/>
              </a:rPr>
              <a:t>Conversion funnel for the original </a:t>
            </a:r>
            <a:r>
              <a:rPr lang="en-US" sz="1400" b="1" i="0" u="none" strike="noStrike" baseline="0" dirty="0" err="1">
                <a:solidFill>
                  <a:sysClr val="windowText" lastClr="000000">
                    <a:lumMod val="75000"/>
                    <a:lumOff val="25000"/>
                  </a:sysClr>
                </a:solidFill>
                <a:latin typeface="Aptos" panose="020B0004020202020204" pitchFamily="34" charset="0"/>
              </a:rPr>
              <a:t>mr.fuzzy</a:t>
            </a:r>
            <a:endParaRPr lang="en-US" sz="1400" b="1" i="0" u="none" strike="noStrike" baseline="0" dirty="0">
              <a:solidFill>
                <a:sysClr val="windowText" lastClr="000000">
                  <a:lumMod val="75000"/>
                  <a:lumOff val="25000"/>
                </a:sysClr>
              </a:solidFill>
              <a:latin typeface="Aptos" panose="020B0004020202020204" pitchFamily="34" charset="0"/>
            </a:endParaRPr>
          </a:p>
        </cx:rich>
      </cx:tx>
    </cx:title>
    <cx:plotArea>
      <cx:plotAreaRegion>
        <cx:series layoutId="funnel" uniqueId="{5CB17329-1B48-40EB-AFBF-48058BBC310E}">
          <cx:dataLabels>
            <cx:visibility seriesName="0" categoryName="0" value="1"/>
          </cx:dataLabels>
          <cx:dataId val="0"/>
        </cx:series>
      </cx:plotAreaRegion>
      <cx:axis id="0">
        <cx:catScaling gapWidth="0.150000006"/>
        <cx:tickLabels/>
      </cx:axis>
    </cx:plotArea>
  </cx:chart>
  <cx:clrMapOvr bg1="lt1" tx1="dk1" bg2="lt2" tx2="dk2" accent1="accent1" accent2="accent2" accent3="accent3" accent4="accent4" accent5="accent5" accent6="accent6" hlink="hlink" folHlink="folHlink"/>
</cx:chartSpace>
</file>

<file path=ppt/charts/chartEx2.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 dir="row">Sheet1!$C$364:$G$364</cx:f>
        <cx:lvl ptCount="5">
          <cx:pt idx="0">product_page_sessions</cx:pt>
          <cx:pt idx="1">cart_page_sessions</cx:pt>
          <cx:pt idx="2">shipping_page_sessions</cx:pt>
          <cx:pt idx="3">billing_page_sessions</cx:pt>
          <cx:pt idx="4">thank_you_page_sessions</cx:pt>
        </cx:lvl>
      </cx:strDim>
      <cx:numDim type="val">
        <cx:f dir="row">Sheet1!$C$365:$G$365</cx:f>
        <cx:lvl ptCount="5" formatCode="General">
          <cx:pt idx="0">26033</cx:pt>
          <cx:pt idx="1">14485</cx:pt>
          <cx:pt idx="2">9732</cx:pt>
          <cx:pt idx="3">7738</cx:pt>
          <cx:pt idx="4">4803</cx:pt>
        </cx:lvl>
      </cx:numDim>
    </cx:data>
  </cx:chartData>
  <cx:chart>
    <cx:title pos="t" align="ctr" overlay="0">
      <cx:tx>
        <cx:txData>
          <cx:v>Conversion funnel for forever love bear</cx:v>
        </cx:txData>
      </cx:tx>
      <cx:txPr>
        <a:bodyPr spcFirstLastPara="1" vertOverflow="ellipsis" horzOverflow="overflow" wrap="square" lIns="0" tIns="0" rIns="0" bIns="0" anchor="ctr" anchorCtr="1"/>
        <a:lstStyle/>
        <a:p>
          <a:pPr algn="ctr" rtl="0">
            <a:defRPr/>
          </a:pPr>
          <a:r>
            <a:rPr lang="en-US" sz="1400" b="1" i="0" u="none" strike="noStrike" baseline="0" dirty="0">
              <a:solidFill>
                <a:sysClr val="windowText" lastClr="000000">
                  <a:lumMod val="75000"/>
                  <a:lumOff val="25000"/>
                </a:sysClr>
              </a:solidFill>
              <a:latin typeface="Aptos" panose="020B0004020202020204" pitchFamily="34" charset="0"/>
            </a:rPr>
            <a:t>Conversion funnel for forever love bear</a:t>
          </a:r>
        </a:p>
      </cx:txPr>
    </cx:title>
    <cx:plotArea>
      <cx:plotAreaRegion>
        <cx:series layoutId="funnel" uniqueId="{2C97F1AA-3A10-4F85-BD48-A86462A771C5}">
          <cx:dataLabels>
            <cx:visibility seriesName="0" categoryName="0" value="1"/>
          </cx:dataLabels>
          <cx:dataId val="0"/>
        </cx:series>
      </cx:plotAreaRegion>
      <cx:axis id="0">
        <cx:catScaling gapWidth="0.150000006"/>
        <cx:tickLabels/>
      </cx:axis>
    </cx:plotArea>
  </cx:chart>
  <cx:clrMapOvr bg1="lt1" tx1="dk1" bg2="lt2" tx2="dk2" accent1="accent1" accent2="accent2" accent3="accent3" accent4="accent4" accent5="accent5" accent6="accent6" hlink="hlink" folHlink="folHlink"/>
</cx: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8.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8.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4">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dk1">
            <a:lumMod val="50000"/>
            <a:lumOff val="50000"/>
          </a:schemeClr>
        </a:solidFill>
        <a:round/>
      </a:ln>
    </cs:spPr>
  </cs:gridlineMajor>
  <cs:gridlineMinor>
    <cs:lnRef idx="0"/>
    <cs:fillRef idx="0"/>
    <cs:effectRef idx="0"/>
    <cs:fontRef idx="minor">
      <a:schemeClr val="tx1"/>
    </cs:fontRef>
    <cs:spPr>
      <a:ln>
        <a:solidFill>
          <a:schemeClr val="dk1">
            <a:lumMod val="60000"/>
            <a:lumOff val="40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charts/style10.xml><?xml version="1.0" encoding="utf-8"?>
<cs:chartStyle xmlns:cs="http://schemas.microsoft.com/office/drawing/2012/chartStyle" xmlns:a="http://schemas.openxmlformats.org/drawingml/2006/main" id="205">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lt1"/>
    </cs:fontRef>
    <cs:defRPr sz="1197"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1197"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
  <cs:dataPoint3D>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charts/style11.xml><?xml version="1.0" encoding="utf-8"?>
<cs:chartStyle xmlns:cs="http://schemas.microsoft.com/office/drawing/2012/chartStyle" xmlns:a="http://schemas.openxmlformats.org/drawingml/2006/main" id="205">
  <cs:axisTitle>
    <cs:lnRef idx="0"/>
    <cs:fillRef idx="0"/>
    <cs:effectRef idx="0"/>
    <cs:fontRef idx="minor">
      <a:schemeClr val="dk1">
        <a:lumMod val="75000"/>
        <a:lumOff val="25000"/>
      </a:schemeClr>
    </cs:fontRef>
    <cs:defRPr sz="900"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900" kern="1200"/>
  </cs:chartArea>
  <cs:dataLabel>
    <cs:lnRef idx="0"/>
    <cs:fillRef idx="0"/>
    <cs:effectRef idx="0"/>
    <cs:fontRef idx="minor">
      <a:schemeClr val="lt1"/>
    </cs:fontRef>
    <cs:defRPr sz="900"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90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
  <cs:dataPoint3D>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900"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18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900" kern="1200"/>
  </cs:valueAxis>
  <cs:wall>
    <cs:lnRef idx="0"/>
    <cs:fillRef idx="0"/>
    <cs:effectRef idx="0"/>
    <cs:fontRef idx="minor">
      <a:schemeClr val="dk1"/>
    </cs:fontRef>
  </cs:wall>
</cs:chartStyle>
</file>

<file path=ppt/charts/style12.xml><?xml version="1.0" encoding="utf-8"?>
<cs:chartStyle xmlns:cs="http://schemas.microsoft.com/office/drawing/2012/chartStyle" xmlns:a="http://schemas.openxmlformats.org/drawingml/2006/main" id="218">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lt1"/>
    </cs:fontRef>
    <cs:defRPr sz="1197"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1197"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
  <cs:dataPoint3D>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charts/style13.xml><?xml version="1.0" encoding="utf-8"?>
<cs:chartStyle xmlns:cs="http://schemas.microsoft.com/office/drawing/2012/chartStyle" xmlns:a="http://schemas.openxmlformats.org/drawingml/2006/main" id="328">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gradFill>
        <a:gsLst>
          <a:gs pos="100000">
            <a:schemeClr val="dk1">
              <a:lumMod val="95000"/>
              <a:lumOff val="5000"/>
            </a:schemeClr>
          </a:gs>
          <a:gs pos="0">
            <a:schemeClr val="dk1">
              <a:lumMod val="75000"/>
              <a:lumOff val="25000"/>
            </a:schemeClr>
          </a:gs>
        </a:gsLst>
        <a:path path="circle">
          <a:fillToRect l="50000" t="50000" r="50000" b="50000"/>
        </a:path>
      </a:gradFill>
      <a:ln w="9525">
        <a:solidFill>
          <a:schemeClr val="dk1">
            <a:lumMod val="75000"/>
            <a:lumOff val="25000"/>
          </a:schemeClr>
        </a:solidFill>
      </a:ln>
    </cs:spPr>
  </cs:downBar>
  <cs:dropLine>
    <cs:lnRef idx="0"/>
    <cs:fillRef idx="0"/>
    <cs:effectRef idx="0"/>
    <cs:fontRef idx="minor">
      <a:schemeClr val="tx1"/>
    </cs:fontRef>
    <cs:spPr>
      <a:ln w="9525" cap="flat" cmpd="sng" algn="ctr">
        <a:solidFill>
          <a:schemeClr val="lt1"/>
        </a:solidFill>
        <a:round/>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cap="flat" cmpd="sng" algn="ctr">
        <a:solidFill>
          <a:schemeClr val="lt1"/>
        </a:solidFill>
        <a:round/>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gradFill>
        <a:gsLst>
          <a:gs pos="100000">
            <a:schemeClr val="lt1">
              <a:lumMod val="85000"/>
            </a:schemeClr>
          </a:gs>
          <a:gs pos="0">
            <a:schemeClr val="lt1"/>
          </a:gs>
        </a:gsLst>
        <a:path path="circle">
          <a:fillToRect l="50000" t="50000" r="50000" b="50000"/>
        </a:path>
      </a:gradFill>
      <a:ln w="9525" cap="flat" cmpd="sng" algn="ctr">
        <a:solidFill>
          <a:schemeClr val="lt1"/>
        </a:solidFill>
        <a:round/>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charts/style14.xml><?xml version="1.0" encoding="utf-8"?>
<cs:chartStyle xmlns:cs="http://schemas.microsoft.com/office/drawing/2012/chartStyle" xmlns:a="http://schemas.openxmlformats.org/drawingml/2006/main" id="328">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gradFill>
        <a:gsLst>
          <a:gs pos="100000">
            <a:schemeClr val="dk1">
              <a:lumMod val="95000"/>
              <a:lumOff val="5000"/>
            </a:schemeClr>
          </a:gs>
          <a:gs pos="0">
            <a:schemeClr val="dk1">
              <a:lumMod val="75000"/>
              <a:lumOff val="25000"/>
            </a:schemeClr>
          </a:gs>
        </a:gsLst>
        <a:path path="circle">
          <a:fillToRect l="50000" t="50000" r="50000" b="50000"/>
        </a:path>
      </a:gradFill>
      <a:ln w="9525">
        <a:solidFill>
          <a:schemeClr val="dk1">
            <a:lumMod val="75000"/>
            <a:lumOff val="25000"/>
          </a:schemeClr>
        </a:solidFill>
      </a:ln>
    </cs:spPr>
  </cs:downBar>
  <cs:dropLine>
    <cs:lnRef idx="0"/>
    <cs:fillRef idx="0"/>
    <cs:effectRef idx="0"/>
    <cs:fontRef idx="minor">
      <a:schemeClr val="tx1"/>
    </cs:fontRef>
    <cs:spPr>
      <a:ln w="9525" cap="flat" cmpd="sng" algn="ctr">
        <a:solidFill>
          <a:schemeClr val="lt1"/>
        </a:solidFill>
        <a:round/>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cap="flat" cmpd="sng" algn="ctr">
        <a:solidFill>
          <a:schemeClr val="lt1"/>
        </a:solidFill>
        <a:round/>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gradFill>
        <a:gsLst>
          <a:gs pos="100000">
            <a:schemeClr val="lt1">
              <a:lumMod val="85000"/>
            </a:schemeClr>
          </a:gs>
          <a:gs pos="0">
            <a:schemeClr val="lt1"/>
          </a:gs>
        </a:gsLst>
        <a:path path="circle">
          <a:fillToRect l="50000" t="50000" r="50000" b="50000"/>
        </a:path>
      </a:gradFill>
      <a:ln w="9525" cap="flat" cmpd="sng" algn="ctr">
        <a:solidFill>
          <a:schemeClr val="lt1"/>
        </a:solidFill>
        <a:round/>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charts/style15.xml><?xml version="1.0" encoding="utf-8"?>
<cs:chartStyle xmlns:cs="http://schemas.microsoft.com/office/drawing/2012/chartStyle" xmlns:a="http://schemas.openxmlformats.org/drawingml/2006/main" id="325">
  <cs:axisTitle>
    <cs:lnRef idx="0"/>
    <cs:fillRef idx="0"/>
    <cs:effectRef idx="0"/>
    <cs:fontRef idx="minor">
      <a:schemeClr val="tx1">
        <a:lumMod val="50000"/>
        <a:lumOff val="50000"/>
      </a:schemeClr>
    </cs:fontRef>
    <cs:defRPr sz="1197" kern="1200" cap="all"/>
  </cs:axisTitle>
  <cs:category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3D>
  <cs:dataPointLine>
    <cs:lnRef idx="0">
      <cs:styleClr val="auto"/>
    </cs:lnRef>
    <cs:fillRef idx="2">
      <cs:styleClr val="auto"/>
    </cs:fillRef>
    <cs:effectRef idx="1"/>
    <cs:fontRef idx="minor">
      <a:schemeClr val="dk1"/>
    </cs:fontRef>
    <cs:spPr>
      <a:ln w="15875" cap="rnd">
        <a:solidFill>
          <a:schemeClr val="phClr"/>
        </a:solidFill>
        <a:round/>
      </a:ln>
    </cs:spPr>
  </cs:dataPointLine>
  <cs:dataPointMarker>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Marker>
  <cs:dataPointMarkerLayout symbol="circle" size="5"/>
  <cs:dataPointWireframe>
    <cs:lnRef idx="0">
      <cs:styleClr val="auto"/>
    </cs:lnRef>
    <cs:fillRef idx="2"/>
    <cs:effectRef idx="0"/>
    <cs:fontRef idx="minor">
      <a:schemeClr val="dk1"/>
    </cs:fontRef>
    <cs:spPr>
      <a:ln w="9525" cap="rnd">
        <a:solidFill>
          <a:schemeClr val="phClr"/>
        </a:solidFill>
        <a:round/>
      </a:ln>
    </cs:spPr>
  </cs:dataPointWireframe>
  <cs:dataTable>
    <cs:lnRef idx="0"/>
    <cs:fillRef idx="0"/>
    <cs:effectRef idx="0"/>
    <cs:fontRef idx="minor">
      <a:schemeClr val="tx1">
        <a:lumMod val="50000"/>
        <a:lumOff val="50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75000"/>
            <a:lumOff val="25000"/>
          </a:schemeClr>
        </a:solidFill>
      </a:ln>
    </cs:spPr>
  </cs:downBar>
  <cs:dropLine>
    <cs:lnRef idx="0"/>
    <cs:fillRef idx="0"/>
    <cs:effectRef idx="0"/>
    <cs:fontRef idx="minor">
      <a:schemeClr val="dk1"/>
    </cs:fontRef>
    <cs:spPr>
      <a:ln w="9525">
        <a:solidFill>
          <a:schemeClr val="tx1">
            <a:lumMod val="75000"/>
            <a:lumOff val="25000"/>
          </a:schemeClr>
        </a:solidFill>
      </a:ln>
    </cs:spPr>
  </cs:dropLine>
  <cs:errorBar>
    <cs:lnRef idx="0"/>
    <cs:fillRef idx="0"/>
    <cs:effectRef idx="0"/>
    <cs:fontRef idx="minor">
      <a:schemeClr val="dk1"/>
    </cs:fontRef>
    <cs:spPr>
      <a:ln w="9525">
        <a:solidFill>
          <a:schemeClr val="tx1">
            <a:lumMod val="50000"/>
            <a:lumOff val="50000"/>
          </a:schemeClr>
        </a:solidFill>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75000"/>
            <a:lumOff val="25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50000"/>
        <a:lumOff val="50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prstDash val="dash"/>
      </a:ln>
    </cs:spPr>
  </cs:seriesLine>
  <cs:title>
    <cs:lnRef idx="0"/>
    <cs:fillRef idx="0"/>
    <cs:effectRef idx="0"/>
    <cs:fontRef idx="minor">
      <a:schemeClr val="tx1">
        <a:lumMod val="50000"/>
        <a:lumOff val="50000"/>
      </a:schemeClr>
    </cs:fontRef>
    <cs:defRPr sz="1862" kern="1200" cap="none" spc="20" baseline="0"/>
  </cs:title>
  <cs:trendline>
    <cs:lnRef idx="0">
      <cs:styleClr val="auto"/>
    </cs:lnRef>
    <cs:fillRef idx="2"/>
    <cs:effectRef idx="0"/>
    <cs:fontRef idx="minor">
      <a:schemeClr val="dk1"/>
    </cs:fontRef>
    <cs:spPr>
      <a:ln w="9525" cap="rnd">
        <a:solidFill>
          <a:schemeClr val="phClr"/>
        </a:solidFill>
      </a:ln>
    </cs:spPr>
  </cs:trendline>
  <cs:trendlineLabel>
    <cs:lnRef idx="0"/>
    <cs:fillRef idx="0"/>
    <cs:effectRef idx="0"/>
    <cs:fontRef idx="minor">
      <a:schemeClr val="tx1">
        <a:lumMod val="50000"/>
        <a:lumOff val="50000"/>
      </a:schemeClr>
    </cs:fontRef>
    <cs:defRPr sz="1197"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50000"/>
        <a:lumOff val="50000"/>
      </a:schemeClr>
    </cs:fontRef>
    <cs:defRPr sz="1197" kern="1200"/>
  </cs:valueAxis>
  <cs:wall>
    <cs:lnRef idx="0"/>
    <cs:fillRef idx="0"/>
    <cs:effectRef idx="0"/>
    <cs:fontRef idx="minor">
      <a:schemeClr val="dk1"/>
    </cs:fontRef>
  </cs:wall>
</cs:chartStyle>
</file>

<file path=ppt/charts/style16.xml><?xml version="1.0" encoding="utf-8"?>
<cs:chartStyle xmlns:cs="http://schemas.microsoft.com/office/drawing/2012/chartStyle" xmlns:a="http://schemas.openxmlformats.org/drawingml/2006/main" id="236">
  <cs:axisTitle>
    <cs:lnRef idx="0"/>
    <cs:fillRef idx="0"/>
    <cs:effectRef idx="0"/>
    <cs:fontRef idx="minor">
      <a:schemeClr val="lt1">
        <a:lumMod val="75000"/>
      </a:schemeClr>
    </cs:fontRef>
    <cs:defRPr sz="1197" b="1" kern="1200"/>
  </cs:axisTitle>
  <cs:categoryAxis>
    <cs:lnRef idx="0"/>
    <cs:fillRef idx="0"/>
    <cs:effectRef idx="0"/>
    <cs:fontRef idx="minor">
      <a:schemeClr val="lt1">
        <a:lumMod val="75000"/>
      </a:schemeClr>
    </cs:fontRef>
    <cs:defRPr sz="1197"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1197" kern="1200"/>
  </cs:chartArea>
  <cs:dataLabel>
    <cs:lnRef idx="0"/>
    <cs:fillRef idx="0"/>
    <cs:effectRef idx="0"/>
    <cs:fontRef idx="minor">
      <a:schemeClr val="lt1">
        <a:lumMod val="75000"/>
      </a:schemeClr>
    </cs:fontRef>
    <cs:defRPr sz="1197"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0"/>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
  <cs:dataPoint3D>
    <cs:lnRef idx="0">
      <cs:styleClr val="auto"/>
    </cs:lnRef>
    <cs:fillRef idx="0">
      <cs:styleClr val="auto"/>
    </cs:fillRef>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3D>
  <cs:dataPointLine>
    <cs:lnRef idx="0">
      <cs:styleClr val="auto"/>
    </cs:lnRef>
    <cs:fillRef idx="0">
      <cs:styleClr val="auto"/>
    </cs:fillRef>
    <cs:effectRef idx="0">
      <cs:styleClr val="auto"/>
    </cs:effectRef>
    <cs:fontRef idx="minor">
      <a:schemeClr val="dk1"/>
    </cs:fontRef>
    <cs:spPr>
      <a:ln w="22225" cap="rnd">
        <a:solidFill>
          <a:schemeClr val="phClr"/>
        </a:solidFill>
      </a:ln>
      <a:effectLst>
        <a:glow rad="139700">
          <a:schemeClr val="phClr">
            <a:satMod val="175000"/>
            <a:alpha val="1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1197"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75000"/>
                <a:lumOff val="25000"/>
              </a:schemeClr>
            </a:gs>
            <a:gs pos="0">
              <a:schemeClr val="dk1">
                <a:lumMod val="65000"/>
                <a:lumOff val="35000"/>
              </a:schemeClr>
            </a:gs>
          </a:gsLst>
          <a:lin ang="5400000" scaled="0"/>
        </a:gradFill>
        <a:round/>
      </a:ln>
    </cs:spPr>
  </cs:gridlineMajor>
  <cs:gridlineMinor>
    <cs:lnRef idx="0"/>
    <cs:fillRef idx="0"/>
    <cs:effectRef idx="0"/>
    <cs:fontRef idx="minor">
      <a:schemeClr val="dk1"/>
    </cs:fontRef>
    <cs:spPr>
      <a:ln w="9525" cap="flat" cmpd="sng" algn="ctr">
        <a:gradFill>
          <a:gsLst>
            <a:gs pos="100000">
              <a:schemeClr val="dk1">
                <a:lumMod val="75000"/>
                <a:lumOff val="25000"/>
                <a:alpha val="25000"/>
              </a:schemeClr>
            </a:gs>
            <a:gs pos="0">
              <a:schemeClr val="dk1">
                <a:lumMod val="65000"/>
                <a:lumOff val="35000"/>
                <a:alpha val="25000"/>
              </a:schemeClr>
            </a:gs>
          </a:gsLst>
          <a:lin ang="5400000" scaled="0"/>
        </a:gra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1197"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862"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75000"/>
      </a:schemeClr>
    </cs:fontRef>
    <cs:defRPr sz="1197"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defRPr sz="1197" kern="1200"/>
  </cs:valueAxis>
  <cs:wall>
    <cs:lnRef idx="0"/>
    <cs:fillRef idx="0"/>
    <cs:effectRef idx="0"/>
    <cs:fontRef idx="minor">
      <a:schemeClr val="dk1"/>
    </cs:fontRef>
  </cs:wall>
</cs:chartStyle>
</file>

<file path=ppt/charts/style17.xml><?xml version="1.0" encoding="utf-8"?>
<cs:chartStyle xmlns:cs="http://schemas.microsoft.com/office/drawing/2012/chartStyle" xmlns:a="http://schemas.openxmlformats.org/drawingml/2006/main" id="347">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18.xml><?xml version="1.0" encoding="utf-8"?>
<cs:chartStyle xmlns:cs="http://schemas.microsoft.com/office/drawing/2012/chartStyle" xmlns:a="http://schemas.openxmlformats.org/drawingml/2006/main" id="228">
  <cs:axisTitle>
    <cs:lnRef idx="0"/>
    <cs:fillRef idx="0"/>
    <cs:effectRef idx="0"/>
    <cs:fontRef idx="minor">
      <a:schemeClr val="dk1">
        <a:lumMod val="75000"/>
        <a:lumOff val="25000"/>
      </a:schemeClr>
    </cs:fontRef>
    <cs:defRPr sz="900"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900" kern="1200"/>
  </cs:chartArea>
  <cs:dataLabel>
    <cs:lnRef idx="0"/>
    <cs:fillRef idx="0">
      <cs:styleClr val="auto"/>
    </cs:fillRef>
    <cs:effectRef idx="0"/>
    <cs:fontRef idx="minor">
      <a:schemeClr val="lt1"/>
    </cs:fontRef>
    <cs:defRPr sz="900"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90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
  <cs:dataPoint3D>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3D>
  <cs:dataPointLine>
    <cs:lnRef idx="0">
      <cs:styleClr val="auto"/>
    </cs:lnRef>
    <cs:fillRef idx="0"/>
    <cs:effectRef idx="0"/>
    <cs:fontRef idx="minor">
      <a:schemeClr val="dk1"/>
    </cs:fontRef>
    <cs:spPr>
      <a:ln w="31750" cap="rnd">
        <a:solidFill>
          <a:schemeClr val="phClr"/>
        </a:solidFill>
        <a:round/>
      </a:ln>
    </cs:spPr>
  </cs:dataPointLine>
  <cs:dataPointMarker>
    <cs:lnRef idx="0"/>
    <cs:fillRef idx="0">
      <cs:styleClr val="auto"/>
    </cs:fillRef>
    <cs:effectRef idx="0"/>
    <cs:fontRef idx="minor">
      <a:schemeClr val="dk1"/>
    </cs:fontRef>
    <cs:spPr>
      <a:solidFill>
        <a:schemeClr val="phClr"/>
      </a:solidFill>
    </cs:spPr>
  </cs:dataPointMarker>
  <cs:dataPointMarkerLayout symbol="circle" size="17"/>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900"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18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900" kern="1200"/>
  </cs:valueAxis>
  <cs:wall>
    <cs:lnRef idx="0"/>
    <cs:fillRef idx="0"/>
    <cs:effectRef idx="0"/>
    <cs:fontRef idx="minor">
      <a:schemeClr val="dk1"/>
    </cs:fontRef>
  </cs:wall>
</cs:chartStyle>
</file>

<file path=ppt/charts/style19.xml><?xml version="1.0" encoding="utf-8"?>
<cs:chartStyle xmlns:cs="http://schemas.microsoft.com/office/drawing/2012/chartStyle" xmlns:a="http://schemas.openxmlformats.org/drawingml/2006/main" id="261">
  <cs:axisTitle>
    <cs:lnRef idx="0"/>
    <cs:fillRef idx="0"/>
    <cs:effectRef idx="0"/>
    <cs:fontRef idx="minor">
      <a:schemeClr val="dk1">
        <a:lumMod val="65000"/>
        <a:lumOff val="35000"/>
      </a:schemeClr>
    </cs:fontRef>
    <cs:defRPr sz="900" kern="1200"/>
  </cs:axisTitle>
  <cs:categoryAxis>
    <cs:lnRef idx="0"/>
    <cs:fillRef idx="0"/>
    <cs:effectRef idx="0"/>
    <cs:fontRef idx="minor">
      <a:schemeClr val="dk1">
        <a:lumMod val="65000"/>
        <a:lumOff val="35000"/>
      </a:schemeClr>
    </cs:fontRef>
    <cs:defRPr sz="900" kern="1200"/>
  </cs:categoryAxis>
  <cs:chartArea>
    <cs:lnRef idx="0"/>
    <cs:fillRef idx="0"/>
    <cs:effectRef idx="0"/>
    <cs:fontRef idx="minor">
      <a:schemeClr val="dk1"/>
    </cs:fontRef>
    <cs:spPr>
      <a:pattFill prst="dkDnDiag">
        <a:fgClr>
          <a:schemeClr val="lt1">
            <a:lumMod val="95000"/>
          </a:schemeClr>
        </a:fgClr>
        <a:bgClr>
          <a:schemeClr val="lt1"/>
        </a:bgClr>
      </a:pattFill>
      <a:ln w="9525" cap="flat" cmpd="sng" algn="ctr">
        <a:solidFill>
          <a:schemeClr val="dk1">
            <a:lumMod val="15000"/>
            <a:lumOff val="85000"/>
          </a:schemeClr>
        </a:solidFill>
        <a:round/>
      </a:ln>
    </cs:spPr>
    <cs:defRPr sz="900" kern="1200"/>
  </cs:chartArea>
  <cs:dataLabel>
    <cs:lnRef idx="0"/>
    <cs:fillRef idx="0"/>
    <cs:effectRef idx="0"/>
    <cs:fontRef idx="minor">
      <a:schemeClr val="lt1"/>
    </cs:fontRef>
    <cs:defRPr sz="900" b="1" i="0" u="none" strike="noStrike" kern="1200" baseline="0"/>
  </cs:dataLabel>
  <cs:dataLabelCallout>
    <cs:lnRef idx="0"/>
    <cs:fillRef idx="0"/>
    <cs:effectRef idx="0"/>
    <cs:fontRef idx="minor">
      <a:schemeClr val="dk1">
        <a:lumMod val="65000"/>
        <a:lumOff val="35000"/>
      </a:schemeClr>
    </cs:fontRef>
    <cs:spPr>
      <a:solidFill>
        <a:schemeClr val="lt1">
          <a:alpha val="75000"/>
        </a:schemeClr>
      </a:solidFill>
      <a:ln w="9525">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317500" algn="ctr" rotWithShape="0">
          <a:prstClr val="black">
            <a:alpha val="25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20000"/>
          </a:prstClr>
        </a:outerShdw>
      </a:effectLst>
      <a:scene3d>
        <a:camera prst="orthographicFront"/>
        <a:lightRig rig="threePt" dir="t"/>
      </a:scene3d>
      <a:sp3d prstMaterial="matte"/>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noFill/>
      <a:ln w="9525" cap="flat" cmpd="sng" algn="ctr">
        <a:solidFill>
          <a:schemeClr val="dk1">
            <a:lumMod val="15000"/>
            <a:lumOff val="85000"/>
          </a:schemeClr>
        </a:solidFill>
        <a:round/>
      </a:ln>
    </cs:spPr>
    <cs:defRPr sz="900"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65000"/>
            <a:lumOff val="35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65000"/>
            <a:lumOff val="35000"/>
          </a:schemeClr>
        </a:solidFill>
        <a:round/>
      </a:ln>
    </cs:spPr>
  </cs:errorBar>
  <cs:floor>
    <cs:lnRef idx="0"/>
    <cs:fillRef idx="0"/>
    <cs:effectRef idx="0"/>
    <cs:fontRef idx="minor">
      <a:schemeClr val="dk1"/>
    </cs:fontRef>
    <cs:spPr>
      <a:noFill/>
      <a:ln>
        <a:noFill/>
      </a:ln>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50000"/>
            <a:lumOff val="50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spPr>
      <a:solidFill>
        <a:schemeClr val="lt1">
          <a:alpha val="78000"/>
        </a:schemeClr>
      </a:solidFill>
    </cs:spPr>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dk1">
        <a:lumMod val="65000"/>
        <a:lumOff val="35000"/>
      </a:schemeClr>
    </cs:fontRef>
    <cs:defRPr sz="900"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inor">
      <a:schemeClr val="dk1">
        <a:lumMod val="65000"/>
        <a:lumOff val="35000"/>
      </a:schemeClr>
    </cs:fontRef>
    <cs:defRPr sz="1800" b="1" kern="120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cap="flat" cmpd="sng" algn="ctr">
        <a:solidFill>
          <a:schemeClr val="dk1">
            <a:lumMod val="65000"/>
            <a:lumOff val="35000"/>
          </a:schemeClr>
        </a:solidFill>
        <a:round/>
      </a:ln>
    </cs:spPr>
  </cs:upBar>
  <cs:valueAxis>
    <cs:lnRef idx="0"/>
    <cs:fillRef idx="0"/>
    <cs:effectRef idx="0"/>
    <cs:fontRef idx="minor">
      <a:schemeClr val="dk1">
        <a:lumMod val="65000"/>
        <a:lumOff val="35000"/>
      </a:schemeClr>
    </cs:fontRef>
    <cs:defRPr sz="900"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328">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gradFill>
        <a:gsLst>
          <a:gs pos="100000">
            <a:schemeClr val="dk1">
              <a:lumMod val="95000"/>
              <a:lumOff val="5000"/>
            </a:schemeClr>
          </a:gs>
          <a:gs pos="0">
            <a:schemeClr val="dk1">
              <a:lumMod val="75000"/>
              <a:lumOff val="25000"/>
            </a:schemeClr>
          </a:gs>
        </a:gsLst>
        <a:path path="circle">
          <a:fillToRect l="50000" t="50000" r="50000" b="50000"/>
        </a:path>
      </a:gradFill>
      <a:ln w="9525">
        <a:solidFill>
          <a:schemeClr val="dk1">
            <a:lumMod val="75000"/>
            <a:lumOff val="25000"/>
          </a:schemeClr>
        </a:solidFill>
      </a:ln>
    </cs:spPr>
  </cs:downBar>
  <cs:dropLine>
    <cs:lnRef idx="0"/>
    <cs:fillRef idx="0"/>
    <cs:effectRef idx="0"/>
    <cs:fontRef idx="minor">
      <a:schemeClr val="tx1"/>
    </cs:fontRef>
    <cs:spPr>
      <a:ln w="9525" cap="flat" cmpd="sng" algn="ctr">
        <a:solidFill>
          <a:schemeClr val="lt1"/>
        </a:solidFill>
        <a:round/>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cap="flat" cmpd="sng" algn="ctr">
        <a:solidFill>
          <a:schemeClr val="lt1"/>
        </a:solidFill>
        <a:round/>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gradFill>
        <a:gsLst>
          <a:gs pos="100000">
            <a:schemeClr val="lt1">
              <a:lumMod val="85000"/>
            </a:schemeClr>
          </a:gs>
          <a:gs pos="0">
            <a:schemeClr val="lt1"/>
          </a:gs>
        </a:gsLst>
        <a:path path="circle">
          <a:fillToRect l="50000" t="50000" r="50000" b="50000"/>
        </a:path>
      </a:gradFill>
      <a:ln w="9525" cap="flat" cmpd="sng" algn="ctr">
        <a:solidFill>
          <a:schemeClr val="lt1"/>
        </a:solidFill>
        <a:round/>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charts/style20.xml><?xml version="1.0" encoding="utf-8"?>
<cs:chartStyle xmlns:cs="http://schemas.microsoft.com/office/drawing/2012/chartStyle" xmlns:a="http://schemas.openxmlformats.org/drawingml/2006/main" id="261">
  <cs:axisTitle>
    <cs:lnRef idx="0"/>
    <cs:fillRef idx="0"/>
    <cs:effectRef idx="0"/>
    <cs:fontRef idx="minor">
      <a:schemeClr val="dk1">
        <a:lumMod val="65000"/>
        <a:lumOff val="35000"/>
      </a:schemeClr>
    </cs:fontRef>
    <cs:defRPr sz="900" kern="1200"/>
  </cs:axisTitle>
  <cs:categoryAxis>
    <cs:lnRef idx="0"/>
    <cs:fillRef idx="0"/>
    <cs:effectRef idx="0"/>
    <cs:fontRef idx="minor">
      <a:schemeClr val="dk1">
        <a:lumMod val="65000"/>
        <a:lumOff val="35000"/>
      </a:schemeClr>
    </cs:fontRef>
    <cs:defRPr sz="900" kern="1200"/>
  </cs:categoryAxis>
  <cs:chartArea>
    <cs:lnRef idx="0"/>
    <cs:fillRef idx="0"/>
    <cs:effectRef idx="0"/>
    <cs:fontRef idx="minor">
      <a:schemeClr val="dk1"/>
    </cs:fontRef>
    <cs:spPr>
      <a:pattFill prst="dkDnDiag">
        <a:fgClr>
          <a:schemeClr val="lt1">
            <a:lumMod val="95000"/>
          </a:schemeClr>
        </a:fgClr>
        <a:bgClr>
          <a:schemeClr val="lt1"/>
        </a:bgClr>
      </a:pattFill>
      <a:ln w="9525" cap="flat" cmpd="sng" algn="ctr">
        <a:solidFill>
          <a:schemeClr val="dk1">
            <a:lumMod val="15000"/>
            <a:lumOff val="85000"/>
          </a:schemeClr>
        </a:solidFill>
        <a:round/>
      </a:ln>
    </cs:spPr>
    <cs:defRPr sz="900" kern="1200"/>
  </cs:chartArea>
  <cs:dataLabel>
    <cs:lnRef idx="0"/>
    <cs:fillRef idx="0"/>
    <cs:effectRef idx="0"/>
    <cs:fontRef idx="minor">
      <a:schemeClr val="lt1"/>
    </cs:fontRef>
    <cs:defRPr sz="900" b="1" i="0" u="none" strike="noStrike" kern="1200" baseline="0"/>
  </cs:dataLabel>
  <cs:dataLabelCallout>
    <cs:lnRef idx="0"/>
    <cs:fillRef idx="0"/>
    <cs:effectRef idx="0"/>
    <cs:fontRef idx="minor">
      <a:schemeClr val="dk1">
        <a:lumMod val="65000"/>
        <a:lumOff val="35000"/>
      </a:schemeClr>
    </cs:fontRef>
    <cs:spPr>
      <a:solidFill>
        <a:schemeClr val="lt1">
          <a:alpha val="75000"/>
        </a:schemeClr>
      </a:solidFill>
      <a:ln w="9525">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317500" algn="ctr" rotWithShape="0">
          <a:prstClr val="black">
            <a:alpha val="25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20000"/>
          </a:prstClr>
        </a:outerShdw>
      </a:effectLst>
      <a:scene3d>
        <a:camera prst="orthographicFront"/>
        <a:lightRig rig="threePt" dir="t"/>
      </a:scene3d>
      <a:sp3d prstMaterial="matte"/>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noFill/>
      <a:ln w="9525" cap="flat" cmpd="sng" algn="ctr">
        <a:solidFill>
          <a:schemeClr val="dk1">
            <a:lumMod val="15000"/>
            <a:lumOff val="85000"/>
          </a:schemeClr>
        </a:solidFill>
        <a:round/>
      </a:ln>
    </cs:spPr>
    <cs:defRPr sz="900"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65000"/>
            <a:lumOff val="35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65000"/>
            <a:lumOff val="35000"/>
          </a:schemeClr>
        </a:solidFill>
        <a:round/>
      </a:ln>
    </cs:spPr>
  </cs:errorBar>
  <cs:floor>
    <cs:lnRef idx="0"/>
    <cs:fillRef idx="0"/>
    <cs:effectRef idx="0"/>
    <cs:fontRef idx="minor">
      <a:schemeClr val="dk1"/>
    </cs:fontRef>
    <cs:spPr>
      <a:noFill/>
      <a:ln>
        <a:noFill/>
      </a:ln>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50000"/>
            <a:lumOff val="50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spPr>
      <a:solidFill>
        <a:schemeClr val="lt1">
          <a:alpha val="78000"/>
        </a:schemeClr>
      </a:solidFill>
    </cs:spPr>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dk1">
        <a:lumMod val="65000"/>
        <a:lumOff val="35000"/>
      </a:schemeClr>
    </cs:fontRef>
    <cs:defRPr sz="900"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inor">
      <a:schemeClr val="dk1">
        <a:lumMod val="65000"/>
        <a:lumOff val="35000"/>
      </a:schemeClr>
    </cs:fontRef>
    <cs:defRPr sz="1800" b="1" kern="120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cap="flat" cmpd="sng" algn="ctr">
        <a:solidFill>
          <a:schemeClr val="dk1">
            <a:lumMod val="65000"/>
            <a:lumOff val="35000"/>
          </a:schemeClr>
        </a:solidFill>
        <a:round/>
      </a:ln>
    </cs:spPr>
  </cs:upBar>
  <cs:valueAxis>
    <cs:lnRef idx="0"/>
    <cs:fillRef idx="0"/>
    <cs:effectRef idx="0"/>
    <cs:fontRef idx="minor">
      <a:schemeClr val="dk1">
        <a:lumMod val="65000"/>
        <a:lumOff val="35000"/>
      </a:schemeClr>
    </cs:fontRef>
    <cs:defRPr sz="900" kern="1200"/>
  </cs:valueAxis>
  <cs:wall>
    <cs:lnRef idx="0"/>
    <cs:fillRef idx="0"/>
    <cs:effectRef idx="0"/>
    <cs:fontRef idx="minor">
      <a:schemeClr val="dk1"/>
    </cs:fontRef>
  </cs:wall>
</cs:chartStyle>
</file>

<file path=ppt/charts/style21.xml><?xml version="1.0" encoding="utf-8"?>
<cs:chartStyle xmlns:cs="http://schemas.microsoft.com/office/drawing/2012/chartStyle" xmlns:a="http://schemas.openxmlformats.org/drawingml/2006/main" id="222">
  <cs:axisTitle>
    <cs:lnRef idx="0"/>
    <cs:fillRef idx="0"/>
    <cs:effectRef idx="0"/>
    <cs:fontRef idx="minor">
      <a:schemeClr val="lt1">
        <a:lumMod val="85000"/>
      </a:schemeClr>
    </cs:fontRef>
    <cs:defRPr sz="1197"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330" kern="1200"/>
  </cs:chartArea>
  <cs:dataLabel>
    <cs:lnRef idx="0"/>
    <cs:fillRef idx="0"/>
    <cs:effectRef idx="0"/>
    <cs:fontRef idx="minor">
      <a:schemeClr val="lt1">
        <a:lumMod val="85000"/>
      </a:schemeClr>
    </cs:fontRef>
    <cs:defRPr sz="1197" kern="1200"/>
  </cs:dataLabel>
  <cs:dataLabelCallout>
    <cs:lnRef idx="0"/>
    <cs:fillRef idx="0"/>
    <cs:effectRef idx="0"/>
    <cs:fontRef idx="minor">
      <a:schemeClr val="dk1">
        <a:lumMod val="65000"/>
        <a:lumOff val="35000"/>
      </a:schemeClr>
    </cs:fontRef>
    <cs:spPr>
      <a:solidFill>
        <a:schemeClr val="lt1"/>
      </a:solidFill>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ize="5"/>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1197"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1197"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2128"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1197"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1197" kern="1200"/>
  </cs:valueAxis>
  <cs:wall>
    <cs:lnRef idx="0"/>
    <cs:fillRef idx="0"/>
    <cs:effectRef idx="0"/>
    <cs:fontRef idx="minor">
      <a:schemeClr val="tx1"/>
    </cs:fontRef>
  </cs:wall>
</cs:chartStyle>
</file>

<file path=ppt/charts/style2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7.xml><?xml version="1.0" encoding="utf-8"?>
<cs:chartStyle xmlns:cs="http://schemas.microsoft.com/office/drawing/2012/chartStyle" xmlns:a="http://schemas.openxmlformats.org/drawingml/2006/main" id="26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8.xml><?xml version="1.0" encoding="utf-8"?>
<cs:chartStyle xmlns:cs="http://schemas.microsoft.com/office/drawing/2012/chartStyle" xmlns:a="http://schemas.openxmlformats.org/drawingml/2006/main" id="26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94">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dk1">
            <a:lumMod val="50000"/>
            <a:lumOff val="50000"/>
          </a:schemeClr>
        </a:solidFill>
        <a:round/>
      </a:ln>
    </cs:spPr>
  </cs:gridlineMajor>
  <cs:gridlineMinor>
    <cs:lnRef idx="0"/>
    <cs:fillRef idx="0"/>
    <cs:effectRef idx="0"/>
    <cs:fontRef idx="minor">
      <a:schemeClr val="tx1"/>
    </cs:fontRef>
    <cs:spPr>
      <a:ln>
        <a:solidFill>
          <a:schemeClr val="dk1">
            <a:lumMod val="60000"/>
            <a:lumOff val="40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charts/style3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2.xml><?xml version="1.0" encoding="utf-8"?>
<cs:chartStyle xmlns:cs="http://schemas.microsoft.com/office/drawing/2012/chartStyle" xmlns:a="http://schemas.openxmlformats.org/drawingml/2006/main" id="230">
  <cs:axisTitle>
    <cs:lnRef idx="0"/>
    <cs:fillRef idx="0"/>
    <cs:effectRef idx="0"/>
    <cs:fontRef idx="minor">
      <a:schemeClr val="dk1">
        <a:lumMod val="65000"/>
        <a:lumOff val="35000"/>
      </a:schemeClr>
    </cs:fontRef>
    <cs:defRPr sz="900" kern="1200" cap="all"/>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b="0" kern="1200" spc="20" baseline="0"/>
  </cs:categoryAxis>
  <cs:chartArea mods="allowNoLineOverride">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900" kern="1200"/>
  </cs:chartArea>
  <cs:dataLabel>
    <cs:lnRef idx="0"/>
    <cs:fillRef idx="0"/>
    <cs:effectRef idx="0"/>
    <cs:fontRef idx="minor">
      <a:schemeClr val="dk1">
        <a:lumMod val="65000"/>
        <a:lumOff val="3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3D>
  <cs:dataPointLine>
    <cs:lnRef idx="0">
      <cs:styleClr val="auto"/>
    </cs:lnRef>
    <cs:fillRef idx="0"/>
    <cs:effectRef idx="0"/>
    <cs:fontRef idx="minor">
      <a:schemeClr val="dk1"/>
    </cs:fontRef>
    <cs:spPr>
      <a:ln w="22225" cap="rnd" cmpd="sng" algn="ctr">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cap="flat" cmpd="sng" algn="ctr">
        <a:solidFill>
          <a:schemeClr val="phClr"/>
        </a:solidFill>
        <a:round/>
      </a:ln>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a:solidFill>
          <a:schemeClr val="dk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dk1">
            <a:lumMod val="65000"/>
            <a:lumOff val="35000"/>
          </a:schemeClr>
        </a:solidFill>
      </a:ln>
    </cs:spPr>
  </cs:downBar>
  <cs:dropLine>
    <cs:lnRef idx="0"/>
    <cs:fillRef idx="0"/>
    <cs:effectRef idx="0"/>
    <cs:fontRef idx="minor">
      <a:schemeClr val="dk1"/>
    </cs:fontRef>
    <cs:spPr>
      <a:ln w="9525" cap="flat" cmpd="sng" algn="ctr">
        <a:solidFill>
          <a:schemeClr val="dk1">
            <a:lumMod val="35000"/>
            <a:lumOff val="65000"/>
            <a:alpha val="33000"/>
          </a:schemeClr>
        </a:solidFill>
        <a:round/>
      </a:ln>
    </cs:spPr>
  </cs:dropLine>
  <cs:errorBar>
    <cs:lnRef idx="0"/>
    <cs:fillRef idx="0"/>
    <cs:effectRef idx="0"/>
    <cs:fontRef idx="minor">
      <a:schemeClr val="dk1"/>
    </cs:fontRef>
    <cs:spPr>
      <a:ln w="9525">
        <a:solidFill>
          <a:schemeClr val="dk1">
            <a:lumMod val="65000"/>
            <a:lumOff val="35000"/>
          </a:schemeClr>
        </a:solidFill>
      </a:ln>
    </cs:spPr>
  </cs:errorBar>
  <cs:floor>
    <cs:lnRef idx="0"/>
    <cs:fillRef idx="0"/>
    <cs:effectRef idx="0"/>
    <cs:fontRef idx="minor">
      <a:schemeClr val="dk1"/>
    </cs:fontRef>
  </cs:floor>
  <cs:gridlineMajor>
    <cs:lnRef idx="0"/>
    <cs:fillRef idx="0"/>
    <cs:effectRef idx="0"/>
    <cs:fontRef idx="minor">
      <a:schemeClr val="dk1"/>
    </cs:fontRef>
    <cs:spPr>
      <a:ln>
        <a:solidFill>
          <a:schemeClr val="dk1">
            <a:lumMod val="15000"/>
            <a:lumOff val="85000"/>
          </a:schemeClr>
        </a:solidFill>
      </a:ln>
    </cs:spPr>
  </cs:gridlineMajor>
  <cs:gridlineMinor>
    <cs:lnRef idx="0"/>
    <cs:fillRef idx="0"/>
    <cs:effectRef idx="0"/>
    <cs:fontRef idx="minor">
      <a:schemeClr val="dk1"/>
    </cs:fontRef>
    <cs:spPr>
      <a:ln>
        <a:solidFill>
          <a:schemeClr val="dk1">
            <a:lumMod val="5000"/>
            <a:lumOff val="95000"/>
          </a:schemeClr>
        </a:solidFill>
      </a:ln>
    </cs:spPr>
  </cs:gridlineMinor>
  <cs:hiLoLine>
    <cs:lnRef idx="0"/>
    <cs:fillRef idx="0"/>
    <cs:effectRef idx="0"/>
    <cs:fontRef idx="minor">
      <a:schemeClr val="dk1"/>
    </cs:fontRef>
    <cs:spPr>
      <a:ln w="9525">
        <a:solidFill>
          <a:schemeClr val="dk1">
            <a:lumMod val="35000"/>
            <a:lumOff val="65000"/>
          </a:schemeClr>
        </a:solidFill>
      </a:ln>
    </cs:spPr>
  </cs:hiLoLine>
  <cs:leaderLine>
    <cs:lnRef idx="0"/>
    <cs:fillRef idx="0"/>
    <cs:effectRef idx="0"/>
    <cs:fontRef idx="minor">
      <a:schemeClr val="dk1"/>
    </cs:fontRef>
    <cs:spPr>
      <a:ln w="9525">
        <a:solidFill>
          <a:schemeClr val="dk1">
            <a:lumMod val="35000"/>
            <a:lumOff val="65000"/>
          </a:schemeClr>
        </a:solidFill>
      </a:ln>
    </cs:spPr>
  </cs:leaderLine>
  <cs:legend>
    <cs:lnRef idx="0"/>
    <cs:fillRef idx="0"/>
    <cs:effectRef idx="0"/>
    <cs:fontRef idx="minor">
      <a:schemeClr val="dk1">
        <a:lumMod val="65000"/>
        <a:lumOff val="35000"/>
      </a:schemeClr>
    </cs:fontRef>
    <cs:defRPr sz="900" kern="1200"/>
  </cs:legend>
  <cs:plotArea>
    <cs:lnRef idx="0"/>
    <cs:fillRef idx="0"/>
    <cs:effectRef idx="0"/>
    <cs:fontRef idx="minor">
      <a:schemeClr val="dk1"/>
    </cs:fontRef>
    <cs:spPr>
      <a:gradFill>
        <a:gsLst>
          <a:gs pos="100000">
            <a:schemeClr val="lt1">
              <a:lumMod val="95000"/>
            </a:schemeClr>
          </a:gs>
          <a:gs pos="0">
            <a:schemeClr val="lt1"/>
          </a:gs>
        </a:gsLst>
        <a:lin ang="5400000" scaled="0"/>
      </a:gradFill>
    </cs:spPr>
  </cs:plotArea>
  <cs:plotArea3D>
    <cs:lnRef idx="0"/>
    <cs:fillRef idx="0"/>
    <cs:effectRef idx="0"/>
    <cs:fontRef idx="minor">
      <a:schemeClr val="dk1"/>
    </cs:fontRef>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kern="1200"/>
  </cs:seriesAxis>
  <cs:seriesLine>
    <cs:lnRef idx="0"/>
    <cs:fillRef idx="0"/>
    <cs:effectRef idx="0"/>
    <cs:fontRef idx="minor">
      <a:schemeClr val="dk1"/>
    </cs:fontRef>
    <cs:spPr>
      <a:ln w="9525">
        <a:solidFill>
          <a:schemeClr val="dk1">
            <a:lumMod val="35000"/>
            <a:lumOff val="65000"/>
          </a:schemeClr>
        </a:solidFill>
        <a:prstDash val="dash"/>
      </a:ln>
    </cs:spPr>
  </cs:seriesLine>
  <cs:title>
    <cs:lnRef idx="0"/>
    <cs:fillRef idx="0"/>
    <cs:effectRef idx="0"/>
    <cs:fontRef idx="minor">
      <a:schemeClr val="dk1">
        <a:lumMod val="50000"/>
        <a:lumOff val="50000"/>
      </a:schemeClr>
    </cs:fontRef>
    <cs:defRPr sz="1400" kern="1200" cap="none" spc="20" baseline="0"/>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65000"/>
        <a:lumOff val="35000"/>
      </a:schemeClr>
    </cs:fontRef>
    <cs:defRPr sz="900" kern="1200" spc="20" baseline="0"/>
  </cs:valueAxis>
  <cs:wall>
    <cs:lnRef idx="0"/>
    <cs:fillRef idx="0"/>
    <cs:effectRef idx="0"/>
    <cs:fontRef idx="minor">
      <a:schemeClr val="dk1"/>
    </cs:fontRef>
  </cs:wall>
</cs:chartStyle>
</file>

<file path=ppt/charts/style33.xml><?xml version="1.0" encoding="utf-8"?>
<cs:chartStyle xmlns:cs="http://schemas.microsoft.com/office/drawing/2012/chartStyle" xmlns:a="http://schemas.openxmlformats.org/drawingml/2006/main" id="230">
  <cs:axisTitle>
    <cs:lnRef idx="0"/>
    <cs:fillRef idx="0"/>
    <cs:effectRef idx="0"/>
    <cs:fontRef idx="minor">
      <a:schemeClr val="dk1">
        <a:lumMod val="65000"/>
        <a:lumOff val="35000"/>
      </a:schemeClr>
    </cs:fontRef>
    <cs:defRPr sz="900" kern="1200" cap="all"/>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b="0" kern="1200" spc="20" baseline="0"/>
  </cs:categoryAxis>
  <cs:chartArea mods="allowNoLineOverride">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900" kern="1200"/>
  </cs:chartArea>
  <cs:dataLabel>
    <cs:lnRef idx="0"/>
    <cs:fillRef idx="0"/>
    <cs:effectRef idx="0"/>
    <cs:fontRef idx="minor">
      <a:schemeClr val="dk1">
        <a:lumMod val="65000"/>
        <a:lumOff val="3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3D>
  <cs:dataPointLine>
    <cs:lnRef idx="0">
      <cs:styleClr val="auto"/>
    </cs:lnRef>
    <cs:fillRef idx="0"/>
    <cs:effectRef idx="0"/>
    <cs:fontRef idx="minor">
      <a:schemeClr val="dk1"/>
    </cs:fontRef>
    <cs:spPr>
      <a:ln w="22225" cap="rnd" cmpd="sng" algn="ctr">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cap="flat" cmpd="sng" algn="ctr">
        <a:solidFill>
          <a:schemeClr val="phClr"/>
        </a:solidFill>
        <a:round/>
      </a:ln>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a:solidFill>
          <a:schemeClr val="dk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dk1">
            <a:lumMod val="65000"/>
            <a:lumOff val="35000"/>
          </a:schemeClr>
        </a:solidFill>
      </a:ln>
    </cs:spPr>
  </cs:downBar>
  <cs:dropLine>
    <cs:lnRef idx="0"/>
    <cs:fillRef idx="0"/>
    <cs:effectRef idx="0"/>
    <cs:fontRef idx="minor">
      <a:schemeClr val="dk1"/>
    </cs:fontRef>
    <cs:spPr>
      <a:ln w="9525" cap="flat" cmpd="sng" algn="ctr">
        <a:solidFill>
          <a:schemeClr val="dk1">
            <a:lumMod val="35000"/>
            <a:lumOff val="65000"/>
            <a:alpha val="33000"/>
          </a:schemeClr>
        </a:solidFill>
        <a:round/>
      </a:ln>
    </cs:spPr>
  </cs:dropLine>
  <cs:errorBar>
    <cs:lnRef idx="0"/>
    <cs:fillRef idx="0"/>
    <cs:effectRef idx="0"/>
    <cs:fontRef idx="minor">
      <a:schemeClr val="dk1"/>
    </cs:fontRef>
    <cs:spPr>
      <a:ln w="9525">
        <a:solidFill>
          <a:schemeClr val="dk1">
            <a:lumMod val="65000"/>
            <a:lumOff val="35000"/>
          </a:schemeClr>
        </a:solidFill>
      </a:ln>
    </cs:spPr>
  </cs:errorBar>
  <cs:floor>
    <cs:lnRef idx="0"/>
    <cs:fillRef idx="0"/>
    <cs:effectRef idx="0"/>
    <cs:fontRef idx="minor">
      <a:schemeClr val="dk1"/>
    </cs:fontRef>
  </cs:floor>
  <cs:gridlineMajor>
    <cs:lnRef idx="0"/>
    <cs:fillRef idx="0"/>
    <cs:effectRef idx="0"/>
    <cs:fontRef idx="minor">
      <a:schemeClr val="dk1"/>
    </cs:fontRef>
    <cs:spPr>
      <a:ln>
        <a:solidFill>
          <a:schemeClr val="dk1">
            <a:lumMod val="15000"/>
            <a:lumOff val="85000"/>
          </a:schemeClr>
        </a:solidFill>
      </a:ln>
    </cs:spPr>
  </cs:gridlineMajor>
  <cs:gridlineMinor>
    <cs:lnRef idx="0"/>
    <cs:fillRef idx="0"/>
    <cs:effectRef idx="0"/>
    <cs:fontRef idx="minor">
      <a:schemeClr val="dk1"/>
    </cs:fontRef>
    <cs:spPr>
      <a:ln>
        <a:solidFill>
          <a:schemeClr val="dk1">
            <a:lumMod val="5000"/>
            <a:lumOff val="95000"/>
          </a:schemeClr>
        </a:solidFill>
      </a:ln>
    </cs:spPr>
  </cs:gridlineMinor>
  <cs:hiLoLine>
    <cs:lnRef idx="0"/>
    <cs:fillRef idx="0"/>
    <cs:effectRef idx="0"/>
    <cs:fontRef idx="minor">
      <a:schemeClr val="dk1"/>
    </cs:fontRef>
    <cs:spPr>
      <a:ln w="9525">
        <a:solidFill>
          <a:schemeClr val="dk1">
            <a:lumMod val="35000"/>
            <a:lumOff val="65000"/>
          </a:schemeClr>
        </a:solidFill>
      </a:ln>
    </cs:spPr>
  </cs:hiLoLine>
  <cs:leaderLine>
    <cs:lnRef idx="0"/>
    <cs:fillRef idx="0"/>
    <cs:effectRef idx="0"/>
    <cs:fontRef idx="minor">
      <a:schemeClr val="dk1"/>
    </cs:fontRef>
    <cs:spPr>
      <a:ln w="9525">
        <a:solidFill>
          <a:schemeClr val="dk1">
            <a:lumMod val="35000"/>
            <a:lumOff val="65000"/>
          </a:schemeClr>
        </a:solidFill>
      </a:ln>
    </cs:spPr>
  </cs:leaderLine>
  <cs:legend>
    <cs:lnRef idx="0"/>
    <cs:fillRef idx="0"/>
    <cs:effectRef idx="0"/>
    <cs:fontRef idx="minor">
      <a:schemeClr val="dk1">
        <a:lumMod val="65000"/>
        <a:lumOff val="35000"/>
      </a:schemeClr>
    </cs:fontRef>
    <cs:defRPr sz="900" kern="1200"/>
  </cs:legend>
  <cs:plotArea>
    <cs:lnRef idx="0"/>
    <cs:fillRef idx="0"/>
    <cs:effectRef idx="0"/>
    <cs:fontRef idx="minor">
      <a:schemeClr val="dk1"/>
    </cs:fontRef>
    <cs:spPr>
      <a:gradFill>
        <a:gsLst>
          <a:gs pos="100000">
            <a:schemeClr val="lt1">
              <a:lumMod val="95000"/>
            </a:schemeClr>
          </a:gs>
          <a:gs pos="0">
            <a:schemeClr val="lt1"/>
          </a:gs>
        </a:gsLst>
        <a:lin ang="5400000" scaled="0"/>
      </a:gradFill>
    </cs:spPr>
  </cs:plotArea>
  <cs:plotArea3D>
    <cs:lnRef idx="0"/>
    <cs:fillRef idx="0"/>
    <cs:effectRef idx="0"/>
    <cs:fontRef idx="minor">
      <a:schemeClr val="dk1"/>
    </cs:fontRef>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kern="1200"/>
  </cs:seriesAxis>
  <cs:seriesLine>
    <cs:lnRef idx="0"/>
    <cs:fillRef idx="0"/>
    <cs:effectRef idx="0"/>
    <cs:fontRef idx="minor">
      <a:schemeClr val="dk1"/>
    </cs:fontRef>
    <cs:spPr>
      <a:ln w="9525">
        <a:solidFill>
          <a:schemeClr val="dk1">
            <a:lumMod val="35000"/>
            <a:lumOff val="65000"/>
          </a:schemeClr>
        </a:solidFill>
        <a:prstDash val="dash"/>
      </a:ln>
    </cs:spPr>
  </cs:seriesLine>
  <cs:title>
    <cs:lnRef idx="0"/>
    <cs:fillRef idx="0"/>
    <cs:effectRef idx="0"/>
    <cs:fontRef idx="minor">
      <a:schemeClr val="dk1">
        <a:lumMod val="50000"/>
        <a:lumOff val="50000"/>
      </a:schemeClr>
    </cs:fontRef>
    <cs:defRPr sz="1400" kern="1200" cap="none" spc="20" baseline="0"/>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65000"/>
        <a:lumOff val="35000"/>
      </a:schemeClr>
    </cs:fontRef>
    <cs:defRPr sz="900" kern="1200" spc="20" baseline="0"/>
  </cs:valueAxis>
  <cs:wall>
    <cs:lnRef idx="0"/>
    <cs:fillRef idx="0"/>
    <cs:effectRef idx="0"/>
    <cs:fontRef idx="minor">
      <a:schemeClr val="dk1"/>
    </cs:fontRef>
  </cs:wall>
</cs:chartStyle>
</file>

<file path=ppt/charts/style34.xml><?xml version="1.0" encoding="utf-8"?>
<cs:chartStyle xmlns:cs="http://schemas.microsoft.com/office/drawing/2012/chartStyle" xmlns:a="http://schemas.openxmlformats.org/drawingml/2006/main" id="230">
  <cs:axisTitle>
    <cs:lnRef idx="0"/>
    <cs:fillRef idx="0"/>
    <cs:effectRef idx="0"/>
    <cs:fontRef idx="minor">
      <a:schemeClr val="dk1">
        <a:lumMod val="65000"/>
        <a:lumOff val="35000"/>
      </a:schemeClr>
    </cs:fontRef>
    <cs:defRPr sz="900" kern="1200" cap="all"/>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b="0" kern="1200" spc="20" baseline="0"/>
  </cs:categoryAxis>
  <cs:chartArea mods="allowNoLineOverride">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900" kern="1200"/>
  </cs:chartArea>
  <cs:dataLabel>
    <cs:lnRef idx="0"/>
    <cs:fillRef idx="0"/>
    <cs:effectRef idx="0"/>
    <cs:fontRef idx="minor">
      <a:schemeClr val="dk1">
        <a:lumMod val="65000"/>
        <a:lumOff val="3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3D>
  <cs:dataPointLine>
    <cs:lnRef idx="0">
      <cs:styleClr val="auto"/>
    </cs:lnRef>
    <cs:fillRef idx="0"/>
    <cs:effectRef idx="0"/>
    <cs:fontRef idx="minor">
      <a:schemeClr val="dk1"/>
    </cs:fontRef>
    <cs:spPr>
      <a:ln w="22225" cap="rnd" cmpd="sng" algn="ctr">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cap="flat" cmpd="sng" algn="ctr">
        <a:solidFill>
          <a:schemeClr val="phClr"/>
        </a:solidFill>
        <a:round/>
      </a:ln>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a:solidFill>
          <a:schemeClr val="dk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dk1">
            <a:lumMod val="65000"/>
            <a:lumOff val="35000"/>
          </a:schemeClr>
        </a:solidFill>
      </a:ln>
    </cs:spPr>
  </cs:downBar>
  <cs:dropLine>
    <cs:lnRef idx="0"/>
    <cs:fillRef idx="0"/>
    <cs:effectRef idx="0"/>
    <cs:fontRef idx="minor">
      <a:schemeClr val="dk1"/>
    </cs:fontRef>
    <cs:spPr>
      <a:ln w="9525" cap="flat" cmpd="sng" algn="ctr">
        <a:solidFill>
          <a:schemeClr val="dk1">
            <a:lumMod val="35000"/>
            <a:lumOff val="65000"/>
            <a:alpha val="33000"/>
          </a:schemeClr>
        </a:solidFill>
        <a:round/>
      </a:ln>
    </cs:spPr>
  </cs:dropLine>
  <cs:errorBar>
    <cs:lnRef idx="0"/>
    <cs:fillRef idx="0"/>
    <cs:effectRef idx="0"/>
    <cs:fontRef idx="minor">
      <a:schemeClr val="dk1"/>
    </cs:fontRef>
    <cs:spPr>
      <a:ln w="9525">
        <a:solidFill>
          <a:schemeClr val="dk1">
            <a:lumMod val="65000"/>
            <a:lumOff val="35000"/>
          </a:schemeClr>
        </a:solidFill>
      </a:ln>
    </cs:spPr>
  </cs:errorBar>
  <cs:floor>
    <cs:lnRef idx="0"/>
    <cs:fillRef idx="0"/>
    <cs:effectRef idx="0"/>
    <cs:fontRef idx="minor">
      <a:schemeClr val="dk1"/>
    </cs:fontRef>
  </cs:floor>
  <cs:gridlineMajor>
    <cs:lnRef idx="0"/>
    <cs:fillRef idx="0"/>
    <cs:effectRef idx="0"/>
    <cs:fontRef idx="minor">
      <a:schemeClr val="dk1"/>
    </cs:fontRef>
    <cs:spPr>
      <a:ln>
        <a:solidFill>
          <a:schemeClr val="dk1">
            <a:lumMod val="15000"/>
            <a:lumOff val="85000"/>
          </a:schemeClr>
        </a:solidFill>
      </a:ln>
    </cs:spPr>
  </cs:gridlineMajor>
  <cs:gridlineMinor>
    <cs:lnRef idx="0"/>
    <cs:fillRef idx="0"/>
    <cs:effectRef idx="0"/>
    <cs:fontRef idx="minor">
      <a:schemeClr val="dk1"/>
    </cs:fontRef>
    <cs:spPr>
      <a:ln>
        <a:solidFill>
          <a:schemeClr val="dk1">
            <a:lumMod val="5000"/>
            <a:lumOff val="95000"/>
          </a:schemeClr>
        </a:solidFill>
      </a:ln>
    </cs:spPr>
  </cs:gridlineMinor>
  <cs:hiLoLine>
    <cs:lnRef idx="0"/>
    <cs:fillRef idx="0"/>
    <cs:effectRef idx="0"/>
    <cs:fontRef idx="minor">
      <a:schemeClr val="dk1"/>
    </cs:fontRef>
    <cs:spPr>
      <a:ln w="9525">
        <a:solidFill>
          <a:schemeClr val="dk1">
            <a:lumMod val="35000"/>
            <a:lumOff val="65000"/>
          </a:schemeClr>
        </a:solidFill>
      </a:ln>
    </cs:spPr>
  </cs:hiLoLine>
  <cs:leaderLine>
    <cs:lnRef idx="0"/>
    <cs:fillRef idx="0"/>
    <cs:effectRef idx="0"/>
    <cs:fontRef idx="minor">
      <a:schemeClr val="dk1"/>
    </cs:fontRef>
    <cs:spPr>
      <a:ln w="9525">
        <a:solidFill>
          <a:schemeClr val="dk1">
            <a:lumMod val="35000"/>
            <a:lumOff val="65000"/>
          </a:schemeClr>
        </a:solidFill>
      </a:ln>
    </cs:spPr>
  </cs:leaderLine>
  <cs:legend>
    <cs:lnRef idx="0"/>
    <cs:fillRef idx="0"/>
    <cs:effectRef idx="0"/>
    <cs:fontRef idx="minor">
      <a:schemeClr val="dk1">
        <a:lumMod val="65000"/>
        <a:lumOff val="35000"/>
      </a:schemeClr>
    </cs:fontRef>
    <cs:defRPr sz="900" kern="1200"/>
  </cs:legend>
  <cs:plotArea>
    <cs:lnRef idx="0"/>
    <cs:fillRef idx="0"/>
    <cs:effectRef idx="0"/>
    <cs:fontRef idx="minor">
      <a:schemeClr val="dk1"/>
    </cs:fontRef>
    <cs:spPr>
      <a:gradFill>
        <a:gsLst>
          <a:gs pos="100000">
            <a:schemeClr val="lt1">
              <a:lumMod val="95000"/>
            </a:schemeClr>
          </a:gs>
          <a:gs pos="0">
            <a:schemeClr val="lt1"/>
          </a:gs>
        </a:gsLst>
        <a:lin ang="5400000" scaled="0"/>
      </a:gradFill>
    </cs:spPr>
  </cs:plotArea>
  <cs:plotArea3D>
    <cs:lnRef idx="0"/>
    <cs:fillRef idx="0"/>
    <cs:effectRef idx="0"/>
    <cs:fontRef idx="minor">
      <a:schemeClr val="dk1"/>
    </cs:fontRef>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kern="1200"/>
  </cs:seriesAxis>
  <cs:seriesLine>
    <cs:lnRef idx="0"/>
    <cs:fillRef idx="0"/>
    <cs:effectRef idx="0"/>
    <cs:fontRef idx="minor">
      <a:schemeClr val="dk1"/>
    </cs:fontRef>
    <cs:spPr>
      <a:ln w="9525">
        <a:solidFill>
          <a:schemeClr val="dk1">
            <a:lumMod val="35000"/>
            <a:lumOff val="65000"/>
          </a:schemeClr>
        </a:solidFill>
        <a:prstDash val="dash"/>
      </a:ln>
    </cs:spPr>
  </cs:seriesLine>
  <cs:title>
    <cs:lnRef idx="0"/>
    <cs:fillRef idx="0"/>
    <cs:effectRef idx="0"/>
    <cs:fontRef idx="minor">
      <a:schemeClr val="dk1">
        <a:lumMod val="50000"/>
        <a:lumOff val="50000"/>
      </a:schemeClr>
    </cs:fontRef>
    <cs:defRPr sz="1400" kern="1200" cap="none" spc="20" baseline="0"/>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65000"/>
        <a:lumOff val="35000"/>
      </a:schemeClr>
    </cs:fontRef>
    <cs:defRPr sz="900" kern="1200" spc="20" baseline="0"/>
  </cs:valueAxis>
  <cs:wall>
    <cs:lnRef idx="0"/>
    <cs:fillRef idx="0"/>
    <cs:effectRef idx="0"/>
    <cs:fontRef idx="minor">
      <a:schemeClr val="dk1"/>
    </cs:fontRef>
  </cs:wall>
</cs:chartStyle>
</file>

<file path=ppt/charts/style35.xml><?xml version="1.0" encoding="utf-8"?>
<cs:chartStyle xmlns:cs="http://schemas.microsoft.com/office/drawing/2012/chartStyle" xmlns:a="http://schemas.openxmlformats.org/drawingml/2006/main" id="207">
  <cs:axisTitle>
    <cs:lnRef idx="0"/>
    <cs:fillRef idx="0"/>
    <cs:effectRef idx="0"/>
    <cs:fontRef idx="minor">
      <a:schemeClr val="tx2"/>
    </cs:fontRef>
    <cs:defRPr sz="900"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900" kern="1200"/>
  </cs:chartArea>
  <cs:dataLabel>
    <cs:lnRef idx="0"/>
    <cs:fillRef idx="0"/>
    <cs:effectRef idx="0"/>
    <cs:fontRef idx="minor">
      <a:schemeClr val="tx2"/>
    </cs:fontRef>
    <cs:defRPr sz="900"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lumOff val="2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900"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900"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1600"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900"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900" kern="1200"/>
  </cs:valueAxis>
  <cs:wall>
    <cs:lnRef idx="0"/>
    <cs:fillRef idx="0"/>
    <cs:effectRef idx="0"/>
    <cs:fontRef idx="minor">
      <a:schemeClr val="tx2"/>
    </cs:fontRef>
  </cs:wall>
</cs:chartStyle>
</file>

<file path=ppt/charts/style36.xml><?xml version="1.0" encoding="utf-8"?>
<cs:chartStyle xmlns:cs="http://schemas.microsoft.com/office/drawing/2012/chartStyle" xmlns:a="http://schemas.openxmlformats.org/drawingml/2006/main" id="207">
  <cs:axisTitle>
    <cs:lnRef idx="0"/>
    <cs:fillRef idx="0"/>
    <cs:effectRef idx="0"/>
    <cs:fontRef idx="minor">
      <a:schemeClr val="tx2"/>
    </cs:fontRef>
    <cs:defRPr sz="900"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900" kern="1200"/>
  </cs:chartArea>
  <cs:dataLabel>
    <cs:lnRef idx="0"/>
    <cs:fillRef idx="0"/>
    <cs:effectRef idx="0"/>
    <cs:fontRef idx="minor">
      <a:schemeClr val="tx2"/>
    </cs:fontRef>
    <cs:defRPr sz="900"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lumOff val="2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900"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900"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1600"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900"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900" kern="1200"/>
  </cs:valueAxis>
  <cs:wall>
    <cs:lnRef idx="0"/>
    <cs:fillRef idx="0"/>
    <cs:effectRef idx="0"/>
    <cs:fontRef idx="minor">
      <a:schemeClr val="tx2"/>
    </cs:fontRef>
  </cs:wall>
</cs:chartStyle>
</file>

<file path=ppt/charts/style37.xml><?xml version="1.0" encoding="utf-8"?>
<cs:chartStyle xmlns:cs="http://schemas.microsoft.com/office/drawing/2012/chartStyle" xmlns:a="http://schemas.openxmlformats.org/drawingml/2006/main" id="207">
  <cs:axisTitle>
    <cs:lnRef idx="0"/>
    <cs:fillRef idx="0"/>
    <cs:effectRef idx="0"/>
    <cs:fontRef idx="minor">
      <a:schemeClr val="tx2"/>
    </cs:fontRef>
    <cs:defRPr sz="900"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900" kern="1200"/>
  </cs:chartArea>
  <cs:dataLabel>
    <cs:lnRef idx="0"/>
    <cs:fillRef idx="0"/>
    <cs:effectRef idx="0"/>
    <cs:fontRef idx="minor">
      <a:schemeClr val="tx2"/>
    </cs:fontRef>
    <cs:defRPr sz="900"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lumOff val="2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900"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900"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1600"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900"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900" kern="1200"/>
  </cs:valueAxis>
  <cs:wall>
    <cs:lnRef idx="0"/>
    <cs:fillRef idx="0"/>
    <cs:effectRef idx="0"/>
    <cs:fontRef idx="minor">
      <a:schemeClr val="tx2"/>
    </cs:fontRef>
  </cs:wall>
</cs:chartStyle>
</file>

<file path=ppt/charts/style38.xml><?xml version="1.0" encoding="utf-8"?>
<cs:chartStyle xmlns:cs="http://schemas.microsoft.com/office/drawing/2012/chartStyle" xmlns:a="http://schemas.openxmlformats.org/drawingml/2006/main" id="207">
  <cs:axisTitle>
    <cs:lnRef idx="0"/>
    <cs:fillRef idx="0"/>
    <cs:effectRef idx="0"/>
    <cs:fontRef idx="minor">
      <a:schemeClr val="tx2"/>
    </cs:fontRef>
    <cs:defRPr sz="900"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900" kern="1200"/>
  </cs:chartArea>
  <cs:dataLabel>
    <cs:lnRef idx="0"/>
    <cs:fillRef idx="0"/>
    <cs:effectRef idx="0"/>
    <cs:fontRef idx="minor">
      <a:schemeClr val="tx2"/>
    </cs:fontRef>
    <cs:defRPr sz="900"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lumOff val="2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900"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900"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1600"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900"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900" kern="1200"/>
  </cs:valueAxis>
  <cs:wall>
    <cs:lnRef idx="0"/>
    <cs:fillRef idx="0"/>
    <cs:effectRef idx="0"/>
    <cs:fontRef idx="minor">
      <a:schemeClr val="tx2"/>
    </cs:fontRef>
  </cs:wall>
</cs:chartStyle>
</file>

<file path=ppt/charts/style39.xml><?xml version="1.0" encoding="utf-8"?>
<cs:chartStyle xmlns:cs="http://schemas.microsoft.com/office/drawing/2012/chartStyle" xmlns:a="http://schemas.openxmlformats.org/drawingml/2006/main" id="424">
  <cs:axisTitle>
    <cs:lnRef idx="0"/>
    <cs:fillRef idx="0"/>
    <cs:effectRef idx="0"/>
    <cs:fontRef idx="minor">
      <a:schemeClr val="dk1">
        <a:lumMod val="75000"/>
        <a:lumOff val="25000"/>
      </a:schemeClr>
    </cs:fontRef>
    <cs:defRPr sz="9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900"/>
  </cs:chartArea>
  <cs:dataLabel>
    <cs:lnRef idx="0"/>
    <cs:fillRef idx="0"/>
    <cs:effectRef idx="0"/>
    <cs:fontRef idx="minor">
      <a:schemeClr val="dk1"/>
    </cs:fontRef>
    <cs:defRPr sz="900"/>
  </cs:dataLabel>
  <cs:dataLabelCallout>
    <cs:lnRef idx="0"/>
    <cs:fillRef idx="0"/>
    <cs:effectRef idx="0"/>
    <cs:fontRef idx="minor">
      <a:schemeClr val="lt1"/>
    </cs:fontRef>
    <cs:spPr>
      <a:solidFill>
        <a:schemeClr val="dk1">
          <a:lumMod val="65000"/>
          <a:lumOff val="35000"/>
          <a:alpha val="75000"/>
        </a:schemeClr>
      </a:solidFill>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a:ln w="9525" cap="flat" cmpd="sng" algn="ctr">
        <a:solidFill>
          <a:schemeClr val="lt1">
            <a:alpha val="50000"/>
          </a:schemeClr>
        </a:solidFill>
        <a:round/>
      </a:ln>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2857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75000"/>
            <a:lumOff val="25000"/>
          </a:schemeClr>
        </a:solidFill>
      </a:ln>
    </cs:spPr>
    <cs:defRPr sz="9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lumOff val="10000"/>
              </a:schemeClr>
            </a:gs>
            <a:gs pos="0">
              <a:schemeClr val="lt1">
                <a:lumMod val="75000"/>
                <a:alpha val="36000"/>
                <a:lumOff val="10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9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cs:seriesAxis>
  <cs:seriesLine>
    <cs:lnRef idx="0"/>
    <cs:fillRef idx="0"/>
    <cs:effectRef idx="0"/>
    <cs:fontRef idx="minor">
      <a:schemeClr val="dk1"/>
    </cs:fontRef>
    <cs:spPr>
      <a:ln w="9525" cap="flat">
        <a:solidFill>
          <a:schemeClr val="bg1">
            <a:lumMod val="50000"/>
          </a:schemeClr>
        </a:solidFill>
        <a:round/>
      </a:ln>
    </cs:spPr>
  </cs:seriesLine>
  <cs:title>
    <cs:lnRef idx="0"/>
    <cs:fillRef idx="0"/>
    <cs:effectRef idx="0"/>
    <cs:fontRef idx="minor">
      <a:schemeClr val="dk1">
        <a:lumMod val="75000"/>
        <a:lumOff val="25000"/>
      </a:schemeClr>
    </cs:fontRef>
    <cs:defRPr sz="1800" b="1"/>
  </cs:title>
  <cs:trendline>
    <cs:lnRef idx="0"/>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dk1">
        <a:lumMod val="75000"/>
        <a:lumOff val="25000"/>
      </a:schemeClr>
    </cs:fontRef>
    <cs:defRPr sz="9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defRPr sz="900"/>
  </cs:valueAxis>
  <cs:wall>
    <cs:lnRef idx="0"/>
    <cs:fillRef idx="0"/>
    <cs:effectRef idx="0"/>
    <cs:fontRef idx="minor">
      <a:schemeClr val="dk1"/>
    </cs:fontRef>
  </cs:wall>
</cs:chartStyle>
</file>

<file path=ppt/charts/style4.xml><?xml version="1.0" encoding="utf-8"?>
<cs:chartStyle xmlns:cs="http://schemas.microsoft.com/office/drawing/2012/chartStyle" xmlns:a="http://schemas.openxmlformats.org/drawingml/2006/main" id="294">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dk1">
            <a:lumMod val="50000"/>
            <a:lumOff val="50000"/>
          </a:schemeClr>
        </a:solidFill>
        <a:round/>
      </a:ln>
    </cs:spPr>
  </cs:gridlineMajor>
  <cs:gridlineMinor>
    <cs:lnRef idx="0"/>
    <cs:fillRef idx="0"/>
    <cs:effectRef idx="0"/>
    <cs:fontRef idx="minor">
      <a:schemeClr val="tx1"/>
    </cs:fontRef>
    <cs:spPr>
      <a:ln>
        <a:solidFill>
          <a:schemeClr val="dk1">
            <a:lumMod val="60000"/>
            <a:lumOff val="40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charts/style40.xml><?xml version="1.0" encoding="utf-8"?>
<cs:chartStyle xmlns:cs="http://schemas.microsoft.com/office/drawing/2012/chartStyle" xmlns:a="http://schemas.openxmlformats.org/drawingml/2006/main" id="424">
  <cs:axisTitle>
    <cs:lnRef idx="0"/>
    <cs:fillRef idx="0"/>
    <cs:effectRef idx="0"/>
    <cs:fontRef idx="minor">
      <a:schemeClr val="dk1">
        <a:lumMod val="75000"/>
        <a:lumOff val="25000"/>
      </a:schemeClr>
    </cs:fontRef>
    <cs:defRPr sz="9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900"/>
  </cs:chartArea>
  <cs:dataLabel>
    <cs:lnRef idx="0"/>
    <cs:fillRef idx="0"/>
    <cs:effectRef idx="0"/>
    <cs:fontRef idx="minor">
      <a:schemeClr val="dk1"/>
    </cs:fontRef>
    <cs:defRPr sz="900"/>
  </cs:dataLabel>
  <cs:dataLabelCallout>
    <cs:lnRef idx="0"/>
    <cs:fillRef idx="0"/>
    <cs:effectRef idx="0"/>
    <cs:fontRef idx="minor">
      <a:schemeClr val="lt1"/>
    </cs:fontRef>
    <cs:spPr>
      <a:solidFill>
        <a:schemeClr val="dk1">
          <a:lumMod val="65000"/>
          <a:lumOff val="35000"/>
          <a:alpha val="75000"/>
        </a:schemeClr>
      </a:solidFill>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a:ln w="9525" cap="flat" cmpd="sng" algn="ctr">
        <a:solidFill>
          <a:schemeClr val="lt1">
            <a:alpha val="50000"/>
          </a:schemeClr>
        </a:solidFill>
        <a:round/>
      </a:ln>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2857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75000"/>
            <a:lumOff val="25000"/>
          </a:schemeClr>
        </a:solidFill>
      </a:ln>
    </cs:spPr>
    <cs:defRPr sz="9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lumOff val="10000"/>
              </a:schemeClr>
            </a:gs>
            <a:gs pos="0">
              <a:schemeClr val="lt1">
                <a:lumMod val="75000"/>
                <a:alpha val="36000"/>
                <a:lumOff val="10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9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cs:seriesAxis>
  <cs:seriesLine>
    <cs:lnRef idx="0"/>
    <cs:fillRef idx="0"/>
    <cs:effectRef idx="0"/>
    <cs:fontRef idx="minor">
      <a:schemeClr val="dk1"/>
    </cs:fontRef>
    <cs:spPr>
      <a:ln w="9525" cap="flat">
        <a:solidFill>
          <a:schemeClr val="bg1">
            <a:lumMod val="50000"/>
          </a:schemeClr>
        </a:solidFill>
        <a:round/>
      </a:ln>
    </cs:spPr>
  </cs:seriesLine>
  <cs:title>
    <cs:lnRef idx="0"/>
    <cs:fillRef idx="0"/>
    <cs:effectRef idx="0"/>
    <cs:fontRef idx="minor">
      <a:schemeClr val="dk1">
        <a:lumMod val="75000"/>
        <a:lumOff val="25000"/>
      </a:schemeClr>
    </cs:fontRef>
    <cs:defRPr sz="1800" b="1"/>
  </cs:title>
  <cs:trendline>
    <cs:lnRef idx="0"/>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dk1">
        <a:lumMod val="75000"/>
        <a:lumOff val="25000"/>
      </a:schemeClr>
    </cs:fontRef>
    <cs:defRPr sz="9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defRPr sz="900"/>
  </cs:valueAxis>
  <cs:wall>
    <cs:lnRef idx="0"/>
    <cs:fillRef idx="0"/>
    <cs:effectRef idx="0"/>
    <cs:fontRef idx="minor">
      <a:schemeClr val="dk1"/>
    </cs:fontRef>
  </cs:wall>
</cs:chartStyle>
</file>

<file path=ppt/charts/style4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6.xml><?xml version="1.0" encoding="utf-8"?>
<cs:chartStyle xmlns:cs="http://schemas.microsoft.com/office/drawing/2012/chartStyle" xmlns:a="http://schemas.openxmlformats.org/drawingml/2006/main" id="230">
  <cs:axisTitle>
    <cs:lnRef idx="0"/>
    <cs:fillRef idx="0"/>
    <cs:effectRef idx="0"/>
    <cs:fontRef idx="minor">
      <a:schemeClr val="dk1">
        <a:lumMod val="65000"/>
        <a:lumOff val="35000"/>
      </a:schemeClr>
    </cs:fontRef>
    <cs:defRPr sz="900" kern="1200" cap="all"/>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b="0" kern="1200" spc="20" baseline="0"/>
  </cs:categoryAxis>
  <cs:chartArea mods="allowNoLineOverride">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900" kern="1200"/>
  </cs:chartArea>
  <cs:dataLabel>
    <cs:lnRef idx="0"/>
    <cs:fillRef idx="0"/>
    <cs:effectRef idx="0"/>
    <cs:fontRef idx="minor">
      <a:schemeClr val="dk1">
        <a:lumMod val="65000"/>
        <a:lumOff val="3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3D>
  <cs:dataPointLine>
    <cs:lnRef idx="0">
      <cs:styleClr val="auto"/>
    </cs:lnRef>
    <cs:fillRef idx="0"/>
    <cs:effectRef idx="0"/>
    <cs:fontRef idx="minor">
      <a:schemeClr val="dk1"/>
    </cs:fontRef>
    <cs:spPr>
      <a:ln w="22225" cap="rnd" cmpd="sng" algn="ctr">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cap="flat" cmpd="sng" algn="ctr">
        <a:solidFill>
          <a:schemeClr val="phClr"/>
        </a:solidFill>
        <a:round/>
      </a:ln>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a:solidFill>
          <a:schemeClr val="dk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dk1">
            <a:lumMod val="65000"/>
            <a:lumOff val="35000"/>
          </a:schemeClr>
        </a:solidFill>
      </a:ln>
    </cs:spPr>
  </cs:downBar>
  <cs:dropLine>
    <cs:lnRef idx="0"/>
    <cs:fillRef idx="0"/>
    <cs:effectRef idx="0"/>
    <cs:fontRef idx="minor">
      <a:schemeClr val="dk1"/>
    </cs:fontRef>
    <cs:spPr>
      <a:ln w="9525" cap="flat" cmpd="sng" algn="ctr">
        <a:solidFill>
          <a:schemeClr val="dk1">
            <a:lumMod val="35000"/>
            <a:lumOff val="65000"/>
            <a:alpha val="33000"/>
          </a:schemeClr>
        </a:solidFill>
        <a:round/>
      </a:ln>
    </cs:spPr>
  </cs:dropLine>
  <cs:errorBar>
    <cs:lnRef idx="0"/>
    <cs:fillRef idx="0"/>
    <cs:effectRef idx="0"/>
    <cs:fontRef idx="minor">
      <a:schemeClr val="dk1"/>
    </cs:fontRef>
    <cs:spPr>
      <a:ln w="9525">
        <a:solidFill>
          <a:schemeClr val="dk1">
            <a:lumMod val="65000"/>
            <a:lumOff val="35000"/>
          </a:schemeClr>
        </a:solidFill>
      </a:ln>
    </cs:spPr>
  </cs:errorBar>
  <cs:floor>
    <cs:lnRef idx="0"/>
    <cs:fillRef idx="0"/>
    <cs:effectRef idx="0"/>
    <cs:fontRef idx="minor">
      <a:schemeClr val="dk1"/>
    </cs:fontRef>
  </cs:floor>
  <cs:gridlineMajor>
    <cs:lnRef idx="0"/>
    <cs:fillRef idx="0"/>
    <cs:effectRef idx="0"/>
    <cs:fontRef idx="minor">
      <a:schemeClr val="dk1"/>
    </cs:fontRef>
    <cs:spPr>
      <a:ln>
        <a:solidFill>
          <a:schemeClr val="dk1">
            <a:lumMod val="15000"/>
            <a:lumOff val="85000"/>
          </a:schemeClr>
        </a:solidFill>
      </a:ln>
    </cs:spPr>
  </cs:gridlineMajor>
  <cs:gridlineMinor>
    <cs:lnRef idx="0"/>
    <cs:fillRef idx="0"/>
    <cs:effectRef idx="0"/>
    <cs:fontRef idx="minor">
      <a:schemeClr val="dk1"/>
    </cs:fontRef>
    <cs:spPr>
      <a:ln>
        <a:solidFill>
          <a:schemeClr val="dk1">
            <a:lumMod val="5000"/>
            <a:lumOff val="95000"/>
          </a:schemeClr>
        </a:solidFill>
      </a:ln>
    </cs:spPr>
  </cs:gridlineMinor>
  <cs:hiLoLine>
    <cs:lnRef idx="0"/>
    <cs:fillRef idx="0"/>
    <cs:effectRef idx="0"/>
    <cs:fontRef idx="minor">
      <a:schemeClr val="dk1"/>
    </cs:fontRef>
    <cs:spPr>
      <a:ln w="9525">
        <a:solidFill>
          <a:schemeClr val="dk1">
            <a:lumMod val="35000"/>
            <a:lumOff val="65000"/>
          </a:schemeClr>
        </a:solidFill>
      </a:ln>
    </cs:spPr>
  </cs:hiLoLine>
  <cs:leaderLine>
    <cs:lnRef idx="0"/>
    <cs:fillRef idx="0"/>
    <cs:effectRef idx="0"/>
    <cs:fontRef idx="minor">
      <a:schemeClr val="dk1"/>
    </cs:fontRef>
    <cs:spPr>
      <a:ln w="9525">
        <a:solidFill>
          <a:schemeClr val="dk1">
            <a:lumMod val="35000"/>
            <a:lumOff val="65000"/>
          </a:schemeClr>
        </a:solidFill>
      </a:ln>
    </cs:spPr>
  </cs:leaderLine>
  <cs:legend>
    <cs:lnRef idx="0"/>
    <cs:fillRef idx="0"/>
    <cs:effectRef idx="0"/>
    <cs:fontRef idx="minor">
      <a:schemeClr val="dk1">
        <a:lumMod val="65000"/>
        <a:lumOff val="35000"/>
      </a:schemeClr>
    </cs:fontRef>
    <cs:defRPr sz="900" kern="1200"/>
  </cs:legend>
  <cs:plotArea>
    <cs:lnRef idx="0"/>
    <cs:fillRef idx="0"/>
    <cs:effectRef idx="0"/>
    <cs:fontRef idx="minor">
      <a:schemeClr val="dk1"/>
    </cs:fontRef>
    <cs:spPr>
      <a:gradFill>
        <a:gsLst>
          <a:gs pos="100000">
            <a:schemeClr val="lt1">
              <a:lumMod val="95000"/>
            </a:schemeClr>
          </a:gs>
          <a:gs pos="0">
            <a:schemeClr val="lt1"/>
          </a:gs>
        </a:gsLst>
        <a:lin ang="5400000" scaled="0"/>
      </a:gradFill>
    </cs:spPr>
  </cs:plotArea>
  <cs:plotArea3D>
    <cs:lnRef idx="0"/>
    <cs:fillRef idx="0"/>
    <cs:effectRef idx="0"/>
    <cs:fontRef idx="minor">
      <a:schemeClr val="dk1"/>
    </cs:fontRef>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kern="1200"/>
  </cs:seriesAxis>
  <cs:seriesLine>
    <cs:lnRef idx="0"/>
    <cs:fillRef idx="0"/>
    <cs:effectRef idx="0"/>
    <cs:fontRef idx="minor">
      <a:schemeClr val="dk1"/>
    </cs:fontRef>
    <cs:spPr>
      <a:ln w="9525">
        <a:solidFill>
          <a:schemeClr val="dk1">
            <a:lumMod val="35000"/>
            <a:lumOff val="65000"/>
          </a:schemeClr>
        </a:solidFill>
        <a:prstDash val="dash"/>
      </a:ln>
    </cs:spPr>
  </cs:seriesLine>
  <cs:title>
    <cs:lnRef idx="0"/>
    <cs:fillRef idx="0"/>
    <cs:effectRef idx="0"/>
    <cs:fontRef idx="minor">
      <a:schemeClr val="dk1">
        <a:lumMod val="50000"/>
        <a:lumOff val="50000"/>
      </a:schemeClr>
    </cs:fontRef>
    <cs:defRPr sz="1400" kern="1200" cap="none" spc="20" baseline="0"/>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65000"/>
        <a:lumOff val="35000"/>
      </a:schemeClr>
    </cs:fontRef>
    <cs:defRPr sz="900" kern="1200" spc="20" baseline="0"/>
  </cs:valueAxis>
  <cs:wall>
    <cs:lnRef idx="0"/>
    <cs:fillRef idx="0"/>
    <cs:effectRef idx="0"/>
    <cs:fontRef idx="minor">
      <a:schemeClr val="dk1"/>
    </cs:fontRef>
  </cs:wall>
</cs:chartStyle>
</file>

<file path=ppt/charts/style47.xml><?xml version="1.0" encoding="utf-8"?>
<cs:chartStyle xmlns:cs="http://schemas.microsoft.com/office/drawing/2012/chartStyle" xmlns:a="http://schemas.openxmlformats.org/drawingml/2006/main" id="230">
  <cs:axisTitle>
    <cs:lnRef idx="0"/>
    <cs:fillRef idx="0"/>
    <cs:effectRef idx="0"/>
    <cs:fontRef idx="minor">
      <a:schemeClr val="dk1">
        <a:lumMod val="65000"/>
        <a:lumOff val="35000"/>
      </a:schemeClr>
    </cs:fontRef>
    <cs:defRPr sz="900" kern="1200" cap="all"/>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b="0" kern="1200" spc="20" baseline="0"/>
  </cs:categoryAxis>
  <cs:chartArea mods="allowNoLineOverride">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900" kern="1200"/>
  </cs:chartArea>
  <cs:dataLabel>
    <cs:lnRef idx="0"/>
    <cs:fillRef idx="0"/>
    <cs:effectRef idx="0"/>
    <cs:fontRef idx="minor">
      <a:schemeClr val="dk1">
        <a:lumMod val="65000"/>
        <a:lumOff val="3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3D>
  <cs:dataPointLine>
    <cs:lnRef idx="0">
      <cs:styleClr val="auto"/>
    </cs:lnRef>
    <cs:fillRef idx="0"/>
    <cs:effectRef idx="0"/>
    <cs:fontRef idx="minor">
      <a:schemeClr val="dk1"/>
    </cs:fontRef>
    <cs:spPr>
      <a:ln w="22225" cap="rnd" cmpd="sng" algn="ctr">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cap="flat" cmpd="sng" algn="ctr">
        <a:solidFill>
          <a:schemeClr val="phClr"/>
        </a:solidFill>
        <a:round/>
      </a:ln>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a:solidFill>
          <a:schemeClr val="dk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dk1">
            <a:lumMod val="65000"/>
            <a:lumOff val="35000"/>
          </a:schemeClr>
        </a:solidFill>
      </a:ln>
    </cs:spPr>
  </cs:downBar>
  <cs:dropLine>
    <cs:lnRef idx="0"/>
    <cs:fillRef idx="0"/>
    <cs:effectRef idx="0"/>
    <cs:fontRef idx="minor">
      <a:schemeClr val="dk1"/>
    </cs:fontRef>
    <cs:spPr>
      <a:ln w="9525" cap="flat" cmpd="sng" algn="ctr">
        <a:solidFill>
          <a:schemeClr val="dk1">
            <a:lumMod val="35000"/>
            <a:lumOff val="65000"/>
            <a:alpha val="33000"/>
          </a:schemeClr>
        </a:solidFill>
        <a:round/>
      </a:ln>
    </cs:spPr>
  </cs:dropLine>
  <cs:errorBar>
    <cs:lnRef idx="0"/>
    <cs:fillRef idx="0"/>
    <cs:effectRef idx="0"/>
    <cs:fontRef idx="minor">
      <a:schemeClr val="dk1"/>
    </cs:fontRef>
    <cs:spPr>
      <a:ln w="9525">
        <a:solidFill>
          <a:schemeClr val="dk1">
            <a:lumMod val="65000"/>
            <a:lumOff val="35000"/>
          </a:schemeClr>
        </a:solidFill>
      </a:ln>
    </cs:spPr>
  </cs:errorBar>
  <cs:floor>
    <cs:lnRef idx="0"/>
    <cs:fillRef idx="0"/>
    <cs:effectRef idx="0"/>
    <cs:fontRef idx="minor">
      <a:schemeClr val="dk1"/>
    </cs:fontRef>
  </cs:floor>
  <cs:gridlineMajor>
    <cs:lnRef idx="0"/>
    <cs:fillRef idx="0"/>
    <cs:effectRef idx="0"/>
    <cs:fontRef idx="minor">
      <a:schemeClr val="dk1"/>
    </cs:fontRef>
    <cs:spPr>
      <a:ln>
        <a:solidFill>
          <a:schemeClr val="dk1">
            <a:lumMod val="15000"/>
            <a:lumOff val="85000"/>
          </a:schemeClr>
        </a:solidFill>
      </a:ln>
    </cs:spPr>
  </cs:gridlineMajor>
  <cs:gridlineMinor>
    <cs:lnRef idx="0"/>
    <cs:fillRef idx="0"/>
    <cs:effectRef idx="0"/>
    <cs:fontRef idx="minor">
      <a:schemeClr val="dk1"/>
    </cs:fontRef>
    <cs:spPr>
      <a:ln>
        <a:solidFill>
          <a:schemeClr val="dk1">
            <a:lumMod val="5000"/>
            <a:lumOff val="95000"/>
          </a:schemeClr>
        </a:solidFill>
      </a:ln>
    </cs:spPr>
  </cs:gridlineMinor>
  <cs:hiLoLine>
    <cs:lnRef idx="0"/>
    <cs:fillRef idx="0"/>
    <cs:effectRef idx="0"/>
    <cs:fontRef idx="minor">
      <a:schemeClr val="dk1"/>
    </cs:fontRef>
    <cs:spPr>
      <a:ln w="9525">
        <a:solidFill>
          <a:schemeClr val="dk1">
            <a:lumMod val="35000"/>
            <a:lumOff val="65000"/>
          </a:schemeClr>
        </a:solidFill>
      </a:ln>
    </cs:spPr>
  </cs:hiLoLine>
  <cs:leaderLine>
    <cs:lnRef idx="0"/>
    <cs:fillRef idx="0"/>
    <cs:effectRef idx="0"/>
    <cs:fontRef idx="minor">
      <a:schemeClr val="dk1"/>
    </cs:fontRef>
    <cs:spPr>
      <a:ln w="9525">
        <a:solidFill>
          <a:schemeClr val="dk1">
            <a:lumMod val="35000"/>
            <a:lumOff val="65000"/>
          </a:schemeClr>
        </a:solidFill>
      </a:ln>
    </cs:spPr>
  </cs:leaderLine>
  <cs:legend>
    <cs:lnRef idx="0"/>
    <cs:fillRef idx="0"/>
    <cs:effectRef idx="0"/>
    <cs:fontRef idx="minor">
      <a:schemeClr val="dk1">
        <a:lumMod val="65000"/>
        <a:lumOff val="35000"/>
      </a:schemeClr>
    </cs:fontRef>
    <cs:defRPr sz="900" kern="1200"/>
  </cs:legend>
  <cs:plotArea>
    <cs:lnRef idx="0"/>
    <cs:fillRef idx="0"/>
    <cs:effectRef idx="0"/>
    <cs:fontRef idx="minor">
      <a:schemeClr val="dk1"/>
    </cs:fontRef>
    <cs:spPr>
      <a:gradFill>
        <a:gsLst>
          <a:gs pos="100000">
            <a:schemeClr val="lt1">
              <a:lumMod val="95000"/>
            </a:schemeClr>
          </a:gs>
          <a:gs pos="0">
            <a:schemeClr val="lt1"/>
          </a:gs>
        </a:gsLst>
        <a:lin ang="5400000" scaled="0"/>
      </a:gradFill>
    </cs:spPr>
  </cs:plotArea>
  <cs:plotArea3D>
    <cs:lnRef idx="0"/>
    <cs:fillRef idx="0"/>
    <cs:effectRef idx="0"/>
    <cs:fontRef idx="minor">
      <a:schemeClr val="dk1"/>
    </cs:fontRef>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kern="1200"/>
  </cs:seriesAxis>
  <cs:seriesLine>
    <cs:lnRef idx="0"/>
    <cs:fillRef idx="0"/>
    <cs:effectRef idx="0"/>
    <cs:fontRef idx="minor">
      <a:schemeClr val="dk1"/>
    </cs:fontRef>
    <cs:spPr>
      <a:ln w="9525">
        <a:solidFill>
          <a:schemeClr val="dk1">
            <a:lumMod val="35000"/>
            <a:lumOff val="65000"/>
          </a:schemeClr>
        </a:solidFill>
        <a:prstDash val="dash"/>
      </a:ln>
    </cs:spPr>
  </cs:seriesLine>
  <cs:title>
    <cs:lnRef idx="0"/>
    <cs:fillRef idx="0"/>
    <cs:effectRef idx="0"/>
    <cs:fontRef idx="minor">
      <a:schemeClr val="dk1">
        <a:lumMod val="50000"/>
        <a:lumOff val="50000"/>
      </a:schemeClr>
    </cs:fontRef>
    <cs:defRPr sz="1400" kern="1200" cap="none" spc="20" baseline="0"/>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65000"/>
        <a:lumOff val="35000"/>
      </a:schemeClr>
    </cs:fontRef>
    <cs:defRPr sz="900" kern="1200" spc="20" baseline="0"/>
  </cs:valueAxis>
  <cs:wall>
    <cs:lnRef idx="0"/>
    <cs:fillRef idx="0"/>
    <cs:effectRef idx="0"/>
    <cs:fontRef idx="minor">
      <a:schemeClr val="dk1"/>
    </cs:fontRef>
  </cs:wall>
</cs:chartStyle>
</file>

<file path=ppt/charts/style48.xml><?xml version="1.0" encoding="utf-8"?>
<cs:chartStyle xmlns:cs="http://schemas.microsoft.com/office/drawing/2012/chartStyle" xmlns:a="http://schemas.openxmlformats.org/drawingml/2006/main" id="352">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charts/style5.xml><?xml version="1.0" encoding="utf-8"?>
<cs:chartStyle xmlns:cs="http://schemas.microsoft.com/office/drawing/2012/chartStyle" xmlns:a="http://schemas.openxmlformats.org/drawingml/2006/main" id="328">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gradFill>
        <a:gsLst>
          <a:gs pos="100000">
            <a:schemeClr val="dk1">
              <a:lumMod val="95000"/>
              <a:lumOff val="5000"/>
            </a:schemeClr>
          </a:gs>
          <a:gs pos="0">
            <a:schemeClr val="dk1">
              <a:lumMod val="75000"/>
              <a:lumOff val="25000"/>
            </a:schemeClr>
          </a:gs>
        </a:gsLst>
        <a:path path="circle">
          <a:fillToRect l="50000" t="50000" r="50000" b="50000"/>
        </a:path>
      </a:gradFill>
      <a:ln w="9525">
        <a:solidFill>
          <a:schemeClr val="dk1">
            <a:lumMod val="75000"/>
            <a:lumOff val="25000"/>
          </a:schemeClr>
        </a:solidFill>
      </a:ln>
    </cs:spPr>
  </cs:downBar>
  <cs:dropLine>
    <cs:lnRef idx="0"/>
    <cs:fillRef idx="0"/>
    <cs:effectRef idx="0"/>
    <cs:fontRef idx="minor">
      <a:schemeClr val="tx1"/>
    </cs:fontRef>
    <cs:spPr>
      <a:ln w="9525" cap="flat" cmpd="sng" algn="ctr">
        <a:solidFill>
          <a:schemeClr val="lt1"/>
        </a:solidFill>
        <a:round/>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cap="flat" cmpd="sng" algn="ctr">
        <a:solidFill>
          <a:schemeClr val="lt1"/>
        </a:solidFill>
        <a:round/>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gradFill>
        <a:gsLst>
          <a:gs pos="100000">
            <a:schemeClr val="lt1">
              <a:lumMod val="85000"/>
            </a:schemeClr>
          </a:gs>
          <a:gs pos="0">
            <a:schemeClr val="lt1"/>
          </a:gs>
        </a:gsLst>
        <a:path path="circle">
          <a:fillToRect l="50000" t="50000" r="50000" b="50000"/>
        </a:path>
      </a:gradFill>
      <a:ln w="9525" cap="flat" cmpd="sng" algn="ctr">
        <a:solidFill>
          <a:schemeClr val="lt1"/>
        </a:solidFill>
        <a:round/>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charts/style6.xml><?xml version="1.0" encoding="utf-8"?>
<cs:chartStyle xmlns:cs="http://schemas.microsoft.com/office/drawing/2012/chartStyle" xmlns:a="http://schemas.openxmlformats.org/drawingml/2006/main" id="228">
  <cs:axisTitle>
    <cs:lnRef idx="0"/>
    <cs:fillRef idx="0"/>
    <cs:effectRef idx="0"/>
    <cs:fontRef idx="minor">
      <a:schemeClr val="dk1">
        <a:lumMod val="75000"/>
        <a:lumOff val="25000"/>
      </a:schemeClr>
    </cs:fontRef>
    <cs:defRPr sz="900"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900" kern="1200"/>
  </cs:chartArea>
  <cs:dataLabel>
    <cs:lnRef idx="0"/>
    <cs:fillRef idx="0">
      <cs:styleClr val="auto"/>
    </cs:fillRef>
    <cs:effectRef idx="0"/>
    <cs:fontRef idx="minor">
      <a:schemeClr val="lt1"/>
    </cs:fontRef>
    <cs:defRPr sz="900"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90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
  <cs:dataPoint3D>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3D>
  <cs:dataPointLine>
    <cs:lnRef idx="0">
      <cs:styleClr val="auto"/>
    </cs:lnRef>
    <cs:fillRef idx="0"/>
    <cs:effectRef idx="0"/>
    <cs:fontRef idx="minor">
      <a:schemeClr val="dk1"/>
    </cs:fontRef>
    <cs:spPr>
      <a:ln w="31750" cap="rnd">
        <a:solidFill>
          <a:schemeClr val="phClr"/>
        </a:solidFill>
        <a:round/>
      </a:ln>
    </cs:spPr>
  </cs:dataPointLine>
  <cs:dataPointMarker>
    <cs:lnRef idx="0"/>
    <cs:fillRef idx="0">
      <cs:styleClr val="auto"/>
    </cs:fillRef>
    <cs:effectRef idx="0"/>
    <cs:fontRef idx="minor">
      <a:schemeClr val="dk1"/>
    </cs:fontRef>
    <cs:spPr>
      <a:solidFill>
        <a:schemeClr val="phClr"/>
      </a:solidFill>
    </cs:spPr>
  </cs:dataPointMarker>
  <cs:dataPointMarkerLayout symbol="circle" size="17"/>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900"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18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900" kern="1200"/>
  </cs:valueAxis>
  <cs:wall>
    <cs:lnRef idx="0"/>
    <cs:fillRef idx="0"/>
    <cs:effectRef idx="0"/>
    <cs:fontRef idx="minor">
      <a:schemeClr val="dk1"/>
    </cs:fontRef>
  </cs:wall>
</cs:chartStyle>
</file>

<file path=ppt/charts/style7.xml><?xml version="1.0" encoding="utf-8"?>
<cs:chartStyle xmlns:cs="http://schemas.microsoft.com/office/drawing/2012/chartStyle" xmlns:a="http://schemas.openxmlformats.org/drawingml/2006/main" id="294">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dk1">
            <a:lumMod val="50000"/>
            <a:lumOff val="50000"/>
          </a:schemeClr>
        </a:solidFill>
        <a:round/>
      </a:ln>
    </cs:spPr>
  </cs:gridlineMajor>
  <cs:gridlineMinor>
    <cs:lnRef idx="0"/>
    <cs:fillRef idx="0"/>
    <cs:effectRef idx="0"/>
    <cs:fontRef idx="minor">
      <a:schemeClr val="tx1"/>
    </cs:fontRef>
    <cs:spPr>
      <a:ln>
        <a:solidFill>
          <a:schemeClr val="dk1">
            <a:lumMod val="60000"/>
            <a:lumOff val="40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charts/style8.xml><?xml version="1.0" encoding="utf-8"?>
<cs:chartStyle xmlns:cs="http://schemas.microsoft.com/office/drawing/2012/chartStyle" xmlns:a="http://schemas.openxmlformats.org/drawingml/2006/main" id="294">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dk1">
            <a:lumMod val="50000"/>
            <a:lumOff val="50000"/>
          </a:schemeClr>
        </a:solidFill>
        <a:round/>
      </a:ln>
    </cs:spPr>
  </cs:gridlineMajor>
  <cs:gridlineMinor>
    <cs:lnRef idx="0"/>
    <cs:fillRef idx="0"/>
    <cs:effectRef idx="0"/>
    <cs:fontRef idx="minor">
      <a:schemeClr val="tx1"/>
    </cs:fontRef>
    <cs:spPr>
      <a:ln>
        <a:solidFill>
          <a:schemeClr val="dk1">
            <a:lumMod val="60000"/>
            <a:lumOff val="40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charts/style9.xml><?xml version="1.0" encoding="utf-8"?>
<cs:chartStyle xmlns:cs="http://schemas.microsoft.com/office/drawing/2012/chartStyle" xmlns:a="http://schemas.openxmlformats.org/drawingml/2006/main" id="205">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lt1"/>
    </cs:fontRef>
    <cs:defRPr sz="1197"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1197"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
  <cs:dataPoint3D>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31602A3-811D-4D65-8FBF-A6A2641405BE}" type="doc">
      <dgm:prSet loTypeId="urn:microsoft.com/office/officeart/2011/layout/HexagonRadial" loCatId="cycle" qsTypeId="urn:microsoft.com/office/officeart/2005/8/quickstyle/simple1" qsCatId="simple" csTypeId="urn:microsoft.com/office/officeart/2005/8/colors/colorful5" csCatId="colorful" phldr="1"/>
      <dgm:spPr/>
      <dgm:t>
        <a:bodyPr/>
        <a:lstStyle/>
        <a:p>
          <a:endParaRPr lang="en-IN"/>
        </a:p>
      </dgm:t>
    </dgm:pt>
    <dgm:pt modelId="{31A99DB9-50E7-43FE-BDE3-DD748FF158D9}">
      <dgm:prSet phldrT="[Text]" custT="1"/>
      <dgm:spPr>
        <a:solidFill>
          <a:srgbClr val="7030A0"/>
        </a:solidFill>
      </dgm:spPr>
      <dgm:t>
        <a:bodyPr/>
        <a:lstStyle/>
        <a:p>
          <a:r>
            <a:rPr lang="en-IN" sz="1400" b="1" dirty="0">
              <a:latin typeface="Aptos" panose="020B0004020202020204" pitchFamily="34" charset="0"/>
            </a:rPr>
            <a:t>E COMMERCE DATA </a:t>
          </a:r>
        </a:p>
      </dgm:t>
    </dgm:pt>
    <dgm:pt modelId="{B0D3C9B4-DB86-48A8-8F84-2E8973A88F5A}" type="parTrans" cxnId="{1342F4CE-8F62-43B6-ACB0-665A52D23DED}">
      <dgm:prSet/>
      <dgm:spPr/>
      <dgm:t>
        <a:bodyPr/>
        <a:lstStyle/>
        <a:p>
          <a:endParaRPr lang="en-IN"/>
        </a:p>
      </dgm:t>
    </dgm:pt>
    <dgm:pt modelId="{0545D151-ED58-422C-8ACC-D9EF53FA1E61}" type="sibTrans" cxnId="{1342F4CE-8F62-43B6-ACB0-665A52D23DED}">
      <dgm:prSet/>
      <dgm:spPr/>
      <dgm:t>
        <a:bodyPr/>
        <a:lstStyle/>
        <a:p>
          <a:endParaRPr lang="en-IN"/>
        </a:p>
      </dgm:t>
    </dgm:pt>
    <dgm:pt modelId="{49722A1C-A227-49D4-A188-62A129E9F6A8}">
      <dgm:prSet phldrT="[Text]"/>
      <dgm:spPr>
        <a:solidFill>
          <a:srgbClr val="009999"/>
        </a:solidFill>
      </dgm:spPr>
      <dgm:t>
        <a:bodyPr/>
        <a:lstStyle/>
        <a:p>
          <a:r>
            <a:rPr lang="en-IN" dirty="0">
              <a:latin typeface="Aptos" panose="020B0004020202020204" pitchFamily="34" charset="0"/>
            </a:rPr>
            <a:t>Orders</a:t>
          </a:r>
        </a:p>
      </dgm:t>
    </dgm:pt>
    <dgm:pt modelId="{F14839AE-B411-487F-BD7D-E2A0969BEF72}" type="parTrans" cxnId="{BE16C7DE-F56D-4424-AB50-5E935C8F142C}">
      <dgm:prSet/>
      <dgm:spPr/>
      <dgm:t>
        <a:bodyPr/>
        <a:lstStyle/>
        <a:p>
          <a:endParaRPr lang="en-IN"/>
        </a:p>
      </dgm:t>
    </dgm:pt>
    <dgm:pt modelId="{83C3B642-E2CD-4B3E-91FC-93BCB34B5131}" type="sibTrans" cxnId="{BE16C7DE-F56D-4424-AB50-5E935C8F142C}">
      <dgm:prSet/>
      <dgm:spPr/>
      <dgm:t>
        <a:bodyPr/>
        <a:lstStyle/>
        <a:p>
          <a:endParaRPr lang="en-IN"/>
        </a:p>
      </dgm:t>
    </dgm:pt>
    <dgm:pt modelId="{28594B82-4311-4858-8E97-F87FF519D07C}">
      <dgm:prSet phldrT="[Text]"/>
      <dgm:spPr>
        <a:solidFill>
          <a:srgbClr val="009999"/>
        </a:solidFill>
      </dgm:spPr>
      <dgm:t>
        <a:bodyPr/>
        <a:lstStyle/>
        <a:p>
          <a:r>
            <a:rPr lang="en-IN" dirty="0">
              <a:latin typeface="Aptos" panose="020B0004020202020204" pitchFamily="34" charset="0"/>
            </a:rPr>
            <a:t>Order items</a:t>
          </a:r>
        </a:p>
      </dgm:t>
    </dgm:pt>
    <dgm:pt modelId="{CD977663-36CB-4274-A418-CABDD30CD3F5}" type="parTrans" cxnId="{B19263FC-B74B-490D-BBD7-566E842861C8}">
      <dgm:prSet/>
      <dgm:spPr/>
      <dgm:t>
        <a:bodyPr/>
        <a:lstStyle/>
        <a:p>
          <a:endParaRPr lang="en-IN"/>
        </a:p>
      </dgm:t>
    </dgm:pt>
    <dgm:pt modelId="{C89F442B-3D13-4C37-BC70-63F817FC3125}" type="sibTrans" cxnId="{B19263FC-B74B-490D-BBD7-566E842861C8}">
      <dgm:prSet/>
      <dgm:spPr/>
      <dgm:t>
        <a:bodyPr/>
        <a:lstStyle/>
        <a:p>
          <a:endParaRPr lang="en-IN"/>
        </a:p>
      </dgm:t>
    </dgm:pt>
    <dgm:pt modelId="{98C4FE28-104E-43F1-B4B3-2F5ED4981F6D}">
      <dgm:prSet phldrT="[Text]"/>
      <dgm:spPr>
        <a:solidFill>
          <a:srgbClr val="009999"/>
        </a:solidFill>
      </dgm:spPr>
      <dgm:t>
        <a:bodyPr/>
        <a:lstStyle/>
        <a:p>
          <a:r>
            <a:rPr lang="en-IN" dirty="0">
              <a:latin typeface="Aptos" panose="020B0004020202020204" pitchFamily="34" charset="0"/>
            </a:rPr>
            <a:t>Order item refunds</a:t>
          </a:r>
        </a:p>
      </dgm:t>
    </dgm:pt>
    <dgm:pt modelId="{8F4205F1-D701-42ED-80D4-368D219954EE}" type="parTrans" cxnId="{8B18A2A4-F396-49DC-B876-4CD6A14D964A}">
      <dgm:prSet/>
      <dgm:spPr/>
      <dgm:t>
        <a:bodyPr/>
        <a:lstStyle/>
        <a:p>
          <a:endParaRPr lang="en-IN"/>
        </a:p>
      </dgm:t>
    </dgm:pt>
    <dgm:pt modelId="{37EC9ECA-12EA-4B73-B14A-7E0610BFDE69}" type="sibTrans" cxnId="{8B18A2A4-F396-49DC-B876-4CD6A14D964A}">
      <dgm:prSet/>
      <dgm:spPr/>
      <dgm:t>
        <a:bodyPr/>
        <a:lstStyle/>
        <a:p>
          <a:endParaRPr lang="en-IN"/>
        </a:p>
      </dgm:t>
    </dgm:pt>
    <dgm:pt modelId="{0F5C9453-F1C2-4C21-8B27-E016867F7950}">
      <dgm:prSet phldrT="[Text]"/>
      <dgm:spPr>
        <a:solidFill>
          <a:srgbClr val="009999"/>
        </a:solidFill>
      </dgm:spPr>
      <dgm:t>
        <a:bodyPr/>
        <a:lstStyle/>
        <a:p>
          <a:r>
            <a:rPr lang="en-IN" dirty="0">
              <a:latin typeface="Aptos" panose="020B0004020202020204" pitchFamily="34" charset="0"/>
            </a:rPr>
            <a:t>Products</a:t>
          </a:r>
        </a:p>
      </dgm:t>
    </dgm:pt>
    <dgm:pt modelId="{910E4C72-8D77-40DA-AB91-2525FC2DD0A4}" type="parTrans" cxnId="{9F246C33-A89D-4937-83C8-EC163C53CAA0}">
      <dgm:prSet/>
      <dgm:spPr/>
      <dgm:t>
        <a:bodyPr/>
        <a:lstStyle/>
        <a:p>
          <a:endParaRPr lang="en-IN"/>
        </a:p>
      </dgm:t>
    </dgm:pt>
    <dgm:pt modelId="{DC39484F-B4A5-4BB1-A6FC-CD1D35753A1D}" type="sibTrans" cxnId="{9F246C33-A89D-4937-83C8-EC163C53CAA0}">
      <dgm:prSet/>
      <dgm:spPr/>
      <dgm:t>
        <a:bodyPr/>
        <a:lstStyle/>
        <a:p>
          <a:endParaRPr lang="en-IN"/>
        </a:p>
      </dgm:t>
    </dgm:pt>
    <dgm:pt modelId="{8A7BB66A-9507-41AA-B26C-BC08AF20BFAC}">
      <dgm:prSet phldrT="[Text]"/>
      <dgm:spPr>
        <a:solidFill>
          <a:srgbClr val="009999"/>
        </a:solidFill>
      </dgm:spPr>
      <dgm:t>
        <a:bodyPr/>
        <a:lstStyle/>
        <a:p>
          <a:r>
            <a:rPr lang="en-IN" dirty="0">
              <a:latin typeface="Aptos" panose="020B0004020202020204" pitchFamily="34" charset="0"/>
            </a:rPr>
            <a:t>Website sessions</a:t>
          </a:r>
        </a:p>
      </dgm:t>
    </dgm:pt>
    <dgm:pt modelId="{7D186788-592C-425A-8CFB-ED04FCE7E496}" type="parTrans" cxnId="{27F1045F-3951-458E-9E56-CA7A1C7F6E79}">
      <dgm:prSet/>
      <dgm:spPr/>
      <dgm:t>
        <a:bodyPr/>
        <a:lstStyle/>
        <a:p>
          <a:endParaRPr lang="en-IN"/>
        </a:p>
      </dgm:t>
    </dgm:pt>
    <dgm:pt modelId="{9105A37F-6CE8-480F-BBBB-C2A24BB41EA0}" type="sibTrans" cxnId="{27F1045F-3951-458E-9E56-CA7A1C7F6E79}">
      <dgm:prSet/>
      <dgm:spPr/>
      <dgm:t>
        <a:bodyPr/>
        <a:lstStyle/>
        <a:p>
          <a:endParaRPr lang="en-IN"/>
        </a:p>
      </dgm:t>
    </dgm:pt>
    <dgm:pt modelId="{F4131969-72AA-4608-B9CD-98D6934E0B8C}">
      <dgm:prSet phldrT="[Text]"/>
      <dgm:spPr>
        <a:solidFill>
          <a:srgbClr val="009999"/>
        </a:solidFill>
      </dgm:spPr>
      <dgm:t>
        <a:bodyPr/>
        <a:lstStyle/>
        <a:p>
          <a:r>
            <a:rPr lang="en-IN" dirty="0">
              <a:latin typeface="Aptos" panose="020B0004020202020204" pitchFamily="34" charset="0"/>
            </a:rPr>
            <a:t>Website Pageviews</a:t>
          </a:r>
        </a:p>
      </dgm:t>
    </dgm:pt>
    <dgm:pt modelId="{7B852BA7-1418-41AB-9EA6-47700EB78752}" type="parTrans" cxnId="{AB97B5F9-142B-4455-ABC6-8122E89B4767}">
      <dgm:prSet/>
      <dgm:spPr/>
      <dgm:t>
        <a:bodyPr/>
        <a:lstStyle/>
        <a:p>
          <a:endParaRPr lang="en-IN"/>
        </a:p>
      </dgm:t>
    </dgm:pt>
    <dgm:pt modelId="{13942EE3-6EA5-4F74-9026-14CC00EA84B7}" type="sibTrans" cxnId="{AB97B5F9-142B-4455-ABC6-8122E89B4767}">
      <dgm:prSet/>
      <dgm:spPr/>
      <dgm:t>
        <a:bodyPr/>
        <a:lstStyle/>
        <a:p>
          <a:endParaRPr lang="en-IN"/>
        </a:p>
      </dgm:t>
    </dgm:pt>
    <dgm:pt modelId="{E6E14A55-6ABE-4524-B3EA-0B5BF4C891FD}" type="pres">
      <dgm:prSet presAssocID="{F31602A3-811D-4D65-8FBF-A6A2641405BE}" presName="Name0" presStyleCnt="0">
        <dgm:presLayoutVars>
          <dgm:chMax val="1"/>
          <dgm:chPref val="1"/>
          <dgm:dir/>
          <dgm:animOne val="branch"/>
          <dgm:animLvl val="lvl"/>
        </dgm:presLayoutVars>
      </dgm:prSet>
      <dgm:spPr/>
    </dgm:pt>
    <dgm:pt modelId="{BF088FBE-6DE1-456C-8B46-DE70535B410D}" type="pres">
      <dgm:prSet presAssocID="{31A99DB9-50E7-43FE-BDE3-DD748FF158D9}" presName="Parent" presStyleLbl="node0" presStyleIdx="0" presStyleCnt="1" custScaleX="127535" custScaleY="124643">
        <dgm:presLayoutVars>
          <dgm:chMax val="6"/>
          <dgm:chPref val="6"/>
        </dgm:presLayoutVars>
      </dgm:prSet>
      <dgm:spPr/>
    </dgm:pt>
    <dgm:pt modelId="{863EBA2D-ECAC-4BD8-864C-9A88E81B6980}" type="pres">
      <dgm:prSet presAssocID="{49722A1C-A227-49D4-A188-62A129E9F6A8}" presName="Accent1" presStyleCnt="0"/>
      <dgm:spPr/>
    </dgm:pt>
    <dgm:pt modelId="{A6159E03-73CA-401F-B94C-42FAEA8C6650}" type="pres">
      <dgm:prSet presAssocID="{49722A1C-A227-49D4-A188-62A129E9F6A8}" presName="Accent" presStyleLbl="bgShp" presStyleIdx="0" presStyleCnt="6"/>
      <dgm:spPr/>
    </dgm:pt>
    <dgm:pt modelId="{D66B3A7F-7797-4C44-91C7-9D05AD5E0E89}" type="pres">
      <dgm:prSet presAssocID="{49722A1C-A227-49D4-A188-62A129E9F6A8}" presName="Child1" presStyleLbl="node1" presStyleIdx="0" presStyleCnt="6">
        <dgm:presLayoutVars>
          <dgm:chMax val="0"/>
          <dgm:chPref val="0"/>
          <dgm:bulletEnabled val="1"/>
        </dgm:presLayoutVars>
      </dgm:prSet>
      <dgm:spPr/>
    </dgm:pt>
    <dgm:pt modelId="{E5ADC52F-7DF7-457A-BBFA-2512E39F4744}" type="pres">
      <dgm:prSet presAssocID="{28594B82-4311-4858-8E97-F87FF519D07C}" presName="Accent2" presStyleCnt="0"/>
      <dgm:spPr/>
    </dgm:pt>
    <dgm:pt modelId="{230E4247-A7E4-40EC-BC3B-0D9642E3F91F}" type="pres">
      <dgm:prSet presAssocID="{28594B82-4311-4858-8E97-F87FF519D07C}" presName="Accent" presStyleLbl="bgShp" presStyleIdx="1" presStyleCnt="6"/>
      <dgm:spPr/>
    </dgm:pt>
    <dgm:pt modelId="{4E4FAFAD-1AE3-4BD3-9B60-B134A019009C}" type="pres">
      <dgm:prSet presAssocID="{28594B82-4311-4858-8E97-F87FF519D07C}" presName="Child2" presStyleLbl="node1" presStyleIdx="1" presStyleCnt="6">
        <dgm:presLayoutVars>
          <dgm:chMax val="0"/>
          <dgm:chPref val="0"/>
          <dgm:bulletEnabled val="1"/>
        </dgm:presLayoutVars>
      </dgm:prSet>
      <dgm:spPr/>
    </dgm:pt>
    <dgm:pt modelId="{25012FD6-D241-4BE4-99A6-BF72139FB7BE}" type="pres">
      <dgm:prSet presAssocID="{98C4FE28-104E-43F1-B4B3-2F5ED4981F6D}" presName="Accent3" presStyleCnt="0"/>
      <dgm:spPr/>
    </dgm:pt>
    <dgm:pt modelId="{3E2A6D71-4BB8-4586-8AE2-24AAFD1AA999}" type="pres">
      <dgm:prSet presAssocID="{98C4FE28-104E-43F1-B4B3-2F5ED4981F6D}" presName="Accent" presStyleLbl="bgShp" presStyleIdx="2" presStyleCnt="6"/>
      <dgm:spPr/>
    </dgm:pt>
    <dgm:pt modelId="{420EB4DA-0A41-4C10-A657-DAA1F248F67C}" type="pres">
      <dgm:prSet presAssocID="{98C4FE28-104E-43F1-B4B3-2F5ED4981F6D}" presName="Child3" presStyleLbl="node1" presStyleIdx="2" presStyleCnt="6">
        <dgm:presLayoutVars>
          <dgm:chMax val="0"/>
          <dgm:chPref val="0"/>
          <dgm:bulletEnabled val="1"/>
        </dgm:presLayoutVars>
      </dgm:prSet>
      <dgm:spPr/>
    </dgm:pt>
    <dgm:pt modelId="{E24CC2D5-457F-4042-AEA0-62BAC85FB2C5}" type="pres">
      <dgm:prSet presAssocID="{0F5C9453-F1C2-4C21-8B27-E016867F7950}" presName="Accent4" presStyleCnt="0"/>
      <dgm:spPr/>
    </dgm:pt>
    <dgm:pt modelId="{66798BAA-198A-4A1B-92A9-72D9CA276996}" type="pres">
      <dgm:prSet presAssocID="{0F5C9453-F1C2-4C21-8B27-E016867F7950}" presName="Accent" presStyleLbl="bgShp" presStyleIdx="3" presStyleCnt="6"/>
      <dgm:spPr/>
    </dgm:pt>
    <dgm:pt modelId="{C3D5E9C7-73CC-4409-BD80-4040EA2433D9}" type="pres">
      <dgm:prSet presAssocID="{0F5C9453-F1C2-4C21-8B27-E016867F7950}" presName="Child4" presStyleLbl="node1" presStyleIdx="3" presStyleCnt="6">
        <dgm:presLayoutVars>
          <dgm:chMax val="0"/>
          <dgm:chPref val="0"/>
          <dgm:bulletEnabled val="1"/>
        </dgm:presLayoutVars>
      </dgm:prSet>
      <dgm:spPr/>
    </dgm:pt>
    <dgm:pt modelId="{3C1986C0-82FC-4B22-9F16-6ABB4ED06848}" type="pres">
      <dgm:prSet presAssocID="{8A7BB66A-9507-41AA-B26C-BC08AF20BFAC}" presName="Accent5" presStyleCnt="0"/>
      <dgm:spPr/>
    </dgm:pt>
    <dgm:pt modelId="{06ADD5AA-9A6A-482D-969A-C8CE700B2369}" type="pres">
      <dgm:prSet presAssocID="{8A7BB66A-9507-41AA-B26C-BC08AF20BFAC}" presName="Accent" presStyleLbl="bgShp" presStyleIdx="4" presStyleCnt="6"/>
      <dgm:spPr/>
    </dgm:pt>
    <dgm:pt modelId="{185391FF-391B-4F54-A67F-0C15EB398602}" type="pres">
      <dgm:prSet presAssocID="{8A7BB66A-9507-41AA-B26C-BC08AF20BFAC}" presName="Child5" presStyleLbl="node1" presStyleIdx="4" presStyleCnt="6">
        <dgm:presLayoutVars>
          <dgm:chMax val="0"/>
          <dgm:chPref val="0"/>
          <dgm:bulletEnabled val="1"/>
        </dgm:presLayoutVars>
      </dgm:prSet>
      <dgm:spPr/>
    </dgm:pt>
    <dgm:pt modelId="{BEF49398-83FC-41D9-9C4A-800DCA5A4C36}" type="pres">
      <dgm:prSet presAssocID="{F4131969-72AA-4608-B9CD-98D6934E0B8C}" presName="Accent6" presStyleCnt="0"/>
      <dgm:spPr/>
    </dgm:pt>
    <dgm:pt modelId="{6850C9E7-26D1-4962-B331-311C6AE63DA4}" type="pres">
      <dgm:prSet presAssocID="{F4131969-72AA-4608-B9CD-98D6934E0B8C}" presName="Accent" presStyleLbl="bgShp" presStyleIdx="5" presStyleCnt="6"/>
      <dgm:spPr/>
    </dgm:pt>
    <dgm:pt modelId="{5BC003F4-EE27-4B3E-B141-CE7D86EB0F35}" type="pres">
      <dgm:prSet presAssocID="{F4131969-72AA-4608-B9CD-98D6934E0B8C}" presName="Child6" presStyleLbl="node1" presStyleIdx="5" presStyleCnt="6">
        <dgm:presLayoutVars>
          <dgm:chMax val="0"/>
          <dgm:chPref val="0"/>
          <dgm:bulletEnabled val="1"/>
        </dgm:presLayoutVars>
      </dgm:prSet>
      <dgm:spPr/>
    </dgm:pt>
  </dgm:ptLst>
  <dgm:cxnLst>
    <dgm:cxn modelId="{A9C3E805-210D-411A-837A-2F9FF8A7CEC5}" type="presOf" srcId="{8A7BB66A-9507-41AA-B26C-BC08AF20BFAC}" destId="{185391FF-391B-4F54-A67F-0C15EB398602}" srcOrd="0" destOrd="0" presId="urn:microsoft.com/office/officeart/2011/layout/HexagonRadial"/>
    <dgm:cxn modelId="{B41FE620-D877-42F4-851B-79B113B48835}" type="presOf" srcId="{28594B82-4311-4858-8E97-F87FF519D07C}" destId="{4E4FAFAD-1AE3-4BD3-9B60-B134A019009C}" srcOrd="0" destOrd="0" presId="urn:microsoft.com/office/officeart/2011/layout/HexagonRadial"/>
    <dgm:cxn modelId="{9F246C33-A89D-4937-83C8-EC163C53CAA0}" srcId="{31A99DB9-50E7-43FE-BDE3-DD748FF158D9}" destId="{0F5C9453-F1C2-4C21-8B27-E016867F7950}" srcOrd="3" destOrd="0" parTransId="{910E4C72-8D77-40DA-AB91-2525FC2DD0A4}" sibTransId="{DC39484F-B4A5-4BB1-A6FC-CD1D35753A1D}"/>
    <dgm:cxn modelId="{27F1045F-3951-458E-9E56-CA7A1C7F6E79}" srcId="{31A99DB9-50E7-43FE-BDE3-DD748FF158D9}" destId="{8A7BB66A-9507-41AA-B26C-BC08AF20BFAC}" srcOrd="4" destOrd="0" parTransId="{7D186788-592C-425A-8CFB-ED04FCE7E496}" sibTransId="{9105A37F-6CE8-480F-BBBB-C2A24BB41EA0}"/>
    <dgm:cxn modelId="{CAE88743-54BF-4185-9100-6DB2D586202B}" type="presOf" srcId="{98C4FE28-104E-43F1-B4B3-2F5ED4981F6D}" destId="{420EB4DA-0A41-4C10-A657-DAA1F248F67C}" srcOrd="0" destOrd="0" presId="urn:microsoft.com/office/officeart/2011/layout/HexagonRadial"/>
    <dgm:cxn modelId="{A035B16C-48BC-40DE-BA6C-F09559AF25C6}" type="presOf" srcId="{F31602A3-811D-4D65-8FBF-A6A2641405BE}" destId="{E6E14A55-6ABE-4524-B3EA-0B5BF4C891FD}" srcOrd="0" destOrd="0" presId="urn:microsoft.com/office/officeart/2011/layout/HexagonRadial"/>
    <dgm:cxn modelId="{D5583894-2065-4A16-99B2-6AF73DC4F7C4}" type="presOf" srcId="{49722A1C-A227-49D4-A188-62A129E9F6A8}" destId="{D66B3A7F-7797-4C44-91C7-9D05AD5E0E89}" srcOrd="0" destOrd="0" presId="urn:microsoft.com/office/officeart/2011/layout/HexagonRadial"/>
    <dgm:cxn modelId="{E6B896A0-434E-4DCC-89D2-7C217D37A427}" type="presOf" srcId="{31A99DB9-50E7-43FE-BDE3-DD748FF158D9}" destId="{BF088FBE-6DE1-456C-8B46-DE70535B410D}" srcOrd="0" destOrd="0" presId="urn:microsoft.com/office/officeart/2011/layout/HexagonRadial"/>
    <dgm:cxn modelId="{8B18A2A4-F396-49DC-B876-4CD6A14D964A}" srcId="{31A99DB9-50E7-43FE-BDE3-DD748FF158D9}" destId="{98C4FE28-104E-43F1-B4B3-2F5ED4981F6D}" srcOrd="2" destOrd="0" parTransId="{8F4205F1-D701-42ED-80D4-368D219954EE}" sibTransId="{37EC9ECA-12EA-4B73-B14A-7E0610BFDE69}"/>
    <dgm:cxn modelId="{E3A307A6-1852-462D-B0D3-BA535AE0799B}" type="presOf" srcId="{0F5C9453-F1C2-4C21-8B27-E016867F7950}" destId="{C3D5E9C7-73CC-4409-BD80-4040EA2433D9}" srcOrd="0" destOrd="0" presId="urn:microsoft.com/office/officeart/2011/layout/HexagonRadial"/>
    <dgm:cxn modelId="{1342F4CE-8F62-43B6-ACB0-665A52D23DED}" srcId="{F31602A3-811D-4D65-8FBF-A6A2641405BE}" destId="{31A99DB9-50E7-43FE-BDE3-DD748FF158D9}" srcOrd="0" destOrd="0" parTransId="{B0D3C9B4-DB86-48A8-8F84-2E8973A88F5A}" sibTransId="{0545D151-ED58-422C-8ACC-D9EF53FA1E61}"/>
    <dgm:cxn modelId="{BE16C7DE-F56D-4424-AB50-5E935C8F142C}" srcId="{31A99DB9-50E7-43FE-BDE3-DD748FF158D9}" destId="{49722A1C-A227-49D4-A188-62A129E9F6A8}" srcOrd="0" destOrd="0" parTransId="{F14839AE-B411-487F-BD7D-E2A0969BEF72}" sibTransId="{83C3B642-E2CD-4B3E-91FC-93BCB34B5131}"/>
    <dgm:cxn modelId="{AB97B5F9-142B-4455-ABC6-8122E89B4767}" srcId="{31A99DB9-50E7-43FE-BDE3-DD748FF158D9}" destId="{F4131969-72AA-4608-B9CD-98D6934E0B8C}" srcOrd="5" destOrd="0" parTransId="{7B852BA7-1418-41AB-9EA6-47700EB78752}" sibTransId="{13942EE3-6EA5-4F74-9026-14CC00EA84B7}"/>
    <dgm:cxn modelId="{0C9F9CFB-6C0B-4A89-ABB0-98BBEF0ACD8F}" type="presOf" srcId="{F4131969-72AA-4608-B9CD-98D6934E0B8C}" destId="{5BC003F4-EE27-4B3E-B141-CE7D86EB0F35}" srcOrd="0" destOrd="0" presId="urn:microsoft.com/office/officeart/2011/layout/HexagonRadial"/>
    <dgm:cxn modelId="{B19263FC-B74B-490D-BBD7-566E842861C8}" srcId="{31A99DB9-50E7-43FE-BDE3-DD748FF158D9}" destId="{28594B82-4311-4858-8E97-F87FF519D07C}" srcOrd="1" destOrd="0" parTransId="{CD977663-36CB-4274-A418-CABDD30CD3F5}" sibTransId="{C89F442B-3D13-4C37-BC70-63F817FC3125}"/>
    <dgm:cxn modelId="{03A3B0D3-8495-43C9-8EB7-0EAAACC6310F}" type="presParOf" srcId="{E6E14A55-6ABE-4524-B3EA-0B5BF4C891FD}" destId="{BF088FBE-6DE1-456C-8B46-DE70535B410D}" srcOrd="0" destOrd="0" presId="urn:microsoft.com/office/officeart/2011/layout/HexagonRadial"/>
    <dgm:cxn modelId="{F0ACFDBF-7704-4F0C-8B94-6FF6176053A9}" type="presParOf" srcId="{E6E14A55-6ABE-4524-B3EA-0B5BF4C891FD}" destId="{863EBA2D-ECAC-4BD8-864C-9A88E81B6980}" srcOrd="1" destOrd="0" presId="urn:microsoft.com/office/officeart/2011/layout/HexagonRadial"/>
    <dgm:cxn modelId="{641796D8-1570-4D71-8945-DB50D365CC42}" type="presParOf" srcId="{863EBA2D-ECAC-4BD8-864C-9A88E81B6980}" destId="{A6159E03-73CA-401F-B94C-42FAEA8C6650}" srcOrd="0" destOrd="0" presId="urn:microsoft.com/office/officeart/2011/layout/HexagonRadial"/>
    <dgm:cxn modelId="{0220A894-2399-4F60-8851-4709900DB7B5}" type="presParOf" srcId="{E6E14A55-6ABE-4524-B3EA-0B5BF4C891FD}" destId="{D66B3A7F-7797-4C44-91C7-9D05AD5E0E89}" srcOrd="2" destOrd="0" presId="urn:microsoft.com/office/officeart/2011/layout/HexagonRadial"/>
    <dgm:cxn modelId="{ECFDA14D-68EB-4C44-A9A5-B086D228E318}" type="presParOf" srcId="{E6E14A55-6ABE-4524-B3EA-0B5BF4C891FD}" destId="{E5ADC52F-7DF7-457A-BBFA-2512E39F4744}" srcOrd="3" destOrd="0" presId="urn:microsoft.com/office/officeart/2011/layout/HexagonRadial"/>
    <dgm:cxn modelId="{2B9E33D1-420E-44B1-A6FC-1E59BD078C63}" type="presParOf" srcId="{E5ADC52F-7DF7-457A-BBFA-2512E39F4744}" destId="{230E4247-A7E4-40EC-BC3B-0D9642E3F91F}" srcOrd="0" destOrd="0" presId="urn:microsoft.com/office/officeart/2011/layout/HexagonRadial"/>
    <dgm:cxn modelId="{78C30C6B-C1F0-476D-B366-2C65B66AA906}" type="presParOf" srcId="{E6E14A55-6ABE-4524-B3EA-0B5BF4C891FD}" destId="{4E4FAFAD-1AE3-4BD3-9B60-B134A019009C}" srcOrd="4" destOrd="0" presId="urn:microsoft.com/office/officeart/2011/layout/HexagonRadial"/>
    <dgm:cxn modelId="{276802B8-3720-4107-A691-19A1E754D97B}" type="presParOf" srcId="{E6E14A55-6ABE-4524-B3EA-0B5BF4C891FD}" destId="{25012FD6-D241-4BE4-99A6-BF72139FB7BE}" srcOrd="5" destOrd="0" presId="urn:microsoft.com/office/officeart/2011/layout/HexagonRadial"/>
    <dgm:cxn modelId="{974B53B0-4526-4F70-A7C5-1530CBE335F5}" type="presParOf" srcId="{25012FD6-D241-4BE4-99A6-BF72139FB7BE}" destId="{3E2A6D71-4BB8-4586-8AE2-24AAFD1AA999}" srcOrd="0" destOrd="0" presId="urn:microsoft.com/office/officeart/2011/layout/HexagonRadial"/>
    <dgm:cxn modelId="{6A16C9AB-D02E-49D5-8B3C-A12B5294877B}" type="presParOf" srcId="{E6E14A55-6ABE-4524-B3EA-0B5BF4C891FD}" destId="{420EB4DA-0A41-4C10-A657-DAA1F248F67C}" srcOrd="6" destOrd="0" presId="urn:microsoft.com/office/officeart/2011/layout/HexagonRadial"/>
    <dgm:cxn modelId="{13BB4DDF-4407-4355-82E6-244682CAC018}" type="presParOf" srcId="{E6E14A55-6ABE-4524-B3EA-0B5BF4C891FD}" destId="{E24CC2D5-457F-4042-AEA0-62BAC85FB2C5}" srcOrd="7" destOrd="0" presId="urn:microsoft.com/office/officeart/2011/layout/HexagonRadial"/>
    <dgm:cxn modelId="{66D06C0B-66D3-4855-972D-9770B127D97E}" type="presParOf" srcId="{E24CC2D5-457F-4042-AEA0-62BAC85FB2C5}" destId="{66798BAA-198A-4A1B-92A9-72D9CA276996}" srcOrd="0" destOrd="0" presId="urn:microsoft.com/office/officeart/2011/layout/HexagonRadial"/>
    <dgm:cxn modelId="{63AC5D66-DBD5-464D-8242-CD9FB1AF5F07}" type="presParOf" srcId="{E6E14A55-6ABE-4524-B3EA-0B5BF4C891FD}" destId="{C3D5E9C7-73CC-4409-BD80-4040EA2433D9}" srcOrd="8" destOrd="0" presId="urn:microsoft.com/office/officeart/2011/layout/HexagonRadial"/>
    <dgm:cxn modelId="{A562AB98-28F0-4B11-8F2A-7A9533F6032D}" type="presParOf" srcId="{E6E14A55-6ABE-4524-B3EA-0B5BF4C891FD}" destId="{3C1986C0-82FC-4B22-9F16-6ABB4ED06848}" srcOrd="9" destOrd="0" presId="urn:microsoft.com/office/officeart/2011/layout/HexagonRadial"/>
    <dgm:cxn modelId="{15DE6DC9-3CFC-45F0-834C-412EFDD87691}" type="presParOf" srcId="{3C1986C0-82FC-4B22-9F16-6ABB4ED06848}" destId="{06ADD5AA-9A6A-482D-969A-C8CE700B2369}" srcOrd="0" destOrd="0" presId="urn:microsoft.com/office/officeart/2011/layout/HexagonRadial"/>
    <dgm:cxn modelId="{DF7B0E0A-58AA-420A-A821-5EA4471ED465}" type="presParOf" srcId="{E6E14A55-6ABE-4524-B3EA-0B5BF4C891FD}" destId="{185391FF-391B-4F54-A67F-0C15EB398602}" srcOrd="10" destOrd="0" presId="urn:microsoft.com/office/officeart/2011/layout/HexagonRadial"/>
    <dgm:cxn modelId="{8685273D-B25F-4E42-8BA4-12CF686873F2}" type="presParOf" srcId="{E6E14A55-6ABE-4524-B3EA-0B5BF4C891FD}" destId="{BEF49398-83FC-41D9-9C4A-800DCA5A4C36}" srcOrd="11" destOrd="0" presId="urn:microsoft.com/office/officeart/2011/layout/HexagonRadial"/>
    <dgm:cxn modelId="{CBAD515B-737D-4010-949E-804EC40F5CB0}" type="presParOf" srcId="{BEF49398-83FC-41D9-9C4A-800DCA5A4C36}" destId="{6850C9E7-26D1-4962-B331-311C6AE63DA4}" srcOrd="0" destOrd="0" presId="urn:microsoft.com/office/officeart/2011/layout/HexagonRadial"/>
    <dgm:cxn modelId="{03A440BC-F838-45D9-9F51-3ABD6765B1AA}" type="presParOf" srcId="{E6E14A55-6ABE-4524-B3EA-0B5BF4C891FD}" destId="{5BC003F4-EE27-4B3E-B141-CE7D86EB0F35}" srcOrd="12" destOrd="0" presId="urn:microsoft.com/office/officeart/2011/layout/HexagonRadial"/>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CBC67D5-BE1E-41F8-AA24-75AA500D274E}" type="doc">
      <dgm:prSet loTypeId="urn:microsoft.com/office/officeart/2005/8/layout/bList2" loCatId="list" qsTypeId="urn:microsoft.com/office/officeart/2005/8/quickstyle/simple1" qsCatId="simple" csTypeId="urn:microsoft.com/office/officeart/2005/8/colors/accent1_2" csCatId="accent1" phldr="1"/>
      <dgm:spPr/>
    </dgm:pt>
    <dgm:pt modelId="{531CF1C1-295A-4F45-8C41-46B06AD07B30}">
      <dgm:prSet phldrT="[Text]" custT="1"/>
      <dgm:spPr>
        <a:effectLst>
          <a:outerShdw blurRad="50800" dist="38100" dir="8100000" algn="tr" rotWithShape="0">
            <a:prstClr val="black">
              <a:alpha val="40000"/>
            </a:prstClr>
          </a:outerShdw>
        </a:effectLst>
      </dgm:spPr>
      <dgm:t>
        <a:bodyPr/>
        <a:lstStyle/>
        <a:p>
          <a:pPr algn="ctr"/>
          <a:r>
            <a:rPr lang="en-IN" sz="1800" b="1" dirty="0">
              <a:solidFill>
                <a:schemeClr val="tx1"/>
              </a:solidFill>
              <a:latin typeface="Aptos" panose="020B0004020202020204" pitchFamily="34" charset="0"/>
            </a:rPr>
            <a:t>Direct type-in</a:t>
          </a:r>
        </a:p>
      </dgm:t>
    </dgm:pt>
    <dgm:pt modelId="{FAD342EB-53A5-48A8-8A0D-216021A5C83E}" type="parTrans" cxnId="{7C90B6B7-1723-459A-8E09-DF60B5DAD661}">
      <dgm:prSet/>
      <dgm:spPr/>
      <dgm:t>
        <a:bodyPr/>
        <a:lstStyle/>
        <a:p>
          <a:endParaRPr lang="en-IN"/>
        </a:p>
      </dgm:t>
    </dgm:pt>
    <dgm:pt modelId="{863AC1AB-23CC-4EF4-BC17-6F67D088AE71}" type="sibTrans" cxnId="{7C90B6B7-1723-459A-8E09-DF60B5DAD661}">
      <dgm:prSet/>
      <dgm:spPr/>
      <dgm:t>
        <a:bodyPr/>
        <a:lstStyle/>
        <a:p>
          <a:endParaRPr lang="en-IN"/>
        </a:p>
      </dgm:t>
    </dgm:pt>
    <dgm:pt modelId="{C346BC65-8C59-457F-95FD-004B649537D2}">
      <dgm:prSet phldrT="[Text]" custT="1"/>
      <dgm:spPr>
        <a:effectLst>
          <a:outerShdw blurRad="50800" dist="38100" dir="8100000" algn="tr" rotWithShape="0">
            <a:prstClr val="black">
              <a:alpha val="40000"/>
            </a:prstClr>
          </a:outerShdw>
        </a:effectLst>
      </dgm:spPr>
      <dgm:t>
        <a:bodyPr/>
        <a:lstStyle/>
        <a:p>
          <a:r>
            <a:rPr lang="en-IN" sz="2000" b="1" dirty="0">
              <a:solidFill>
                <a:schemeClr val="tx1"/>
              </a:solidFill>
              <a:latin typeface="Aptos" panose="020B0004020202020204" pitchFamily="34" charset="0"/>
            </a:rPr>
            <a:t>Unpaid</a:t>
          </a:r>
        </a:p>
      </dgm:t>
    </dgm:pt>
    <dgm:pt modelId="{77EEA84E-D4A2-4CF6-8D1D-B301DD044588}" type="parTrans" cxnId="{C04F4E94-C72A-4BDA-A08F-20AEDF21B75C}">
      <dgm:prSet/>
      <dgm:spPr/>
      <dgm:t>
        <a:bodyPr/>
        <a:lstStyle/>
        <a:p>
          <a:endParaRPr lang="en-IN"/>
        </a:p>
      </dgm:t>
    </dgm:pt>
    <dgm:pt modelId="{3D0CD4B9-1167-40C6-9890-9E60EE6E06A9}" type="sibTrans" cxnId="{C04F4E94-C72A-4BDA-A08F-20AEDF21B75C}">
      <dgm:prSet/>
      <dgm:spPr/>
      <dgm:t>
        <a:bodyPr/>
        <a:lstStyle/>
        <a:p>
          <a:endParaRPr lang="en-IN"/>
        </a:p>
      </dgm:t>
    </dgm:pt>
    <dgm:pt modelId="{F20C388D-5F54-4818-B37C-3E67CB19CD67}">
      <dgm:prSet phldrT="[Text]" custT="1"/>
      <dgm:spPr>
        <a:effectLst>
          <a:outerShdw blurRad="50800" dist="38100" dir="8100000" algn="tr" rotWithShape="0">
            <a:prstClr val="black">
              <a:alpha val="40000"/>
            </a:prstClr>
          </a:outerShdw>
        </a:effectLst>
      </dgm:spPr>
      <dgm:t>
        <a:bodyPr/>
        <a:lstStyle/>
        <a:p>
          <a:pPr algn="ctr"/>
          <a:r>
            <a:rPr lang="en-IN" sz="1800" b="1" dirty="0">
              <a:solidFill>
                <a:schemeClr val="tx1"/>
              </a:solidFill>
              <a:latin typeface="Aptos" panose="020B0004020202020204" pitchFamily="34" charset="0"/>
            </a:rPr>
            <a:t>Organic</a:t>
          </a:r>
        </a:p>
      </dgm:t>
    </dgm:pt>
    <dgm:pt modelId="{C5E58577-FEF8-4F10-8D2A-24DF57EE494B}" type="parTrans" cxnId="{1E19F980-9B4D-4CEA-8540-7789D9D755C2}">
      <dgm:prSet/>
      <dgm:spPr/>
      <dgm:t>
        <a:bodyPr/>
        <a:lstStyle/>
        <a:p>
          <a:endParaRPr lang="en-IN"/>
        </a:p>
      </dgm:t>
    </dgm:pt>
    <dgm:pt modelId="{E1854E03-169F-43B7-A4B9-E95D47047D8D}" type="sibTrans" cxnId="{1E19F980-9B4D-4CEA-8540-7789D9D755C2}">
      <dgm:prSet/>
      <dgm:spPr/>
      <dgm:t>
        <a:bodyPr/>
        <a:lstStyle/>
        <a:p>
          <a:endParaRPr lang="en-IN"/>
        </a:p>
      </dgm:t>
    </dgm:pt>
    <dgm:pt modelId="{20587936-EA2C-471B-9FCE-E8A7D5434079}">
      <dgm:prSet custT="1"/>
      <dgm:spPr>
        <a:solidFill>
          <a:srgbClr val="92D050">
            <a:alpha val="90000"/>
          </a:srgbClr>
        </a:solidFill>
        <a:effectLst>
          <a:outerShdw blurRad="50800" dist="38100" dir="8100000" algn="tr" rotWithShape="0">
            <a:prstClr val="black">
              <a:alpha val="40000"/>
            </a:prstClr>
          </a:outerShdw>
        </a:effectLst>
      </dgm:spPr>
      <dgm:t>
        <a:bodyPr/>
        <a:lstStyle/>
        <a:p>
          <a:pPr algn="ctr"/>
          <a:r>
            <a:rPr kumimoji="0" lang="en-IN" sz="1400" b="0" i="0" u="none" strike="noStrike" cap="none" spc="0" normalizeH="0" baseline="0" noProof="0" dirty="0">
              <a:ln>
                <a:noFill/>
              </a:ln>
              <a:solidFill>
                <a:prstClr val="black"/>
              </a:solidFill>
              <a:effectLst/>
              <a:uLnTx/>
              <a:uFillTx/>
              <a:latin typeface="Aptos" panose="020B0004020202020204" pitchFamily="34" charset="0"/>
              <a:sym typeface="Arial"/>
            </a:rPr>
            <a:t>If </a:t>
          </a:r>
          <a:r>
            <a:rPr kumimoji="0" lang="en-IN" sz="1400" b="0" i="0" u="none" strike="noStrike" cap="none" spc="0" normalizeH="0" baseline="0" noProof="0" dirty="0" err="1">
              <a:ln>
                <a:noFill/>
              </a:ln>
              <a:solidFill>
                <a:prstClr val="black"/>
              </a:solidFill>
              <a:effectLst/>
              <a:uLnTx/>
              <a:uFillTx/>
              <a:latin typeface="Aptos" panose="020B0004020202020204" pitchFamily="34" charset="0"/>
              <a:sym typeface="Arial"/>
            </a:rPr>
            <a:t>Utm_content</a:t>
          </a:r>
          <a:r>
            <a:rPr kumimoji="0" lang="en-IN" sz="1400" b="0" i="0" u="none" strike="noStrike" cap="none" spc="0" normalizeH="0" baseline="0" noProof="0" dirty="0">
              <a:ln>
                <a:noFill/>
              </a:ln>
              <a:solidFill>
                <a:prstClr val="black"/>
              </a:solidFill>
              <a:effectLst/>
              <a:uLnTx/>
              <a:uFillTx/>
              <a:latin typeface="Aptos" panose="020B0004020202020204" pitchFamily="34" charset="0"/>
              <a:sym typeface="Arial"/>
            </a:rPr>
            <a:t> is NULL </a:t>
          </a:r>
          <a:endParaRPr lang="en-IN" sz="1400" dirty="0"/>
        </a:p>
      </dgm:t>
    </dgm:pt>
    <dgm:pt modelId="{622BBE7F-9733-47DF-9C7D-6BD006131DE7}" type="parTrans" cxnId="{76209C2F-2D7B-4962-962B-542B6EA5A2F6}">
      <dgm:prSet/>
      <dgm:spPr/>
      <dgm:t>
        <a:bodyPr/>
        <a:lstStyle/>
        <a:p>
          <a:endParaRPr lang="en-IN"/>
        </a:p>
      </dgm:t>
    </dgm:pt>
    <dgm:pt modelId="{C0DE1B16-84B8-4F37-BDFC-73B991B33F0B}" type="sibTrans" cxnId="{76209C2F-2D7B-4962-962B-542B6EA5A2F6}">
      <dgm:prSet/>
      <dgm:spPr/>
      <dgm:t>
        <a:bodyPr/>
        <a:lstStyle/>
        <a:p>
          <a:endParaRPr lang="en-IN"/>
        </a:p>
      </dgm:t>
    </dgm:pt>
    <dgm:pt modelId="{9A32EC8B-76EB-4D73-BCF1-31C95667D2BF}">
      <dgm:prSet custT="1"/>
      <dgm:spPr>
        <a:solidFill>
          <a:srgbClr val="F7770D">
            <a:alpha val="90000"/>
          </a:srgbClr>
        </a:solidFill>
        <a:effectLst>
          <a:outerShdw blurRad="50800" dist="38100" dir="8100000" algn="tr" rotWithShape="0">
            <a:prstClr val="black">
              <a:alpha val="40000"/>
            </a:prstClr>
          </a:outerShdw>
        </a:effectLst>
      </dgm:spPr>
      <dgm:t>
        <a:bodyPr/>
        <a:lstStyle/>
        <a:p>
          <a:r>
            <a:rPr lang="en-IN" sz="1400" dirty="0">
              <a:solidFill>
                <a:prstClr val="black"/>
              </a:solidFill>
              <a:latin typeface="Aptos" panose="020B0004020202020204" pitchFamily="34" charset="0"/>
            </a:rPr>
            <a:t>If </a:t>
          </a:r>
          <a:r>
            <a:rPr lang="en-IN" sz="1400" dirty="0" err="1">
              <a:solidFill>
                <a:prstClr val="black"/>
              </a:solidFill>
              <a:latin typeface="Aptos" panose="020B0004020202020204" pitchFamily="34" charset="0"/>
            </a:rPr>
            <a:t>Utm_content</a:t>
          </a:r>
          <a:r>
            <a:rPr lang="en-IN" sz="1400" dirty="0">
              <a:solidFill>
                <a:prstClr val="black"/>
              </a:solidFill>
              <a:latin typeface="Aptos" panose="020B0004020202020204" pitchFamily="34" charset="0"/>
            </a:rPr>
            <a:t> is NULL and </a:t>
          </a:r>
          <a:r>
            <a:rPr lang="en-IN" sz="1400" dirty="0" err="1">
              <a:solidFill>
                <a:prstClr val="black"/>
              </a:solidFill>
              <a:latin typeface="Aptos" panose="020B0004020202020204" pitchFamily="34" charset="0"/>
            </a:rPr>
            <a:t>http_referrer</a:t>
          </a:r>
          <a:r>
            <a:rPr lang="en-IN" sz="1400" dirty="0">
              <a:solidFill>
                <a:prstClr val="black"/>
              </a:solidFill>
              <a:latin typeface="Aptos" panose="020B0004020202020204" pitchFamily="34" charset="0"/>
            </a:rPr>
            <a:t> is also NULL</a:t>
          </a:r>
          <a:endParaRPr lang="en-IN" sz="1400" dirty="0"/>
        </a:p>
      </dgm:t>
    </dgm:pt>
    <dgm:pt modelId="{C93B1647-D3C8-444B-89E8-485A2C216757}" type="parTrans" cxnId="{D0D808DE-EF01-4C30-9F35-253A129572C5}">
      <dgm:prSet/>
      <dgm:spPr/>
      <dgm:t>
        <a:bodyPr/>
        <a:lstStyle/>
        <a:p>
          <a:endParaRPr lang="en-IN"/>
        </a:p>
      </dgm:t>
    </dgm:pt>
    <dgm:pt modelId="{4B177E7F-A11C-49AA-A88A-05314DF46723}" type="sibTrans" cxnId="{D0D808DE-EF01-4C30-9F35-253A129572C5}">
      <dgm:prSet/>
      <dgm:spPr/>
      <dgm:t>
        <a:bodyPr/>
        <a:lstStyle/>
        <a:p>
          <a:endParaRPr lang="en-IN"/>
        </a:p>
      </dgm:t>
    </dgm:pt>
    <dgm:pt modelId="{BD536FEE-3EFE-42CE-9B8D-7E284D0691E9}">
      <dgm:prSet custT="1"/>
      <dgm:spPr>
        <a:solidFill>
          <a:srgbClr val="F468D6">
            <a:alpha val="90000"/>
          </a:srgbClr>
        </a:solidFill>
        <a:effectLst>
          <a:outerShdw blurRad="50800" dist="38100" dir="8100000" algn="tr" rotWithShape="0">
            <a:prstClr val="black">
              <a:alpha val="40000"/>
            </a:prstClr>
          </a:outerShdw>
        </a:effectLst>
      </dgm:spPr>
      <dgm:t>
        <a:bodyPr/>
        <a:lstStyle/>
        <a:p>
          <a:r>
            <a:rPr kumimoji="0" lang="en-IN" sz="1400" b="0" i="0" u="none" strike="noStrike" cap="none" spc="0" normalizeH="0" baseline="0" noProof="0" dirty="0">
              <a:ln>
                <a:noFill/>
              </a:ln>
              <a:solidFill>
                <a:prstClr val="black"/>
              </a:solidFill>
              <a:effectLst/>
              <a:uLnTx/>
              <a:uFillTx/>
              <a:latin typeface="Aptos" panose="020B0004020202020204" pitchFamily="34" charset="0"/>
              <a:sym typeface="Arial"/>
            </a:rPr>
            <a:t>If </a:t>
          </a:r>
          <a:r>
            <a:rPr kumimoji="0" lang="en-IN" sz="1400" b="0" i="0" u="none" strike="noStrike" cap="none" spc="0" normalizeH="0" baseline="0" noProof="0" dirty="0" err="1">
              <a:ln>
                <a:noFill/>
              </a:ln>
              <a:solidFill>
                <a:prstClr val="black"/>
              </a:solidFill>
              <a:effectLst/>
              <a:uLnTx/>
              <a:uFillTx/>
              <a:latin typeface="Aptos" panose="020B0004020202020204" pitchFamily="34" charset="0"/>
              <a:sym typeface="Arial"/>
            </a:rPr>
            <a:t>utm</a:t>
          </a:r>
          <a:r>
            <a:rPr kumimoji="0" lang="en-IN" sz="1400" b="0" i="0" u="none" strike="noStrike" cap="none" spc="0" normalizeH="0" baseline="0" noProof="0" dirty="0">
              <a:ln>
                <a:noFill/>
              </a:ln>
              <a:solidFill>
                <a:prstClr val="black"/>
              </a:solidFill>
              <a:effectLst/>
              <a:uLnTx/>
              <a:uFillTx/>
              <a:latin typeface="Aptos" panose="020B0004020202020204" pitchFamily="34" charset="0"/>
              <a:sym typeface="Arial"/>
            </a:rPr>
            <a:t>_</a:t>
          </a:r>
          <a:r>
            <a:rPr lang="en-IN" sz="1400" dirty="0">
              <a:solidFill>
                <a:prstClr val="black"/>
              </a:solidFill>
              <a:latin typeface="Aptos" panose="020B0004020202020204" pitchFamily="34" charset="0"/>
            </a:rPr>
            <a:t>content</a:t>
          </a:r>
          <a:r>
            <a:rPr kumimoji="0" lang="en-IN" sz="1400" b="0" i="0" u="none" strike="noStrike" cap="none" spc="0" normalizeH="0" baseline="0" noProof="0" dirty="0">
              <a:ln>
                <a:noFill/>
              </a:ln>
              <a:solidFill>
                <a:prstClr val="black"/>
              </a:solidFill>
              <a:effectLst/>
              <a:uLnTx/>
              <a:uFillTx/>
              <a:latin typeface="Aptos" panose="020B0004020202020204" pitchFamily="34" charset="0"/>
              <a:sym typeface="Arial"/>
            </a:rPr>
            <a:t> is NULL and </a:t>
          </a:r>
          <a:r>
            <a:rPr kumimoji="0" lang="en-IN" sz="1400" b="0" i="0" u="none" strike="noStrike" cap="none" spc="0" normalizeH="0" baseline="0" noProof="0" dirty="0" err="1">
              <a:ln>
                <a:noFill/>
              </a:ln>
              <a:solidFill>
                <a:prstClr val="black"/>
              </a:solidFill>
              <a:effectLst/>
              <a:uLnTx/>
              <a:uFillTx/>
              <a:latin typeface="Aptos" panose="020B0004020202020204" pitchFamily="34" charset="0"/>
              <a:sym typeface="Arial"/>
            </a:rPr>
            <a:t>http_referrer</a:t>
          </a:r>
          <a:r>
            <a:rPr kumimoji="0" lang="en-IN" sz="1400" b="0" i="0" u="none" strike="noStrike" cap="none" spc="0" normalizeH="0" baseline="0" noProof="0" dirty="0">
              <a:ln>
                <a:noFill/>
              </a:ln>
              <a:solidFill>
                <a:prstClr val="black"/>
              </a:solidFill>
              <a:effectLst/>
              <a:uLnTx/>
              <a:uFillTx/>
              <a:latin typeface="Aptos" panose="020B0004020202020204" pitchFamily="34" charset="0"/>
              <a:sym typeface="Arial"/>
            </a:rPr>
            <a:t> is google.com</a:t>
          </a:r>
          <a:endParaRPr lang="en-IN" sz="1400" dirty="0"/>
        </a:p>
      </dgm:t>
    </dgm:pt>
    <dgm:pt modelId="{6563B9DD-A10A-41CD-86FF-98AE212868C7}" type="parTrans" cxnId="{7C1EDBEB-CD7A-4464-8208-F3D16325E750}">
      <dgm:prSet/>
      <dgm:spPr/>
      <dgm:t>
        <a:bodyPr/>
        <a:lstStyle/>
        <a:p>
          <a:endParaRPr lang="en-IN"/>
        </a:p>
      </dgm:t>
    </dgm:pt>
    <dgm:pt modelId="{78839E7C-DB83-432E-B900-8045D6ABDD02}" type="sibTrans" cxnId="{7C1EDBEB-CD7A-4464-8208-F3D16325E750}">
      <dgm:prSet/>
      <dgm:spPr/>
      <dgm:t>
        <a:bodyPr/>
        <a:lstStyle/>
        <a:p>
          <a:endParaRPr lang="en-IN"/>
        </a:p>
      </dgm:t>
    </dgm:pt>
    <dgm:pt modelId="{DC8772C1-C2F8-4FB5-B5A9-D5C6B095F747}" type="pres">
      <dgm:prSet presAssocID="{8CBC67D5-BE1E-41F8-AA24-75AA500D274E}" presName="diagram" presStyleCnt="0">
        <dgm:presLayoutVars>
          <dgm:dir/>
          <dgm:animLvl val="lvl"/>
          <dgm:resizeHandles val="exact"/>
        </dgm:presLayoutVars>
      </dgm:prSet>
      <dgm:spPr/>
    </dgm:pt>
    <dgm:pt modelId="{77BC2B77-E1D3-4588-B44C-5E25D9EF53CF}" type="pres">
      <dgm:prSet presAssocID="{531CF1C1-295A-4F45-8C41-46B06AD07B30}" presName="compNode" presStyleCnt="0"/>
      <dgm:spPr/>
    </dgm:pt>
    <dgm:pt modelId="{8D0A017E-7728-47E6-A694-4046B8262EA8}" type="pres">
      <dgm:prSet presAssocID="{531CF1C1-295A-4F45-8C41-46B06AD07B30}" presName="childRect" presStyleLbl="bgAcc1" presStyleIdx="0" presStyleCnt="3" custLinFactY="79566" custLinFactNeighborX="-1532" custLinFactNeighborY="100000">
        <dgm:presLayoutVars>
          <dgm:bulletEnabled val="1"/>
        </dgm:presLayoutVars>
      </dgm:prSet>
      <dgm:spPr/>
    </dgm:pt>
    <dgm:pt modelId="{93C420B3-3E6C-4F9A-95B6-06AD237FBCB9}" type="pres">
      <dgm:prSet presAssocID="{531CF1C1-295A-4F45-8C41-46B06AD07B30}" presName="parentText" presStyleLbl="node1" presStyleIdx="0" presStyleCnt="0">
        <dgm:presLayoutVars>
          <dgm:chMax val="0"/>
          <dgm:bulletEnabled val="1"/>
        </dgm:presLayoutVars>
      </dgm:prSet>
      <dgm:spPr/>
    </dgm:pt>
    <dgm:pt modelId="{25103827-135D-4804-806B-D11E0970E2E2}" type="pres">
      <dgm:prSet presAssocID="{531CF1C1-295A-4F45-8C41-46B06AD07B30}" presName="parentRect" presStyleLbl="alignNode1" presStyleIdx="0" presStyleCnt="3" custScaleX="104323" custLinFactY="200000" custLinFactNeighborY="213664"/>
      <dgm:spPr/>
    </dgm:pt>
    <dgm:pt modelId="{0AFEB709-3CBB-47DE-B9CA-0C1BE298A651}" type="pres">
      <dgm:prSet presAssocID="{531CF1C1-295A-4F45-8C41-46B06AD07B30}" presName="adorn" presStyleLbl="fgAccFollowNode1" presStyleIdx="0" presStyleCnt="3" custLinFactY="160660" custLinFactNeighborX="13128" custLinFactNeighborY="200000"/>
      <dgm:spPr>
        <a:effectLst>
          <a:outerShdw blurRad="50800" dist="38100" dir="8100000" algn="tr" rotWithShape="0">
            <a:prstClr val="black">
              <a:alpha val="40000"/>
            </a:prstClr>
          </a:outerShdw>
        </a:effectLst>
      </dgm:spPr>
    </dgm:pt>
    <dgm:pt modelId="{5CFB1EE0-C957-47FC-BAD6-3215FBA90670}" type="pres">
      <dgm:prSet presAssocID="{863AC1AB-23CC-4EF4-BC17-6F67D088AE71}" presName="sibTrans" presStyleLbl="sibTrans2D1" presStyleIdx="0" presStyleCnt="0"/>
      <dgm:spPr/>
    </dgm:pt>
    <dgm:pt modelId="{DCD7AAEC-8898-46E9-9F6F-48ACCC4CCF11}" type="pres">
      <dgm:prSet presAssocID="{C346BC65-8C59-457F-95FD-004B649537D2}" presName="compNode" presStyleCnt="0"/>
      <dgm:spPr/>
    </dgm:pt>
    <dgm:pt modelId="{375AB2B4-3369-4AF2-A37A-83056D95FB5D}" type="pres">
      <dgm:prSet presAssocID="{C346BC65-8C59-457F-95FD-004B649537D2}" presName="childRect" presStyleLbl="bgAcc1" presStyleIdx="1" presStyleCnt="3" custLinFactNeighborX="-58370" custLinFactNeighborY="9756">
        <dgm:presLayoutVars>
          <dgm:bulletEnabled val="1"/>
        </dgm:presLayoutVars>
      </dgm:prSet>
      <dgm:spPr/>
    </dgm:pt>
    <dgm:pt modelId="{04AAC948-F118-4990-BC25-5C6708AD250C}" type="pres">
      <dgm:prSet presAssocID="{C346BC65-8C59-457F-95FD-004B649537D2}" presName="parentText" presStyleLbl="node1" presStyleIdx="0" presStyleCnt="0">
        <dgm:presLayoutVars>
          <dgm:chMax val="0"/>
          <dgm:bulletEnabled val="1"/>
        </dgm:presLayoutVars>
      </dgm:prSet>
      <dgm:spPr/>
    </dgm:pt>
    <dgm:pt modelId="{62DD6241-84BF-42EC-B9C0-B791690EEFFD}" type="pres">
      <dgm:prSet presAssocID="{C346BC65-8C59-457F-95FD-004B649537D2}" presName="parentRect" presStyleLbl="alignNode1" presStyleIdx="1" presStyleCnt="3" custLinFactNeighborX="-58370" custLinFactNeighborY="15906"/>
      <dgm:spPr/>
    </dgm:pt>
    <dgm:pt modelId="{3E9E759B-9D25-46EB-BA87-684F9EF299E3}" type="pres">
      <dgm:prSet presAssocID="{C346BC65-8C59-457F-95FD-004B649537D2}" presName="adorn" presStyleLbl="fgAccFollowNode1" presStyleIdx="1" presStyleCnt="3" custLinFactX="-48790" custLinFactNeighborX="-100000" custLinFactNeighborY="-4376"/>
      <dgm:spPr>
        <a:effectLst>
          <a:outerShdw blurRad="50800" dist="38100" dir="8100000" algn="tr" rotWithShape="0">
            <a:prstClr val="black">
              <a:alpha val="40000"/>
            </a:prstClr>
          </a:outerShdw>
        </a:effectLst>
      </dgm:spPr>
    </dgm:pt>
    <dgm:pt modelId="{B0DE9DB0-2EF8-4D20-A38A-54DA757A1305}" type="pres">
      <dgm:prSet presAssocID="{3D0CD4B9-1167-40C6-9890-9E60EE6E06A9}" presName="sibTrans" presStyleLbl="sibTrans2D1" presStyleIdx="0" presStyleCnt="0"/>
      <dgm:spPr/>
    </dgm:pt>
    <dgm:pt modelId="{EC7C7ED1-285E-4CEB-8AB4-73978DBC3661}" type="pres">
      <dgm:prSet presAssocID="{F20C388D-5F54-4818-B37C-3E67CB19CD67}" presName="compNode" presStyleCnt="0"/>
      <dgm:spPr/>
    </dgm:pt>
    <dgm:pt modelId="{CD993184-C34E-4998-8F73-B04544F5EF50}" type="pres">
      <dgm:prSet presAssocID="{F20C388D-5F54-4818-B37C-3E67CB19CD67}" presName="childRect" presStyleLbl="bgAcc1" presStyleIdx="2" presStyleCnt="3" custLinFactNeighborX="62798" custLinFactNeighborY="2627">
        <dgm:presLayoutVars>
          <dgm:bulletEnabled val="1"/>
        </dgm:presLayoutVars>
      </dgm:prSet>
      <dgm:spPr/>
    </dgm:pt>
    <dgm:pt modelId="{29B3F8CA-D89B-4D32-AE58-1D37351D1C35}" type="pres">
      <dgm:prSet presAssocID="{F20C388D-5F54-4818-B37C-3E67CB19CD67}" presName="parentText" presStyleLbl="node1" presStyleIdx="0" presStyleCnt="0">
        <dgm:presLayoutVars>
          <dgm:chMax val="0"/>
          <dgm:bulletEnabled val="1"/>
        </dgm:presLayoutVars>
      </dgm:prSet>
      <dgm:spPr/>
    </dgm:pt>
    <dgm:pt modelId="{FA3DE8F9-8E23-4206-AE74-FF342A394443}" type="pres">
      <dgm:prSet presAssocID="{F20C388D-5F54-4818-B37C-3E67CB19CD67}" presName="parentRect" presStyleLbl="alignNode1" presStyleIdx="2" presStyleCnt="3" custScaleX="105533" custLinFactNeighborX="64840" custLinFactNeighborY="2178"/>
      <dgm:spPr/>
    </dgm:pt>
    <dgm:pt modelId="{44245778-7DF7-4340-99D8-DC54F68DDEE5}" type="pres">
      <dgm:prSet presAssocID="{F20C388D-5F54-4818-B37C-3E67CB19CD67}" presName="adorn" presStyleLbl="fgAccFollowNode1" presStyleIdx="2" presStyleCnt="3" custLinFactX="99418" custLinFactNeighborX="100000" custLinFactNeighborY="-16715"/>
      <dgm:spPr>
        <a:effectLst>
          <a:outerShdw blurRad="50800" dist="38100" dir="8100000" algn="tr" rotWithShape="0">
            <a:prstClr val="black">
              <a:alpha val="40000"/>
            </a:prstClr>
          </a:outerShdw>
        </a:effectLst>
      </dgm:spPr>
    </dgm:pt>
  </dgm:ptLst>
  <dgm:cxnLst>
    <dgm:cxn modelId="{0551E41B-85F4-4FFB-8795-58A14C20E684}" type="presOf" srcId="{531CF1C1-295A-4F45-8C41-46B06AD07B30}" destId="{93C420B3-3E6C-4F9A-95B6-06AD237FBCB9}" srcOrd="0" destOrd="0" presId="urn:microsoft.com/office/officeart/2005/8/layout/bList2"/>
    <dgm:cxn modelId="{4666E022-C908-4683-931D-27789D39DD9A}" type="presOf" srcId="{F20C388D-5F54-4818-B37C-3E67CB19CD67}" destId="{FA3DE8F9-8E23-4206-AE74-FF342A394443}" srcOrd="1" destOrd="0" presId="urn:microsoft.com/office/officeart/2005/8/layout/bList2"/>
    <dgm:cxn modelId="{76209C2F-2D7B-4962-962B-542B6EA5A2F6}" srcId="{C346BC65-8C59-457F-95FD-004B649537D2}" destId="{20587936-EA2C-471B-9FCE-E8A7D5434079}" srcOrd="0" destOrd="0" parTransId="{622BBE7F-9733-47DF-9C7D-6BD006131DE7}" sibTransId="{C0DE1B16-84B8-4F37-BDFC-73B991B33F0B}"/>
    <dgm:cxn modelId="{2558C936-3EA3-406F-BF41-5E256B44B0E8}" type="presOf" srcId="{C346BC65-8C59-457F-95FD-004B649537D2}" destId="{04AAC948-F118-4990-BC25-5C6708AD250C}" srcOrd="0" destOrd="0" presId="urn:microsoft.com/office/officeart/2005/8/layout/bList2"/>
    <dgm:cxn modelId="{13E4B365-B714-4283-AF02-D16F0E80FFE8}" type="presOf" srcId="{9A32EC8B-76EB-4D73-BCF1-31C95667D2BF}" destId="{8D0A017E-7728-47E6-A694-4046B8262EA8}" srcOrd="0" destOrd="0" presId="urn:microsoft.com/office/officeart/2005/8/layout/bList2"/>
    <dgm:cxn modelId="{6C267B67-C5D6-43E5-A405-966BEEAF642B}" type="presOf" srcId="{531CF1C1-295A-4F45-8C41-46B06AD07B30}" destId="{25103827-135D-4804-806B-D11E0970E2E2}" srcOrd="1" destOrd="0" presId="urn:microsoft.com/office/officeart/2005/8/layout/bList2"/>
    <dgm:cxn modelId="{D5E32A4A-C780-44DF-848D-D40D7D767B13}" type="presOf" srcId="{863AC1AB-23CC-4EF4-BC17-6F67D088AE71}" destId="{5CFB1EE0-C957-47FC-BAD6-3215FBA90670}" srcOrd="0" destOrd="0" presId="urn:microsoft.com/office/officeart/2005/8/layout/bList2"/>
    <dgm:cxn modelId="{8424984F-1593-427E-BAC3-BBB3928F7EEF}" type="presOf" srcId="{3D0CD4B9-1167-40C6-9890-9E60EE6E06A9}" destId="{B0DE9DB0-2EF8-4D20-A38A-54DA757A1305}" srcOrd="0" destOrd="0" presId="urn:microsoft.com/office/officeart/2005/8/layout/bList2"/>
    <dgm:cxn modelId="{8647D87C-72A9-4667-81B2-3637CE6BAEB3}" type="presOf" srcId="{BD536FEE-3EFE-42CE-9B8D-7E284D0691E9}" destId="{CD993184-C34E-4998-8F73-B04544F5EF50}" srcOrd="0" destOrd="0" presId="urn:microsoft.com/office/officeart/2005/8/layout/bList2"/>
    <dgm:cxn modelId="{1E19F980-9B4D-4CEA-8540-7789D9D755C2}" srcId="{8CBC67D5-BE1E-41F8-AA24-75AA500D274E}" destId="{F20C388D-5F54-4818-B37C-3E67CB19CD67}" srcOrd="2" destOrd="0" parTransId="{C5E58577-FEF8-4F10-8D2A-24DF57EE494B}" sibTransId="{E1854E03-169F-43B7-A4B9-E95D47047D8D}"/>
    <dgm:cxn modelId="{3ADC8188-8861-4B24-B341-1B0A60ACE6B6}" type="presOf" srcId="{F20C388D-5F54-4818-B37C-3E67CB19CD67}" destId="{29B3F8CA-D89B-4D32-AE58-1D37351D1C35}" srcOrd="0" destOrd="0" presId="urn:microsoft.com/office/officeart/2005/8/layout/bList2"/>
    <dgm:cxn modelId="{1C361989-3C53-4BBC-BCFB-2674956AF015}" type="presOf" srcId="{C346BC65-8C59-457F-95FD-004B649537D2}" destId="{62DD6241-84BF-42EC-B9C0-B791690EEFFD}" srcOrd="1" destOrd="0" presId="urn:microsoft.com/office/officeart/2005/8/layout/bList2"/>
    <dgm:cxn modelId="{C04F4E94-C72A-4BDA-A08F-20AEDF21B75C}" srcId="{8CBC67D5-BE1E-41F8-AA24-75AA500D274E}" destId="{C346BC65-8C59-457F-95FD-004B649537D2}" srcOrd="1" destOrd="0" parTransId="{77EEA84E-D4A2-4CF6-8D1D-B301DD044588}" sibTransId="{3D0CD4B9-1167-40C6-9890-9E60EE6E06A9}"/>
    <dgm:cxn modelId="{E7124FA0-CC97-4069-8F77-AF9E4EEF0CB5}" type="presOf" srcId="{20587936-EA2C-471B-9FCE-E8A7D5434079}" destId="{375AB2B4-3369-4AF2-A37A-83056D95FB5D}" srcOrd="0" destOrd="0" presId="urn:microsoft.com/office/officeart/2005/8/layout/bList2"/>
    <dgm:cxn modelId="{7C90B6B7-1723-459A-8E09-DF60B5DAD661}" srcId="{8CBC67D5-BE1E-41F8-AA24-75AA500D274E}" destId="{531CF1C1-295A-4F45-8C41-46B06AD07B30}" srcOrd="0" destOrd="0" parTransId="{FAD342EB-53A5-48A8-8A0D-216021A5C83E}" sibTransId="{863AC1AB-23CC-4EF4-BC17-6F67D088AE71}"/>
    <dgm:cxn modelId="{1C6F25C8-15C5-4961-A486-0AC8CC05FB66}" type="presOf" srcId="{8CBC67D5-BE1E-41F8-AA24-75AA500D274E}" destId="{DC8772C1-C2F8-4FB5-B5A9-D5C6B095F747}" srcOrd="0" destOrd="0" presId="urn:microsoft.com/office/officeart/2005/8/layout/bList2"/>
    <dgm:cxn modelId="{D0D808DE-EF01-4C30-9F35-253A129572C5}" srcId="{531CF1C1-295A-4F45-8C41-46B06AD07B30}" destId="{9A32EC8B-76EB-4D73-BCF1-31C95667D2BF}" srcOrd="0" destOrd="0" parTransId="{C93B1647-D3C8-444B-89E8-485A2C216757}" sibTransId="{4B177E7F-A11C-49AA-A88A-05314DF46723}"/>
    <dgm:cxn modelId="{7C1EDBEB-CD7A-4464-8208-F3D16325E750}" srcId="{F20C388D-5F54-4818-B37C-3E67CB19CD67}" destId="{BD536FEE-3EFE-42CE-9B8D-7E284D0691E9}" srcOrd="0" destOrd="0" parTransId="{6563B9DD-A10A-41CD-86FF-98AE212868C7}" sibTransId="{78839E7C-DB83-432E-B900-8045D6ABDD02}"/>
    <dgm:cxn modelId="{6AE9D670-EDCB-4EE7-B09B-BB028F2BAB01}" type="presParOf" srcId="{DC8772C1-C2F8-4FB5-B5A9-D5C6B095F747}" destId="{77BC2B77-E1D3-4588-B44C-5E25D9EF53CF}" srcOrd="0" destOrd="0" presId="urn:microsoft.com/office/officeart/2005/8/layout/bList2"/>
    <dgm:cxn modelId="{99396B89-54BD-4394-A64E-3CB829C2FF58}" type="presParOf" srcId="{77BC2B77-E1D3-4588-B44C-5E25D9EF53CF}" destId="{8D0A017E-7728-47E6-A694-4046B8262EA8}" srcOrd="0" destOrd="0" presId="urn:microsoft.com/office/officeart/2005/8/layout/bList2"/>
    <dgm:cxn modelId="{91370D77-44A1-4DBC-880B-B370EF3E2019}" type="presParOf" srcId="{77BC2B77-E1D3-4588-B44C-5E25D9EF53CF}" destId="{93C420B3-3E6C-4F9A-95B6-06AD237FBCB9}" srcOrd="1" destOrd="0" presId="urn:microsoft.com/office/officeart/2005/8/layout/bList2"/>
    <dgm:cxn modelId="{E06C5A2E-6434-4E81-8E50-5671A4FDAAAA}" type="presParOf" srcId="{77BC2B77-E1D3-4588-B44C-5E25D9EF53CF}" destId="{25103827-135D-4804-806B-D11E0970E2E2}" srcOrd="2" destOrd="0" presId="urn:microsoft.com/office/officeart/2005/8/layout/bList2"/>
    <dgm:cxn modelId="{C22CC170-AE14-44B3-9827-88CB221ED100}" type="presParOf" srcId="{77BC2B77-E1D3-4588-B44C-5E25D9EF53CF}" destId="{0AFEB709-3CBB-47DE-B9CA-0C1BE298A651}" srcOrd="3" destOrd="0" presId="urn:microsoft.com/office/officeart/2005/8/layout/bList2"/>
    <dgm:cxn modelId="{AC91FEEF-7A51-4BDC-A7B7-B88454F5A923}" type="presParOf" srcId="{DC8772C1-C2F8-4FB5-B5A9-D5C6B095F747}" destId="{5CFB1EE0-C957-47FC-BAD6-3215FBA90670}" srcOrd="1" destOrd="0" presId="urn:microsoft.com/office/officeart/2005/8/layout/bList2"/>
    <dgm:cxn modelId="{334A33B7-B091-42CE-B9C3-90A4B89554C0}" type="presParOf" srcId="{DC8772C1-C2F8-4FB5-B5A9-D5C6B095F747}" destId="{DCD7AAEC-8898-46E9-9F6F-48ACCC4CCF11}" srcOrd="2" destOrd="0" presId="urn:microsoft.com/office/officeart/2005/8/layout/bList2"/>
    <dgm:cxn modelId="{C1429045-191F-45C8-9ED6-AC0F4EC5AB76}" type="presParOf" srcId="{DCD7AAEC-8898-46E9-9F6F-48ACCC4CCF11}" destId="{375AB2B4-3369-4AF2-A37A-83056D95FB5D}" srcOrd="0" destOrd="0" presId="urn:microsoft.com/office/officeart/2005/8/layout/bList2"/>
    <dgm:cxn modelId="{97BF713C-0057-4405-A0B4-2F038561FF99}" type="presParOf" srcId="{DCD7AAEC-8898-46E9-9F6F-48ACCC4CCF11}" destId="{04AAC948-F118-4990-BC25-5C6708AD250C}" srcOrd="1" destOrd="0" presId="urn:microsoft.com/office/officeart/2005/8/layout/bList2"/>
    <dgm:cxn modelId="{1471C3DE-5A2F-4317-83EE-08F222A1C608}" type="presParOf" srcId="{DCD7AAEC-8898-46E9-9F6F-48ACCC4CCF11}" destId="{62DD6241-84BF-42EC-B9C0-B791690EEFFD}" srcOrd="2" destOrd="0" presId="urn:microsoft.com/office/officeart/2005/8/layout/bList2"/>
    <dgm:cxn modelId="{17C5C792-358E-45C9-BA63-983A636EE57E}" type="presParOf" srcId="{DCD7AAEC-8898-46E9-9F6F-48ACCC4CCF11}" destId="{3E9E759B-9D25-46EB-BA87-684F9EF299E3}" srcOrd="3" destOrd="0" presId="urn:microsoft.com/office/officeart/2005/8/layout/bList2"/>
    <dgm:cxn modelId="{E50E44FF-093B-44DA-88AF-A6573EA9F9FD}" type="presParOf" srcId="{DC8772C1-C2F8-4FB5-B5A9-D5C6B095F747}" destId="{B0DE9DB0-2EF8-4D20-A38A-54DA757A1305}" srcOrd="3" destOrd="0" presId="urn:microsoft.com/office/officeart/2005/8/layout/bList2"/>
    <dgm:cxn modelId="{A680FFC7-AC0C-42DA-80E2-18034B9CED03}" type="presParOf" srcId="{DC8772C1-C2F8-4FB5-B5A9-D5C6B095F747}" destId="{EC7C7ED1-285E-4CEB-8AB4-73978DBC3661}" srcOrd="4" destOrd="0" presId="urn:microsoft.com/office/officeart/2005/8/layout/bList2"/>
    <dgm:cxn modelId="{299E5C1F-ABA4-4BD7-BCDE-2966F51EF6A6}" type="presParOf" srcId="{EC7C7ED1-285E-4CEB-8AB4-73978DBC3661}" destId="{CD993184-C34E-4998-8F73-B04544F5EF50}" srcOrd="0" destOrd="0" presId="urn:microsoft.com/office/officeart/2005/8/layout/bList2"/>
    <dgm:cxn modelId="{2F2C82B0-442A-4E68-883F-D7448499E882}" type="presParOf" srcId="{EC7C7ED1-285E-4CEB-8AB4-73978DBC3661}" destId="{29B3F8CA-D89B-4D32-AE58-1D37351D1C35}" srcOrd="1" destOrd="0" presId="urn:microsoft.com/office/officeart/2005/8/layout/bList2"/>
    <dgm:cxn modelId="{BF2D7EA8-AB34-4C5A-A5FC-DAC840DD375F}" type="presParOf" srcId="{EC7C7ED1-285E-4CEB-8AB4-73978DBC3661}" destId="{FA3DE8F9-8E23-4206-AE74-FF342A394443}" srcOrd="2" destOrd="0" presId="urn:microsoft.com/office/officeart/2005/8/layout/bList2"/>
    <dgm:cxn modelId="{DA596BD6-BAD5-4850-9B6F-FC7DDC7150C1}" type="presParOf" srcId="{EC7C7ED1-285E-4CEB-8AB4-73978DBC3661}" destId="{44245778-7DF7-4340-99D8-DC54F68DDEE5}" srcOrd="3" destOrd="0" presId="urn:microsoft.com/office/officeart/2005/8/layout/b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088FBE-6DE1-456C-8B46-DE70535B410D}">
      <dsp:nvSpPr>
        <dsp:cNvPr id="0" name=""/>
        <dsp:cNvSpPr/>
      </dsp:nvSpPr>
      <dsp:spPr>
        <a:xfrm>
          <a:off x="1032134" y="987290"/>
          <a:ext cx="1851217" cy="1565064"/>
        </a:xfrm>
        <a:prstGeom prst="hexagon">
          <a:avLst>
            <a:gd name="adj" fmla="val 28570"/>
            <a:gd name="vf" fmla="val 115470"/>
          </a:avLst>
        </a:prstGeom>
        <a:solidFill>
          <a:srgbClr val="7030A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IN" sz="1400" b="1" kern="1200" dirty="0">
              <a:latin typeface="Aptos" panose="020B0004020202020204" pitchFamily="34" charset="0"/>
            </a:rPr>
            <a:t>E COMMERCE DATA </a:t>
          </a:r>
        </a:p>
      </dsp:txBody>
      <dsp:txXfrm>
        <a:off x="1335448" y="1243719"/>
        <a:ext cx="1244589" cy="1052206"/>
      </dsp:txXfrm>
    </dsp:sp>
    <dsp:sp modelId="{230E4247-A7E4-40EC-BC3B-0D9642E3F91F}">
      <dsp:nvSpPr>
        <dsp:cNvPr id="0" name=""/>
        <dsp:cNvSpPr/>
      </dsp:nvSpPr>
      <dsp:spPr>
        <a:xfrm>
          <a:off x="2140915" y="541266"/>
          <a:ext cx="547660" cy="471882"/>
        </a:xfrm>
        <a:prstGeom prst="hexagon">
          <a:avLst>
            <a:gd name="adj" fmla="val 28900"/>
            <a:gd name="vf" fmla="val 115470"/>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66B3A7F-7797-4C44-91C7-9D05AD5E0E89}">
      <dsp:nvSpPr>
        <dsp:cNvPr id="0" name=""/>
        <dsp:cNvSpPr/>
      </dsp:nvSpPr>
      <dsp:spPr>
        <a:xfrm>
          <a:off x="1365682" y="0"/>
          <a:ext cx="1189524" cy="1029078"/>
        </a:xfrm>
        <a:prstGeom prst="hexagon">
          <a:avLst>
            <a:gd name="adj" fmla="val 28570"/>
            <a:gd name="vf" fmla="val 115470"/>
          </a:avLst>
        </a:prstGeom>
        <a:solidFill>
          <a:srgbClr val="009999"/>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IN" sz="1300" kern="1200" dirty="0">
              <a:latin typeface="Aptos" panose="020B0004020202020204" pitchFamily="34" charset="0"/>
            </a:rPr>
            <a:t>Orders</a:t>
          </a:r>
        </a:p>
      </dsp:txBody>
      <dsp:txXfrm>
        <a:off x="1562812" y="170540"/>
        <a:ext cx="795264" cy="687998"/>
      </dsp:txXfrm>
    </dsp:sp>
    <dsp:sp modelId="{3E2A6D71-4BB8-4586-8AE2-24AAFD1AA999}">
      <dsp:nvSpPr>
        <dsp:cNvPr id="0" name=""/>
        <dsp:cNvSpPr/>
      </dsp:nvSpPr>
      <dsp:spPr>
        <a:xfrm>
          <a:off x="2780078" y="1423434"/>
          <a:ext cx="547660" cy="471882"/>
        </a:xfrm>
        <a:prstGeom prst="hexagon">
          <a:avLst>
            <a:gd name="adj" fmla="val 28900"/>
            <a:gd name="vf" fmla="val 115470"/>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E4FAFAD-1AE3-4BD3-9B60-B134A019009C}">
      <dsp:nvSpPr>
        <dsp:cNvPr id="0" name=""/>
        <dsp:cNvSpPr/>
      </dsp:nvSpPr>
      <dsp:spPr>
        <a:xfrm>
          <a:off x="2456613" y="632952"/>
          <a:ext cx="1189524" cy="1029078"/>
        </a:xfrm>
        <a:prstGeom prst="hexagon">
          <a:avLst>
            <a:gd name="adj" fmla="val 28570"/>
            <a:gd name="vf" fmla="val 115470"/>
          </a:avLst>
        </a:prstGeom>
        <a:solidFill>
          <a:srgbClr val="009999"/>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IN" sz="1300" kern="1200" dirty="0">
              <a:latin typeface="Aptos" panose="020B0004020202020204" pitchFamily="34" charset="0"/>
            </a:rPr>
            <a:t>Order items</a:t>
          </a:r>
        </a:p>
      </dsp:txBody>
      <dsp:txXfrm>
        <a:off x="2653743" y="803492"/>
        <a:ext cx="795264" cy="687998"/>
      </dsp:txXfrm>
    </dsp:sp>
    <dsp:sp modelId="{66798BAA-198A-4A1B-92A9-72D9CA276996}">
      <dsp:nvSpPr>
        <dsp:cNvPr id="0" name=""/>
        <dsp:cNvSpPr/>
      </dsp:nvSpPr>
      <dsp:spPr>
        <a:xfrm>
          <a:off x="2336074" y="2419235"/>
          <a:ext cx="547660" cy="471882"/>
        </a:xfrm>
        <a:prstGeom prst="hexagon">
          <a:avLst>
            <a:gd name="adj" fmla="val 28900"/>
            <a:gd name="vf" fmla="val 115470"/>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20EB4DA-0A41-4C10-A657-DAA1F248F67C}">
      <dsp:nvSpPr>
        <dsp:cNvPr id="0" name=""/>
        <dsp:cNvSpPr/>
      </dsp:nvSpPr>
      <dsp:spPr>
        <a:xfrm>
          <a:off x="2456613" y="1877262"/>
          <a:ext cx="1189524" cy="1029078"/>
        </a:xfrm>
        <a:prstGeom prst="hexagon">
          <a:avLst>
            <a:gd name="adj" fmla="val 28570"/>
            <a:gd name="vf" fmla="val 115470"/>
          </a:avLst>
        </a:prstGeom>
        <a:solidFill>
          <a:srgbClr val="009999"/>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IN" sz="1300" kern="1200" dirty="0">
              <a:latin typeface="Aptos" panose="020B0004020202020204" pitchFamily="34" charset="0"/>
            </a:rPr>
            <a:t>Order item refunds</a:t>
          </a:r>
        </a:p>
      </dsp:txBody>
      <dsp:txXfrm>
        <a:off x="2653743" y="2047802"/>
        <a:ext cx="795264" cy="687998"/>
      </dsp:txXfrm>
    </dsp:sp>
    <dsp:sp modelId="{06ADD5AA-9A6A-482D-969A-C8CE700B2369}">
      <dsp:nvSpPr>
        <dsp:cNvPr id="0" name=""/>
        <dsp:cNvSpPr/>
      </dsp:nvSpPr>
      <dsp:spPr>
        <a:xfrm>
          <a:off x="1234675" y="2522604"/>
          <a:ext cx="547660" cy="471882"/>
        </a:xfrm>
        <a:prstGeom prst="hexagon">
          <a:avLst>
            <a:gd name="adj" fmla="val 28900"/>
            <a:gd name="vf" fmla="val 115470"/>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3D5E9C7-73CC-4409-BD80-4040EA2433D9}">
      <dsp:nvSpPr>
        <dsp:cNvPr id="0" name=""/>
        <dsp:cNvSpPr/>
      </dsp:nvSpPr>
      <dsp:spPr>
        <a:xfrm>
          <a:off x="1365682" y="2510921"/>
          <a:ext cx="1189524" cy="1029078"/>
        </a:xfrm>
        <a:prstGeom prst="hexagon">
          <a:avLst>
            <a:gd name="adj" fmla="val 28570"/>
            <a:gd name="vf" fmla="val 115470"/>
          </a:avLst>
        </a:prstGeom>
        <a:solidFill>
          <a:srgbClr val="009999"/>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IN" sz="1300" kern="1200" dirty="0">
              <a:latin typeface="Aptos" panose="020B0004020202020204" pitchFamily="34" charset="0"/>
            </a:rPr>
            <a:t>Products</a:t>
          </a:r>
        </a:p>
      </dsp:txBody>
      <dsp:txXfrm>
        <a:off x="1562812" y="2681461"/>
        <a:ext cx="795264" cy="687998"/>
      </dsp:txXfrm>
    </dsp:sp>
    <dsp:sp modelId="{6850C9E7-26D1-4962-B331-311C6AE63DA4}">
      <dsp:nvSpPr>
        <dsp:cNvPr id="0" name=""/>
        <dsp:cNvSpPr/>
      </dsp:nvSpPr>
      <dsp:spPr>
        <a:xfrm>
          <a:off x="585046" y="1640790"/>
          <a:ext cx="547660" cy="471882"/>
        </a:xfrm>
        <a:prstGeom prst="hexagon">
          <a:avLst>
            <a:gd name="adj" fmla="val 28900"/>
            <a:gd name="vf" fmla="val 115470"/>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85391FF-391B-4F54-A67F-0C15EB398602}">
      <dsp:nvSpPr>
        <dsp:cNvPr id="0" name=""/>
        <dsp:cNvSpPr/>
      </dsp:nvSpPr>
      <dsp:spPr>
        <a:xfrm>
          <a:off x="269685" y="1877969"/>
          <a:ext cx="1189524" cy="1029078"/>
        </a:xfrm>
        <a:prstGeom prst="hexagon">
          <a:avLst>
            <a:gd name="adj" fmla="val 28570"/>
            <a:gd name="vf" fmla="val 115470"/>
          </a:avLst>
        </a:prstGeom>
        <a:solidFill>
          <a:srgbClr val="009999"/>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IN" sz="1300" kern="1200" dirty="0">
              <a:latin typeface="Aptos" panose="020B0004020202020204" pitchFamily="34" charset="0"/>
            </a:rPr>
            <a:t>Website sessions</a:t>
          </a:r>
        </a:p>
      </dsp:txBody>
      <dsp:txXfrm>
        <a:off x="466815" y="2048509"/>
        <a:ext cx="795264" cy="687998"/>
      </dsp:txXfrm>
    </dsp:sp>
    <dsp:sp modelId="{5BC003F4-EE27-4B3E-B141-CE7D86EB0F35}">
      <dsp:nvSpPr>
        <dsp:cNvPr id="0" name=""/>
        <dsp:cNvSpPr/>
      </dsp:nvSpPr>
      <dsp:spPr>
        <a:xfrm>
          <a:off x="269685" y="631536"/>
          <a:ext cx="1189524" cy="1029078"/>
        </a:xfrm>
        <a:prstGeom prst="hexagon">
          <a:avLst>
            <a:gd name="adj" fmla="val 28570"/>
            <a:gd name="vf" fmla="val 115470"/>
          </a:avLst>
        </a:prstGeom>
        <a:solidFill>
          <a:srgbClr val="009999"/>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IN" sz="1300" kern="1200" dirty="0">
              <a:latin typeface="Aptos" panose="020B0004020202020204" pitchFamily="34" charset="0"/>
            </a:rPr>
            <a:t>Website Pageviews</a:t>
          </a:r>
        </a:p>
      </dsp:txBody>
      <dsp:txXfrm>
        <a:off x="466815" y="802076"/>
        <a:ext cx="795264" cy="68799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D0A017E-7728-47E6-A694-4046B8262EA8}">
      <dsp:nvSpPr>
        <dsp:cNvPr id="0" name=""/>
        <dsp:cNvSpPr/>
      </dsp:nvSpPr>
      <dsp:spPr>
        <a:xfrm>
          <a:off x="465117" y="2032127"/>
          <a:ext cx="1513551" cy="1129833"/>
        </a:xfrm>
        <a:prstGeom prst="round2SameRect">
          <a:avLst>
            <a:gd name="adj1" fmla="val 8000"/>
            <a:gd name="adj2" fmla="val 0"/>
          </a:avLst>
        </a:prstGeom>
        <a:solidFill>
          <a:srgbClr val="F7770D">
            <a:alpha val="90000"/>
          </a:srgbClr>
        </a:solidFill>
        <a:ln w="25400" cap="flat" cmpd="sng" algn="ctr">
          <a:solidFill>
            <a:schemeClr val="accent1">
              <a:hueOff val="0"/>
              <a:satOff val="0"/>
              <a:lumOff val="0"/>
              <a:alphaOff val="0"/>
            </a:schemeClr>
          </a:solidFill>
          <a:prstDash val="solid"/>
        </a:ln>
        <a:effectLst>
          <a:outerShdw blurRad="50800" dist="38100" dir="8100000" algn="tr" rotWithShape="0">
            <a:prstClr val="black">
              <a:alpha val="40000"/>
            </a:prstClr>
          </a:outerShdw>
        </a:effectLst>
      </dsp:spPr>
      <dsp:style>
        <a:lnRef idx="2">
          <a:scrgbClr r="0" g="0" b="0"/>
        </a:lnRef>
        <a:fillRef idx="1">
          <a:scrgbClr r="0" g="0" b="0"/>
        </a:fillRef>
        <a:effectRef idx="0">
          <a:scrgbClr r="0" g="0" b="0"/>
        </a:effectRef>
        <a:fontRef idx="minor"/>
      </dsp:style>
      <dsp:txBody>
        <a:bodyPr spcFirstLastPara="0" vert="horz" wrap="square" lIns="17780" tIns="53340" rIns="17780" bIns="17780" numCol="1" spcCol="1270" anchor="t" anchorCtr="0">
          <a:noAutofit/>
        </a:bodyPr>
        <a:lstStyle/>
        <a:p>
          <a:pPr marL="114300" lvl="1" indent="-114300" algn="l" defTabSz="622300">
            <a:lnSpc>
              <a:spcPct val="90000"/>
            </a:lnSpc>
            <a:spcBef>
              <a:spcPct val="0"/>
            </a:spcBef>
            <a:spcAft>
              <a:spcPct val="15000"/>
            </a:spcAft>
            <a:buChar char="•"/>
          </a:pPr>
          <a:r>
            <a:rPr lang="en-IN" sz="1400" kern="1200" dirty="0">
              <a:solidFill>
                <a:prstClr val="black"/>
              </a:solidFill>
              <a:latin typeface="Aptos" panose="020B0004020202020204" pitchFamily="34" charset="0"/>
            </a:rPr>
            <a:t>If </a:t>
          </a:r>
          <a:r>
            <a:rPr lang="en-IN" sz="1400" kern="1200" dirty="0" err="1">
              <a:solidFill>
                <a:prstClr val="black"/>
              </a:solidFill>
              <a:latin typeface="Aptos" panose="020B0004020202020204" pitchFamily="34" charset="0"/>
            </a:rPr>
            <a:t>Utm_content</a:t>
          </a:r>
          <a:r>
            <a:rPr lang="en-IN" sz="1400" kern="1200" dirty="0">
              <a:solidFill>
                <a:prstClr val="black"/>
              </a:solidFill>
              <a:latin typeface="Aptos" panose="020B0004020202020204" pitchFamily="34" charset="0"/>
            </a:rPr>
            <a:t> is NULL and </a:t>
          </a:r>
          <a:r>
            <a:rPr lang="en-IN" sz="1400" kern="1200" dirty="0" err="1">
              <a:solidFill>
                <a:prstClr val="black"/>
              </a:solidFill>
              <a:latin typeface="Aptos" panose="020B0004020202020204" pitchFamily="34" charset="0"/>
            </a:rPr>
            <a:t>http_referrer</a:t>
          </a:r>
          <a:r>
            <a:rPr lang="en-IN" sz="1400" kern="1200" dirty="0">
              <a:solidFill>
                <a:prstClr val="black"/>
              </a:solidFill>
              <a:latin typeface="Aptos" panose="020B0004020202020204" pitchFamily="34" charset="0"/>
            </a:rPr>
            <a:t> is also NULL</a:t>
          </a:r>
          <a:endParaRPr lang="en-IN" sz="1400" kern="1200" dirty="0"/>
        </a:p>
      </dsp:txBody>
      <dsp:txXfrm>
        <a:off x="491590" y="2058600"/>
        <a:ext cx="1460605" cy="1103360"/>
      </dsp:txXfrm>
    </dsp:sp>
    <dsp:sp modelId="{25103827-135D-4804-806B-D11E0970E2E2}">
      <dsp:nvSpPr>
        <dsp:cNvPr id="0" name=""/>
        <dsp:cNvSpPr/>
      </dsp:nvSpPr>
      <dsp:spPr>
        <a:xfrm>
          <a:off x="455590" y="3142862"/>
          <a:ext cx="1578981" cy="485828"/>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50800" dist="38100" dir="8100000" algn="tr"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68580" tIns="0" rIns="22860" bIns="0" numCol="1" spcCol="1270" anchor="ctr" anchorCtr="0">
          <a:noAutofit/>
        </a:bodyPr>
        <a:lstStyle/>
        <a:p>
          <a:pPr marL="0" lvl="0" indent="0" algn="ctr" defTabSz="800100">
            <a:lnSpc>
              <a:spcPct val="90000"/>
            </a:lnSpc>
            <a:spcBef>
              <a:spcPct val="0"/>
            </a:spcBef>
            <a:spcAft>
              <a:spcPct val="35000"/>
            </a:spcAft>
            <a:buNone/>
          </a:pPr>
          <a:r>
            <a:rPr lang="en-IN" sz="1800" b="1" kern="1200" dirty="0">
              <a:solidFill>
                <a:schemeClr val="tx1"/>
              </a:solidFill>
              <a:latin typeface="Aptos" panose="020B0004020202020204" pitchFamily="34" charset="0"/>
            </a:rPr>
            <a:t>Direct type-in</a:t>
          </a:r>
        </a:p>
      </dsp:txBody>
      <dsp:txXfrm>
        <a:off x="455590" y="3142862"/>
        <a:ext cx="1111959" cy="485828"/>
      </dsp:txXfrm>
    </dsp:sp>
    <dsp:sp modelId="{0AFEB709-3CBB-47DE-B9CA-0C1BE298A651}">
      <dsp:nvSpPr>
        <dsp:cNvPr id="0" name=""/>
        <dsp:cNvSpPr/>
      </dsp:nvSpPr>
      <dsp:spPr>
        <a:xfrm>
          <a:off x="1666547" y="3120904"/>
          <a:ext cx="529742" cy="529742"/>
        </a:xfrm>
        <a:prstGeom prst="ellipse">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a:outerShdw blurRad="50800" dist="38100" dir="8100000" algn="tr" rotWithShape="0">
            <a:prstClr val="black">
              <a:alpha val="40000"/>
            </a:prstClr>
          </a:outerShdw>
        </a:effectLst>
      </dsp:spPr>
      <dsp:style>
        <a:lnRef idx="2">
          <a:scrgbClr r="0" g="0" b="0"/>
        </a:lnRef>
        <a:fillRef idx="1">
          <a:scrgbClr r="0" g="0" b="0"/>
        </a:fillRef>
        <a:effectRef idx="0">
          <a:scrgbClr r="0" g="0" b="0"/>
        </a:effectRef>
        <a:fontRef idx="minor"/>
      </dsp:style>
    </dsp:sp>
    <dsp:sp modelId="{375AB2B4-3369-4AF2-A37A-83056D95FB5D}">
      <dsp:nvSpPr>
        <dsp:cNvPr id="0" name=""/>
        <dsp:cNvSpPr/>
      </dsp:nvSpPr>
      <dsp:spPr>
        <a:xfrm>
          <a:off x="1374526" y="113556"/>
          <a:ext cx="1513551" cy="1129833"/>
        </a:xfrm>
        <a:prstGeom prst="round2SameRect">
          <a:avLst>
            <a:gd name="adj1" fmla="val 8000"/>
            <a:gd name="adj2" fmla="val 0"/>
          </a:avLst>
        </a:prstGeom>
        <a:solidFill>
          <a:srgbClr val="92D050">
            <a:alpha val="90000"/>
          </a:srgbClr>
        </a:solidFill>
        <a:ln w="25400" cap="flat" cmpd="sng" algn="ctr">
          <a:solidFill>
            <a:schemeClr val="accent1">
              <a:hueOff val="0"/>
              <a:satOff val="0"/>
              <a:lumOff val="0"/>
              <a:alphaOff val="0"/>
            </a:schemeClr>
          </a:solidFill>
          <a:prstDash val="solid"/>
        </a:ln>
        <a:effectLst>
          <a:outerShdw blurRad="50800" dist="38100" dir="8100000" algn="tr" rotWithShape="0">
            <a:prstClr val="black">
              <a:alpha val="40000"/>
            </a:prstClr>
          </a:outerShdw>
        </a:effectLst>
      </dsp:spPr>
      <dsp:style>
        <a:lnRef idx="2">
          <a:scrgbClr r="0" g="0" b="0"/>
        </a:lnRef>
        <a:fillRef idx="1">
          <a:scrgbClr r="0" g="0" b="0"/>
        </a:fillRef>
        <a:effectRef idx="0">
          <a:scrgbClr r="0" g="0" b="0"/>
        </a:effectRef>
        <a:fontRef idx="minor"/>
      </dsp:style>
      <dsp:txBody>
        <a:bodyPr spcFirstLastPara="0" vert="horz" wrap="square" lIns="17780" tIns="53340" rIns="17780" bIns="17780" numCol="1" spcCol="1270" anchor="t" anchorCtr="0">
          <a:noAutofit/>
        </a:bodyPr>
        <a:lstStyle/>
        <a:p>
          <a:pPr marL="114300" lvl="1" indent="-114300" algn="ctr" defTabSz="622300">
            <a:lnSpc>
              <a:spcPct val="90000"/>
            </a:lnSpc>
            <a:spcBef>
              <a:spcPct val="0"/>
            </a:spcBef>
            <a:spcAft>
              <a:spcPct val="15000"/>
            </a:spcAft>
            <a:buChar char="•"/>
          </a:pPr>
          <a:r>
            <a:rPr kumimoji="0" lang="en-IN" sz="1400" b="0" i="0" u="none" strike="noStrike" kern="1200" cap="none" spc="0" normalizeH="0" baseline="0" noProof="0" dirty="0">
              <a:ln>
                <a:noFill/>
              </a:ln>
              <a:solidFill>
                <a:prstClr val="black"/>
              </a:solidFill>
              <a:effectLst/>
              <a:uLnTx/>
              <a:uFillTx/>
              <a:latin typeface="Aptos" panose="020B0004020202020204" pitchFamily="34" charset="0"/>
              <a:sym typeface="Arial"/>
            </a:rPr>
            <a:t>If </a:t>
          </a:r>
          <a:r>
            <a:rPr kumimoji="0" lang="en-IN" sz="1400" b="0" i="0" u="none" strike="noStrike" kern="1200" cap="none" spc="0" normalizeH="0" baseline="0" noProof="0" dirty="0" err="1">
              <a:ln>
                <a:noFill/>
              </a:ln>
              <a:solidFill>
                <a:prstClr val="black"/>
              </a:solidFill>
              <a:effectLst/>
              <a:uLnTx/>
              <a:uFillTx/>
              <a:latin typeface="Aptos" panose="020B0004020202020204" pitchFamily="34" charset="0"/>
              <a:sym typeface="Arial"/>
            </a:rPr>
            <a:t>Utm_content</a:t>
          </a:r>
          <a:r>
            <a:rPr kumimoji="0" lang="en-IN" sz="1400" b="0" i="0" u="none" strike="noStrike" kern="1200" cap="none" spc="0" normalizeH="0" baseline="0" noProof="0" dirty="0">
              <a:ln>
                <a:noFill/>
              </a:ln>
              <a:solidFill>
                <a:prstClr val="black"/>
              </a:solidFill>
              <a:effectLst/>
              <a:uLnTx/>
              <a:uFillTx/>
              <a:latin typeface="Aptos" panose="020B0004020202020204" pitchFamily="34" charset="0"/>
              <a:sym typeface="Arial"/>
            </a:rPr>
            <a:t> is NULL </a:t>
          </a:r>
          <a:endParaRPr lang="en-IN" sz="1400" kern="1200" dirty="0"/>
        </a:p>
      </dsp:txBody>
      <dsp:txXfrm>
        <a:off x="1400999" y="140029"/>
        <a:ext cx="1460605" cy="1103360"/>
      </dsp:txXfrm>
    </dsp:sp>
    <dsp:sp modelId="{62DD6241-84BF-42EC-B9C0-B791690EEFFD}">
      <dsp:nvSpPr>
        <dsp:cNvPr id="0" name=""/>
        <dsp:cNvSpPr/>
      </dsp:nvSpPr>
      <dsp:spPr>
        <a:xfrm>
          <a:off x="1374526" y="1210440"/>
          <a:ext cx="1513551" cy="485828"/>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50800" dist="38100" dir="8100000" algn="tr"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76200" tIns="0" rIns="25400" bIns="0" numCol="1" spcCol="1270" anchor="ctr" anchorCtr="0">
          <a:noAutofit/>
        </a:bodyPr>
        <a:lstStyle/>
        <a:p>
          <a:pPr marL="0" lvl="0" indent="0" algn="l" defTabSz="889000">
            <a:lnSpc>
              <a:spcPct val="90000"/>
            </a:lnSpc>
            <a:spcBef>
              <a:spcPct val="0"/>
            </a:spcBef>
            <a:spcAft>
              <a:spcPct val="35000"/>
            </a:spcAft>
            <a:buNone/>
          </a:pPr>
          <a:r>
            <a:rPr lang="en-IN" sz="2000" b="1" kern="1200" dirty="0">
              <a:solidFill>
                <a:schemeClr val="tx1"/>
              </a:solidFill>
              <a:latin typeface="Aptos" panose="020B0004020202020204" pitchFamily="34" charset="0"/>
            </a:rPr>
            <a:t>Unpaid</a:t>
          </a:r>
        </a:p>
      </dsp:txBody>
      <dsp:txXfrm>
        <a:off x="1374526" y="1210440"/>
        <a:ext cx="1065881" cy="485828"/>
      </dsp:txXfrm>
    </dsp:sp>
    <dsp:sp modelId="{3E9E759B-9D25-46EB-BA87-684F9EF299E3}">
      <dsp:nvSpPr>
        <dsp:cNvPr id="0" name=""/>
        <dsp:cNvSpPr/>
      </dsp:nvSpPr>
      <dsp:spPr>
        <a:xfrm>
          <a:off x="2578478" y="1187152"/>
          <a:ext cx="529742" cy="529742"/>
        </a:xfrm>
        <a:prstGeom prst="ellipse">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a:outerShdw blurRad="50800" dist="38100" dir="8100000" algn="tr" rotWithShape="0">
            <a:prstClr val="black">
              <a:alpha val="40000"/>
            </a:prstClr>
          </a:outerShdw>
        </a:effectLst>
      </dsp:spPr>
      <dsp:style>
        <a:lnRef idx="2">
          <a:scrgbClr r="0" g="0" b="0"/>
        </a:lnRef>
        <a:fillRef idx="1">
          <a:scrgbClr r="0" g="0" b="0"/>
        </a:fillRef>
        <a:effectRef idx="0">
          <a:scrgbClr r="0" g="0" b="0"/>
        </a:effectRef>
        <a:fontRef idx="minor"/>
      </dsp:style>
    </dsp:sp>
    <dsp:sp modelId="{CD993184-C34E-4998-8F73-B04544F5EF50}">
      <dsp:nvSpPr>
        <dsp:cNvPr id="0" name=""/>
        <dsp:cNvSpPr/>
      </dsp:nvSpPr>
      <dsp:spPr>
        <a:xfrm>
          <a:off x="2328204" y="2032128"/>
          <a:ext cx="1513551" cy="1129833"/>
        </a:xfrm>
        <a:prstGeom prst="round2SameRect">
          <a:avLst>
            <a:gd name="adj1" fmla="val 8000"/>
            <a:gd name="adj2" fmla="val 0"/>
          </a:avLst>
        </a:prstGeom>
        <a:solidFill>
          <a:srgbClr val="F468D6">
            <a:alpha val="90000"/>
          </a:srgbClr>
        </a:solidFill>
        <a:ln w="25400" cap="flat" cmpd="sng" algn="ctr">
          <a:solidFill>
            <a:schemeClr val="accent1">
              <a:hueOff val="0"/>
              <a:satOff val="0"/>
              <a:lumOff val="0"/>
              <a:alphaOff val="0"/>
            </a:schemeClr>
          </a:solidFill>
          <a:prstDash val="solid"/>
        </a:ln>
        <a:effectLst>
          <a:outerShdw blurRad="50800" dist="38100" dir="8100000" algn="tr" rotWithShape="0">
            <a:prstClr val="black">
              <a:alpha val="40000"/>
            </a:prstClr>
          </a:outerShdw>
        </a:effectLst>
      </dsp:spPr>
      <dsp:style>
        <a:lnRef idx="2">
          <a:scrgbClr r="0" g="0" b="0"/>
        </a:lnRef>
        <a:fillRef idx="1">
          <a:scrgbClr r="0" g="0" b="0"/>
        </a:fillRef>
        <a:effectRef idx="0">
          <a:scrgbClr r="0" g="0" b="0"/>
        </a:effectRef>
        <a:fontRef idx="minor"/>
      </dsp:style>
      <dsp:txBody>
        <a:bodyPr spcFirstLastPara="0" vert="horz" wrap="square" lIns="17780" tIns="53340" rIns="17780" bIns="17780" numCol="1" spcCol="1270" anchor="t" anchorCtr="0">
          <a:noAutofit/>
        </a:bodyPr>
        <a:lstStyle/>
        <a:p>
          <a:pPr marL="114300" lvl="1" indent="-114300" algn="l" defTabSz="622300">
            <a:lnSpc>
              <a:spcPct val="90000"/>
            </a:lnSpc>
            <a:spcBef>
              <a:spcPct val="0"/>
            </a:spcBef>
            <a:spcAft>
              <a:spcPct val="15000"/>
            </a:spcAft>
            <a:buChar char="•"/>
          </a:pPr>
          <a:r>
            <a:rPr kumimoji="0" lang="en-IN" sz="1400" b="0" i="0" u="none" strike="noStrike" kern="1200" cap="none" spc="0" normalizeH="0" baseline="0" noProof="0" dirty="0">
              <a:ln>
                <a:noFill/>
              </a:ln>
              <a:solidFill>
                <a:prstClr val="black"/>
              </a:solidFill>
              <a:effectLst/>
              <a:uLnTx/>
              <a:uFillTx/>
              <a:latin typeface="Aptos" panose="020B0004020202020204" pitchFamily="34" charset="0"/>
              <a:sym typeface="Arial"/>
            </a:rPr>
            <a:t>If </a:t>
          </a:r>
          <a:r>
            <a:rPr kumimoji="0" lang="en-IN" sz="1400" b="0" i="0" u="none" strike="noStrike" kern="1200" cap="none" spc="0" normalizeH="0" baseline="0" noProof="0" dirty="0" err="1">
              <a:ln>
                <a:noFill/>
              </a:ln>
              <a:solidFill>
                <a:prstClr val="black"/>
              </a:solidFill>
              <a:effectLst/>
              <a:uLnTx/>
              <a:uFillTx/>
              <a:latin typeface="Aptos" panose="020B0004020202020204" pitchFamily="34" charset="0"/>
              <a:sym typeface="Arial"/>
            </a:rPr>
            <a:t>utm</a:t>
          </a:r>
          <a:r>
            <a:rPr kumimoji="0" lang="en-IN" sz="1400" b="0" i="0" u="none" strike="noStrike" kern="1200" cap="none" spc="0" normalizeH="0" baseline="0" noProof="0" dirty="0">
              <a:ln>
                <a:noFill/>
              </a:ln>
              <a:solidFill>
                <a:prstClr val="black"/>
              </a:solidFill>
              <a:effectLst/>
              <a:uLnTx/>
              <a:uFillTx/>
              <a:latin typeface="Aptos" panose="020B0004020202020204" pitchFamily="34" charset="0"/>
              <a:sym typeface="Arial"/>
            </a:rPr>
            <a:t>_</a:t>
          </a:r>
          <a:r>
            <a:rPr lang="en-IN" sz="1400" kern="1200" dirty="0">
              <a:solidFill>
                <a:prstClr val="black"/>
              </a:solidFill>
              <a:latin typeface="Aptos" panose="020B0004020202020204" pitchFamily="34" charset="0"/>
            </a:rPr>
            <a:t>content</a:t>
          </a:r>
          <a:r>
            <a:rPr kumimoji="0" lang="en-IN" sz="1400" b="0" i="0" u="none" strike="noStrike" kern="1200" cap="none" spc="0" normalizeH="0" baseline="0" noProof="0" dirty="0">
              <a:ln>
                <a:noFill/>
              </a:ln>
              <a:solidFill>
                <a:prstClr val="black"/>
              </a:solidFill>
              <a:effectLst/>
              <a:uLnTx/>
              <a:uFillTx/>
              <a:latin typeface="Aptos" panose="020B0004020202020204" pitchFamily="34" charset="0"/>
              <a:sym typeface="Arial"/>
            </a:rPr>
            <a:t> is NULL and </a:t>
          </a:r>
          <a:r>
            <a:rPr kumimoji="0" lang="en-IN" sz="1400" b="0" i="0" u="none" strike="noStrike" kern="1200" cap="none" spc="0" normalizeH="0" baseline="0" noProof="0" dirty="0" err="1">
              <a:ln>
                <a:noFill/>
              </a:ln>
              <a:solidFill>
                <a:prstClr val="black"/>
              </a:solidFill>
              <a:effectLst/>
              <a:uLnTx/>
              <a:uFillTx/>
              <a:latin typeface="Aptos" panose="020B0004020202020204" pitchFamily="34" charset="0"/>
              <a:sym typeface="Arial"/>
            </a:rPr>
            <a:t>http_referrer</a:t>
          </a:r>
          <a:r>
            <a:rPr kumimoji="0" lang="en-IN" sz="1400" b="0" i="0" u="none" strike="noStrike" kern="1200" cap="none" spc="0" normalizeH="0" baseline="0" noProof="0" dirty="0">
              <a:ln>
                <a:noFill/>
              </a:ln>
              <a:solidFill>
                <a:prstClr val="black"/>
              </a:solidFill>
              <a:effectLst/>
              <a:uLnTx/>
              <a:uFillTx/>
              <a:latin typeface="Aptos" panose="020B0004020202020204" pitchFamily="34" charset="0"/>
              <a:sym typeface="Arial"/>
            </a:rPr>
            <a:t> is google.com</a:t>
          </a:r>
          <a:endParaRPr lang="en-IN" sz="1400" kern="1200" dirty="0"/>
        </a:p>
      </dsp:txBody>
      <dsp:txXfrm>
        <a:off x="2354677" y="2058601"/>
        <a:ext cx="1460605" cy="1103360"/>
      </dsp:txXfrm>
    </dsp:sp>
    <dsp:sp modelId="{FA3DE8F9-8E23-4206-AE74-FF342A394443}">
      <dsp:nvSpPr>
        <dsp:cNvPr id="0" name=""/>
        <dsp:cNvSpPr/>
      </dsp:nvSpPr>
      <dsp:spPr>
        <a:xfrm>
          <a:off x="2317238" y="3142862"/>
          <a:ext cx="1597295" cy="485828"/>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50800" dist="38100" dir="8100000" algn="tr"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68580" tIns="0" rIns="22860" bIns="0" numCol="1" spcCol="1270" anchor="ctr" anchorCtr="0">
          <a:noAutofit/>
        </a:bodyPr>
        <a:lstStyle/>
        <a:p>
          <a:pPr marL="0" lvl="0" indent="0" algn="ctr" defTabSz="800100">
            <a:lnSpc>
              <a:spcPct val="90000"/>
            </a:lnSpc>
            <a:spcBef>
              <a:spcPct val="0"/>
            </a:spcBef>
            <a:spcAft>
              <a:spcPct val="35000"/>
            </a:spcAft>
            <a:buNone/>
          </a:pPr>
          <a:r>
            <a:rPr lang="en-IN" sz="1800" b="1" kern="1200" dirty="0">
              <a:solidFill>
                <a:schemeClr val="tx1"/>
              </a:solidFill>
              <a:latin typeface="Aptos" panose="020B0004020202020204" pitchFamily="34" charset="0"/>
            </a:rPr>
            <a:t>Organic</a:t>
          </a:r>
        </a:p>
      </dsp:txBody>
      <dsp:txXfrm>
        <a:off x="2317238" y="3142862"/>
        <a:ext cx="1124856" cy="485828"/>
      </dsp:txXfrm>
    </dsp:sp>
    <dsp:sp modelId="{44245778-7DF7-4340-99D8-DC54F68DDEE5}">
      <dsp:nvSpPr>
        <dsp:cNvPr id="0" name=""/>
        <dsp:cNvSpPr/>
      </dsp:nvSpPr>
      <dsp:spPr>
        <a:xfrm>
          <a:off x="3542823" y="3120904"/>
          <a:ext cx="529742" cy="529742"/>
        </a:xfrm>
        <a:prstGeom prst="ellipse">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a:outerShdw blurRad="50800" dist="38100" dir="8100000" algn="tr" rotWithShape="0">
            <a:prstClr val="black">
              <a:alpha val="40000"/>
            </a:prstClr>
          </a:outerShdw>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11/layout/HexagonRadial">
  <dgm:title val="Hexagon Radial"/>
  <dgm:desc val="Use to show a sequential process that relates to a central idea or theme. Limited to six Level 2 shapes. Works best with small amounts of text. Unused text does not appear, but remains available if you switch layouts."/>
  <dgm:catLst>
    <dgm:cat type="cycle" pri="8500"/>
    <dgm:cat type="officeonline" pri="9000"/>
  </dgm:catLst>
  <dgm:samp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sampData>
  <dgm:styleData>
    <dgm:dataModel>
      <dgm:ptLst>
        <dgm:pt modelId="0" type="doc"/>
        <dgm:pt modelId="10">
          <dgm:prSet phldr="1"/>
        </dgm:pt>
        <dgm:pt modelId="11">
          <dgm:prSet phldr="1"/>
        </dgm:pt>
        <dgm:pt modelId="12">
          <dgm:prSet phldr="1"/>
        </dgm:pt>
        <dgm:pt modelId="13">
          <dgm:prSet phldr="1"/>
        </dgm:pt>
      </dgm:ptLst>
      <dgm:cxnLst>
        <dgm:cxn modelId="40" srcId="0" destId="10" srcOrd="0" destOrd="0"/>
        <dgm:cxn modelId="50" srcId="10" destId="11" srcOrd="0" destOrd="0"/>
        <dgm:cxn modelId="60" srcId="10" destId="12" srcOrd="0" destOrd="0"/>
        <dgm:cxn modelId="70" srcId="10" destId="13" srcOrd="0"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clrData>
  <dgm:layoutNode name="Name0">
    <dgm:varLst>
      <dgm:chMax val="1"/>
      <dgm:chPref val="1"/>
      <dgm:dir/>
      <dgm:animOne val="branch"/>
      <dgm:animLvl val="lvl"/>
    </dgm:varLst>
    <dgm:shape xmlns:r="http://schemas.openxmlformats.org/officeDocument/2006/relationships" r:blip="">
      <dgm:adjLst/>
    </dgm:shape>
    <dgm:choose name="Name1">
      <dgm:if name="Name2" func="var" arg="dir" op="equ" val="norm">
        <dgm:choose name="Name3">
          <dgm:if name="Name4"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5"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l" for="ch" forName="Accent1" refType="w" fact="0.1685"/>
              <dgm:constr type="t" for="ch" forName="Accent1" refType="h" fact="0.2946"/>
              <dgm:constr type="w" for="ch" forName="Accent1" refType="w" fact="0.462"/>
              <dgm:constr type="h" for="ch" forName="Accent1" refType="h" fact="0.5472"/>
              <dgm:constr type="l" for="ch" forName="Parent" refType="w" fact="0"/>
              <dgm:constr type="t" for="ch" forName="Parent" refType="h" fact="0.2885"/>
              <dgm:constr type="w" for="ch" forName="Parent" refType="w" fact="0.6013"/>
              <dgm:constr type="h" for="ch" forName="Parent" refType="h" fact="0.7115"/>
              <dgm:constr type="l" for="ch" forName="Child1" refType="w" fact="0.5073"/>
              <dgm:constr type="t" for="ch" forName="Child1" refType="h" fact="0"/>
              <dgm:constr type="w" for="ch" forName="Child1" refType="w" fact="0.4927"/>
              <dgm:constr type="h" for="ch" forName="Child1" refType="h" fact="0.5831"/>
            </dgm:constrLst>
          </dgm:if>
          <dgm:if name="Name6"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l" for="ch" forName="Accent2" refType="w" fact="0.6413"/>
              <dgm:constr type="t" for="ch" forName="Accent2" refType="h" fact="0.3477"/>
              <dgm:constr type="w" for="ch" forName="Accent2" refType="w" fact="0.2269"/>
              <dgm:constr type="h" for="ch" forName="Accent2" refType="h" fact="0.2076"/>
              <dgm:constr type="l" for="ch" forName="Accent1" refType="w" fact="0"/>
              <dgm:constr type="t" for="ch" forName="Accent1" refType="h" fact="0"/>
              <dgm:constr type="w" for="ch" forName="Accent1" refType="w" fact="0"/>
              <dgm:constr type="h" for="ch" forName="Accent1" refType="h" fact="0"/>
              <dgm:constr type="l" for="ch" forName="Parent" refType="w" fact="0"/>
              <dgm:constr type="t" for="ch" forName="Parent" refType="h" fact="0.2239"/>
              <dgm:constr type="w" for="ch" forName="Parent" refType="w" fact="0.6013"/>
              <dgm:constr type="h" for="ch" forName="Parent" refType="h" fact="0.5523"/>
              <dgm:constr type="l" for="ch" forName="Child1" refType="w" fact="0.5073"/>
              <dgm:constr type="t" for="ch" forName="Child1" refType="h" fact="0"/>
              <dgm:constr type="w" for="ch" forName="Child1" refType="w" fact="0.4927"/>
              <dgm:constr type="h" for="ch" forName="Child1" refType="h" fact="0.4527"/>
              <dgm:constr type="l" for="ch" forName="Child2" refType="w" fact="0.5073"/>
              <dgm:constr type="t" for="ch" forName="Child2" refType="h" fact="0.5473"/>
              <dgm:constr type="w" for="ch" forName="Child2" refType="w" fact="0.4927"/>
              <dgm:constr type="h" for="ch" forName="Child2" refType="h" fact="0.4527"/>
            </dgm:constrLst>
          </dgm:if>
          <dgm:if name="Name7"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l" for="ch" forName="Accent3" refType="w" fact="0.4573"/>
              <dgm:constr type="t" for="ch" forName="Accent3" refType="h" fact="0.6145"/>
              <dgm:constr type="w" for="ch" forName="Accent3" refType="w" fact="0.2269"/>
              <dgm:constr type="h" for="ch" forName="Accent3" refType="h" fact="0.1623"/>
              <dgm:constr type="l" for="ch" forName="Accent2" refType="w" fact="0.6413"/>
              <dgm:constr type="t" for="ch" forName="Accent2" refType="h" fact="0.2719"/>
              <dgm:constr type="w" for="ch" forName="Accent2" refType="w" fact="0.2269"/>
              <dgm:constr type="h" for="ch" forName="Accent2" refType="h" fact="0.1623"/>
              <dgm:constr type="l" for="ch" forName="Accent1" refType="w" fact="0"/>
              <dgm:constr type="t" for="ch" forName="Accent1" refType="h" fact="0"/>
              <dgm:constr type="w" for="ch" forName="Accent1" refType="w" fact="0"/>
              <dgm:constr type="h" for="ch" forName="Accent1" refType="h" fact="0"/>
              <dgm:constr type="l" for="ch" forName="Child3" refType="w" fact="0.0554"/>
              <dgm:constr type="t" for="ch" forName="Child3" refType="h" fact="0.646"/>
              <dgm:constr type="w" for="ch" forName="Child3" refType="w" fact="0.4927"/>
              <dgm:constr type="h" for="ch" forName="Child3" refType="h" fact="0.354"/>
              <dgm:constr type="l" for="ch" forName="Parent" refType="w" fact="0"/>
              <dgm:constr type="t" for="ch" forName="Parent" refType="h" fact="0.1751"/>
              <dgm:constr type="w" for="ch" forName="Parent" refType="w" fact="0.6013"/>
              <dgm:constr type="h" for="ch" forName="Parent" refType="h" fact="0.4319"/>
              <dgm:constr type="l" for="ch" forName="Child1" refType="w" fact="0.5073"/>
              <dgm:constr type="t" for="ch" forName="Child1" refType="h" fact="0"/>
              <dgm:constr type="w" for="ch" forName="Child1" refType="w" fact="0.4927"/>
              <dgm:constr type="h" for="ch" forName="Child1" refType="h" fact="0.354"/>
              <dgm:constr type="l" for="ch" forName="Child2" refType="w" fact="0.5073"/>
              <dgm:constr type="t" for="ch" forName="Child2" refType="h" fact="0.428"/>
              <dgm:constr type="w" for="ch" forName="Child2" refType="w" fact="0.4927"/>
              <dgm:constr type="h" for="ch" forName="Child2" refType="h" fact="0.354"/>
            </dgm:constrLst>
          </dgm:if>
          <dgm:if name="Name8"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4" refType="w" fact="0.4573"/>
              <dgm:constr type="t" for="ch" forName="Accent4" refType="h" fact="0.6834"/>
              <dgm:constr type="w" for="ch" forName="Accent4" refType="w" fact="0.2269"/>
              <dgm:constr type="h" for="ch" forName="Accent4" refType="h" fact="0.1333"/>
              <dgm:constr type="l" for="ch" forName="Accent3" refType="w" fact="0.6413"/>
              <dgm:constr type="t" for="ch" forName="Accent3" refType="h" fact="0.4021"/>
              <dgm:constr type="w" for="ch" forName="Accent3" refType="w" fact="0.2269"/>
              <dgm:constr type="h" for="ch" forName="Accent3" refType="h" fact="0.1333"/>
              <dgm:constr type="l" for="ch" forName="Accent2" refType="w" fact="0.3765"/>
              <dgm:constr type="t" for="ch" forName="Accent2" refType="h" fact="0.1529"/>
              <dgm:constr type="w" for="ch" forName="Accent2" refType="w" fact="0.2269"/>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0554"/>
              <dgm:constr type="t" for="ch" forName="Child4" refType="h" fact="0.7093"/>
              <dgm:constr type="w" for="ch" forName="Child4" refType="w" fact="0.4927"/>
              <dgm:constr type="h" for="ch" forName="Child4" refType="h" fact="0.2907"/>
              <dgm:constr type="l" for="ch" forName="Parent" refType="w" fact="0"/>
              <dgm:constr type="t" for="ch" forName="Parent" refType="h" fact="0.3226"/>
              <dgm:constr type="w" for="ch" forName="Parent" refType="w" fact="0.6013"/>
              <dgm:constr type="h" for="ch" forName="Parent" refType="h" fact="0.3547"/>
              <dgm:constr type="l" for="ch" forName="Child2" refType="w" fact="0.5073"/>
              <dgm:constr type="t" for="ch" forName="Child2" refType="h" fact="0.1788"/>
              <dgm:constr type="w" for="ch" forName="Child2" refType="w" fact="0.4927"/>
              <dgm:constr type="h" for="ch" forName="Child2" refType="h" fact="0.2907"/>
              <dgm:constr type="l" for="ch" forName="Child3" refType="w" fact="0.5073"/>
              <dgm:constr type="t" for="ch" forName="Child3" refType="h" fact="0.5303"/>
              <dgm:constr type="w" for="ch" forName="Child3" refType="w" fact="0.4927"/>
              <dgm:constr type="h" for="ch" forName="Child3" refType="h" fact="0.2907"/>
              <dgm:constr type="l" for="ch" forName="Child1" refType="w" fact="0.0554"/>
              <dgm:constr type="t" for="ch" forName="Child1" refType="h" fact="0"/>
              <dgm:constr type="w" for="ch" forName="Child1" refType="w" fact="0.4927"/>
              <dgm:constr type="h" for="ch" forName="Child1" refType="h" fact="0.2907"/>
            </dgm:constrLst>
          </dgm:if>
          <dgm:if name="Name9"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1" refType="w" fact="0.3246"/>
              <dgm:constr type="t" for="ch" forName="Child1" refType="h" fact="0"/>
              <dgm:constr type="w" for="ch" forName="Child1" refType="w" fact="0.3523"/>
              <dgm:constr type="h" for="ch" forName="Child1" refType="h" fact="0.2907"/>
            </dgm:constrLst>
          </dgm:if>
          <dgm:else name="Name10">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l" for="ch" forName="Accent6" refType="w" fact="0.0934"/>
              <dgm:constr type="t" for="ch" forName="Accent6" refType="h" fact="0.4635"/>
              <dgm:constr type="w" for="ch" forName="Accent6" refType="w" fact="0.1622"/>
              <dgm:constr type="h" for="ch" forName="Accent6" refType="h" fact="0.1333"/>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6" refType="w" fact="0"/>
              <dgm:constr type="t" for="ch" forName="Child6" refType="h" fact="0.1784"/>
              <dgm:constr type="w" for="ch" forName="Child6" refType="w" fact="0.3523"/>
              <dgm:constr type="h" for="ch" forName="Child6" refType="h" fact="0.2907"/>
              <dgm:constr type="l" for="ch" forName="Child1" refType="w" fact="0.3246"/>
              <dgm:constr type="t" for="ch" forName="Child1" refType="h" fact="0"/>
              <dgm:constr type="w" for="ch" forName="Child1" refType="w" fact="0.3523"/>
              <dgm:constr type="h" for="ch" forName="Child1" refType="h" fact="0.2907"/>
            </dgm:constrLst>
          </dgm:else>
        </dgm:choose>
      </dgm:if>
      <dgm:else name="Name11">
        <dgm:choose name="Name12">
          <dgm:if name="Name13"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14"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r" for="ch" forName="Accent1" refType="w" fact="0.8315"/>
              <dgm:constr type="t" for="ch" forName="Accent1" refType="h" fact="0.2946"/>
              <dgm:constr type="w" for="ch" forName="Accent1" refType="w" fact="0.462"/>
              <dgm:constr type="h" for="ch" forName="Accent1" refType="h" fact="0.5472"/>
              <dgm:constr type="r" for="ch" forName="Parent" refType="w"/>
              <dgm:constr type="t" for="ch" forName="Parent" refType="h" fact="0.2885"/>
              <dgm:constr type="w" for="ch" forName="Parent" refType="w" fact="0.6013"/>
              <dgm:constr type="h" for="ch" forName="Parent" refType="h" fact="0.7115"/>
              <dgm:constr type="r" for="ch" forName="Child1" refType="w" fact="0.4927"/>
              <dgm:constr type="t" for="ch" forName="Child1" refType="h" fact="0"/>
              <dgm:constr type="w" for="ch" forName="Child1" refType="w" fact="0.4927"/>
              <dgm:constr type="h" for="ch" forName="Child1" refType="h" fact="0.5831"/>
            </dgm:constrLst>
          </dgm:if>
          <dgm:if name="Name15"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Accent2" refType="w" fact="0.3587"/>
              <dgm:constr type="t" for="ch" forName="Accent2" refType="h" fact="0.3477"/>
              <dgm:constr type="w" for="ch" forName="Accent2" refType="w" fact="0.2269"/>
              <dgm:constr type="h" for="ch" forName="Accent2" refType="h" fact="0.2076"/>
              <dgm:constr type="r" for="ch" forName="Accent1" refType="w" fact="0"/>
              <dgm:constr type="t" for="ch" forName="Accent1" refType="h" fact="0"/>
              <dgm:constr type="w" for="ch" forName="Accent1" refType="w" fact="0"/>
              <dgm:constr type="h" for="ch" forName="Accent1" refType="h" fact="0"/>
              <dgm:constr type="r" for="ch" forName="Parent" refType="w"/>
              <dgm:constr type="t" for="ch" forName="Parent" refType="h" fact="0.2239"/>
              <dgm:constr type="w" for="ch" forName="Parent" refType="w" fact="0.6013"/>
              <dgm:constr type="h" for="ch" forName="Parent" refType="h" fact="0.5523"/>
              <dgm:constr type="r" for="ch" forName="Child1" refType="w" fact="0.4927"/>
              <dgm:constr type="t" for="ch" forName="Child1" refType="h" fact="0"/>
              <dgm:constr type="w" for="ch" forName="Child1" refType="w" fact="0.4927"/>
              <dgm:constr type="h" for="ch" forName="Child1" refType="h" fact="0.4527"/>
              <dgm:constr type="r" for="ch" forName="Child2" refType="w" fact="0.5073"/>
              <dgm:constr type="t" for="ch" forName="Child2" refType="h" fact="0.5473"/>
              <dgm:constr type="w" for="ch" forName="Child2" refType="w" fact="0.4927"/>
              <dgm:constr type="h" for="ch" forName="Child2" refType="h" fact="0.4527"/>
            </dgm:constrLst>
          </dgm:if>
          <dgm:if name="Name16"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Accent3" refType="w" fact="0.5427"/>
              <dgm:constr type="t" for="ch" forName="Accent3" refType="h" fact="0.6145"/>
              <dgm:constr type="w" for="ch" forName="Accent3" refType="w" fact="0.2269"/>
              <dgm:constr type="h" for="ch" forName="Accent3" refType="h" fact="0.1623"/>
              <dgm:constr type="r" for="ch" forName="Accent2" refType="w" fact="0.3587"/>
              <dgm:constr type="t" for="ch" forName="Accent2" refType="h" fact="0.2719"/>
              <dgm:constr type="w" for="ch" forName="Accent2" refType="w" fact="0.2269"/>
              <dgm:constr type="h" for="ch" forName="Accent2" refType="h" fact="0.1623"/>
              <dgm:constr type="r" for="ch" forName="Accent1" refType="w" fact="0"/>
              <dgm:constr type="t" for="ch" forName="Accent1" refType="h" fact="0"/>
              <dgm:constr type="w" for="ch" forName="Accent1" refType="w" fact="0"/>
              <dgm:constr type="h" for="ch" forName="Accent1" refType="h" fact="0"/>
              <dgm:constr type="r" for="ch" forName="Child3" refType="w" fact="0.9446"/>
              <dgm:constr type="t" for="ch" forName="Child3" refType="h" fact="0.646"/>
              <dgm:constr type="w" for="ch" forName="Child3" refType="w" fact="0.4927"/>
              <dgm:constr type="h" for="ch" forName="Child3" refType="h" fact="0.354"/>
              <dgm:constr type="r" for="ch" forName="Parent" refType="w"/>
              <dgm:constr type="t" for="ch" forName="Parent" refType="h" fact="0.1751"/>
              <dgm:constr type="w" for="ch" forName="Parent" refType="w" fact="0.6013"/>
              <dgm:constr type="h" for="ch" forName="Parent" refType="h" fact="0.4319"/>
              <dgm:constr type="r" for="ch" forName="Child1" refType="w" fact="0.4927"/>
              <dgm:constr type="t" for="ch" forName="Child1" refType="h" fact="0"/>
              <dgm:constr type="w" for="ch" forName="Child1" refType="w" fact="0.4927"/>
              <dgm:constr type="h" for="ch" forName="Child1" refType="h" fact="0.354"/>
              <dgm:constr type="r" for="ch" forName="Child2" refType="w" fact="0.4927"/>
              <dgm:constr type="t" for="ch" forName="Child2" refType="h" fact="0.428"/>
              <dgm:constr type="w" for="ch" forName="Child2" refType="w" fact="0.4927"/>
              <dgm:constr type="h" for="ch" forName="Child2" refType="h" fact="0.354"/>
            </dgm:constrLst>
          </dgm:if>
          <dgm:if name="Name17"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Accent4" refType="w" fact="0.5427"/>
              <dgm:constr type="t" for="ch" forName="Accent4" refType="h" fact="0.6834"/>
              <dgm:constr type="w" for="ch" forName="Accent4" refType="w" fact="0.2269"/>
              <dgm:constr type="h" for="ch" forName="Accent4" refType="h" fact="0.1333"/>
              <dgm:constr type="r" for="ch" forName="Accent3" refType="w" fact="0.3587"/>
              <dgm:constr type="t" for="ch" forName="Accent3" refType="h" fact="0.4021"/>
              <dgm:constr type="w" for="ch" forName="Accent3" refType="w" fact="0.2269"/>
              <dgm:constr type="h" for="ch" forName="Accent3" refType="h" fact="0.1333"/>
              <dgm:constr type="r" for="ch" forName="Accent2" refType="w" fact="0.6235"/>
              <dgm:constr type="t" for="ch" forName="Accent2" refType="h" fact="0.1529"/>
              <dgm:constr type="w" for="ch" forName="Accent2" refType="w" fact="0.2269"/>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9446"/>
              <dgm:constr type="t" for="ch" forName="Child4" refType="h" fact="0.7093"/>
              <dgm:constr type="w" for="ch" forName="Child4" refType="w" fact="0.4927"/>
              <dgm:constr type="h" for="ch" forName="Child4" refType="h" fact="0.2907"/>
              <dgm:constr type="r" for="ch" forName="Parent" refType="w"/>
              <dgm:constr type="t" for="ch" forName="Parent" refType="h" fact="0.3226"/>
              <dgm:constr type="w" for="ch" forName="Parent" refType="w" fact="0.6013"/>
              <dgm:constr type="h" for="ch" forName="Parent" refType="h" fact="0.3547"/>
              <dgm:constr type="r" for="ch" forName="Child2" refType="w" fact="0.4927"/>
              <dgm:constr type="t" for="ch" forName="Child2" refType="h" fact="0.1788"/>
              <dgm:constr type="w" for="ch" forName="Child2" refType="w" fact="0.4927"/>
              <dgm:constr type="h" for="ch" forName="Child2" refType="h" fact="0.2907"/>
              <dgm:constr type="r" for="ch" forName="Child3" refType="w" fact="0.4927"/>
              <dgm:constr type="t" for="ch" forName="Child3" refType="h" fact="0.5303"/>
              <dgm:constr type="w" for="ch" forName="Child3" refType="w" fact="0.4927"/>
              <dgm:constr type="h" for="ch" forName="Child3" refType="h" fact="0.2907"/>
              <dgm:constr type="r" for="ch" forName="Child1" refType="w" fact="0.9446"/>
              <dgm:constr type="t" for="ch" forName="Child1" refType="h" fact="0"/>
              <dgm:constr type="w" for="ch" forName="Child1" refType="w" fact="0.4927"/>
              <dgm:constr type="h" for="ch" forName="Child1" refType="h" fact="0.2907"/>
            </dgm:constrLst>
          </dgm:if>
          <dgm:if name="Name18"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1" refType="w" fact="0.6754"/>
              <dgm:constr type="t" for="ch" forName="Child1" refType="h" fact="0"/>
              <dgm:constr type="w" for="ch" forName="Child1" refType="w" fact="0.3523"/>
              <dgm:constr type="h" for="ch" forName="Child1" refType="h" fact="0.2907"/>
            </dgm:constrLst>
          </dgm:if>
          <dgm:else name="Name19">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r" for="ch" forName="Accent6" refType="w" fact="0.9066"/>
              <dgm:constr type="t" for="ch" forName="Accent6" refType="h" fact="0.4635"/>
              <dgm:constr type="w" for="ch" forName="Accent6" refType="w" fact="0.1622"/>
              <dgm:constr type="h" for="ch" forName="Accent6" refType="h" fact="0.1333"/>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6" refType="w"/>
              <dgm:constr type="t" for="ch" forName="Child6" refType="h" fact="0.1784"/>
              <dgm:constr type="w" for="ch" forName="Child6" refType="w" fact="0.3523"/>
              <dgm:constr type="h" for="ch" forName="Child6" refType="h" fact="0.2907"/>
              <dgm:constr type="r" for="ch" forName="Child1" refType="w" fact="0.6754"/>
              <dgm:constr type="t" for="ch" forName="Child1" refType="h" fact="0"/>
              <dgm:constr type="w" for="ch" forName="Child1" refType="w" fact="0.3523"/>
              <dgm:constr type="h" for="ch" forName="Child1" refType="h" fact="0.2907"/>
            </dgm:constrLst>
          </dgm:else>
        </dgm:choose>
      </dgm:else>
    </dgm:choose>
    <dgm:forEach name="wrapper" axis="self" ptType="parTrans">
      <dgm:forEach name="accentRepeat" axis="self">
        <dgm:layoutNode name="Accent" styleLbl="bgShp">
          <dgm:alg type="sp"/>
          <dgm:shape xmlns:r="http://schemas.openxmlformats.org/officeDocument/2006/relationships" type="hexagon" r:blip="" zOrderOff="-2">
            <dgm:adjLst>
              <dgm:adj idx="1" val="0.289"/>
              <dgm:adj idx="2" val="1.1547"/>
            </dgm:adjLst>
          </dgm:shape>
          <dgm:presOf/>
        </dgm:layoutNode>
      </dgm:forEach>
    </dgm:forEach>
    <dgm:forEach name="Name20" axis="ch" ptType="node" cnt="1">
      <dgm:layoutNode name="Parent" styleLbl="node0">
        <dgm:varLst>
          <dgm:chMax val="6"/>
          <dgm:chPref val="6"/>
        </dgm:varLst>
        <dgm:alg type="tx"/>
        <dgm:shape xmlns:r="http://schemas.openxmlformats.org/officeDocument/2006/relationships" type="hexagon" r:blip="">
          <dgm:adjLst>
            <dgm:adj idx="1" val="0.2857"/>
            <dgm:adj idx="2" val="1.1547"/>
          </dgm:adjLst>
        </dgm:shape>
        <dgm:presOf axis="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1" axis="ch ch" ptType="node node" st="1 1" cnt="1 1">
      <dgm:layoutNode name="Accent1">
        <dgm:alg type="sp"/>
        <dgm:shape xmlns:r="http://schemas.openxmlformats.org/officeDocument/2006/relationships" r:blip="" zOrderOff="-2">
          <dgm:adjLst/>
        </dgm:shape>
        <dgm:presOf/>
        <dgm:constrLst/>
        <dgm:forEach name="Name22" ref="accentRepeat"/>
      </dgm:layoutNode>
      <dgm:layoutNode name="Child1"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3" axis="ch ch" ptType="node node" st="1 2" cnt="1 1">
      <dgm:layoutNode name="Accent2">
        <dgm:alg type="sp"/>
        <dgm:shape xmlns:r="http://schemas.openxmlformats.org/officeDocument/2006/relationships" r:blip="" zOrderOff="-2">
          <dgm:adjLst/>
        </dgm:shape>
        <dgm:presOf/>
        <dgm:constrLst/>
        <dgm:forEach name="Name24" ref="accentRepeat"/>
      </dgm:layoutNode>
      <dgm:layoutNode name="Child2"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5" axis="ch ch" ptType="node node" st="1 3" cnt="1 1">
      <dgm:layoutNode name="Accent3">
        <dgm:alg type="sp"/>
        <dgm:shape xmlns:r="http://schemas.openxmlformats.org/officeDocument/2006/relationships" r:blip="" zOrderOff="-2">
          <dgm:adjLst/>
        </dgm:shape>
        <dgm:presOf/>
        <dgm:constrLst/>
        <dgm:forEach name="Name26" ref="accentRepeat"/>
      </dgm:layoutNode>
      <dgm:layoutNode name="Child3"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7" axis="ch ch" ptType="node node" st="1 4" cnt="1 1">
      <dgm:layoutNode name="Accent4">
        <dgm:alg type="sp"/>
        <dgm:shape xmlns:r="http://schemas.openxmlformats.org/officeDocument/2006/relationships" r:blip="">
          <dgm:adjLst/>
        </dgm:shape>
        <dgm:presOf/>
        <dgm:constrLst/>
        <dgm:forEach name="Name28" ref="accentRepeat"/>
      </dgm:layoutNode>
      <dgm:layoutNode name="Child4"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9" axis="ch ch" ptType="node node" st="1 5" cnt="1 1">
      <dgm:layoutNode name="Accent5">
        <dgm:alg type="sp"/>
        <dgm:shape xmlns:r="http://schemas.openxmlformats.org/officeDocument/2006/relationships" r:blip="">
          <dgm:adjLst/>
        </dgm:shape>
        <dgm:presOf/>
        <dgm:constrLst/>
        <dgm:forEach name="Name30" ref="accentRepeat"/>
      </dgm:layoutNode>
      <dgm:layoutNode name="Child5"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1" axis="ch ch" ptType="node node" st="1 6" cnt="1 1">
      <dgm:layoutNode name="Accent6">
        <dgm:alg type="sp"/>
        <dgm:shape xmlns:r="http://schemas.openxmlformats.org/officeDocument/2006/relationships" r:blip="">
          <dgm:adjLst/>
        </dgm:shape>
        <dgm:presOf/>
        <dgm:constrLst/>
        <dgm:forEach name="Name32" ref="accentRepeat"/>
      </dgm:layoutNode>
      <dgm:layoutNode name="Child6"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bList2">
  <dgm:title val=""/>
  <dgm:desc val=""/>
  <dgm:catLst>
    <dgm:cat type="list" pri="7000"/>
    <dgm:cat type="convert" pri="16000"/>
    <dgm:cat type="picture" pri="28000"/>
    <dgm:cat type="pictureconvert" pri="28000"/>
  </dgm:catLst>
  <dgm:sampData useDef="1">
    <dgm:dataModel>
      <dgm:pt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dir/>
      <dgm:animLvl val="lvl"/>
      <dgm:resizeHandles val="exact"/>
    </dgm:varLst>
    <dgm:choose name="Name0">
      <dgm:if name="Name1" axis="self"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08"/>
      <dgm:constr type="sp" refType="w" refFor="ch" refForName="compNode" op="equ" fact="0.16"/>
      <dgm:constr type="primFontSz" for="des" forName="parentText" op="equ" val="65"/>
      <dgm:constr type="primFontSz" for="des" forName="childRect" op="equ" val="65"/>
    </dgm:constrLst>
    <dgm:ruleLst/>
    <dgm:forEach name="nodesForEach" axis="ch" ptType="node">
      <dgm:layoutNode name="compNode">
        <dgm:alg type="composite">
          <dgm:param type="ar" val="0.943"/>
        </dgm:alg>
        <dgm:shape xmlns:r="http://schemas.openxmlformats.org/officeDocument/2006/relationships" r:blip="">
          <dgm:adjLst/>
        </dgm:shape>
        <dgm:presOf/>
        <dgm:choose name="Name3">
          <dgm:if name="Name4" axis="self" func="var" arg="dir" op="equ" val="norm">
            <dgm:constrLst>
              <dgm:constr type="w" val="1"/>
              <dgm:constr type="h" refType="w" fact="1.06"/>
              <dgm:constr type="h" for="ch" forName="childRect" refType="h" fact="0.65"/>
              <dgm:constr type="w" for="ch" forName="childRect" refType="w" fact="0.923"/>
              <dgm:constr type="l" for="ch" forName="childRect"/>
              <dgm:constr type="t" for="ch" forName="childRect"/>
              <dgm:constr type="w" for="ch" forName="parentText" refType="w" fact="0.65"/>
              <dgm:constr type="h" for="ch" forName="parentText" refType="h" refFor="ch" refForName="childRect" fact="0.43"/>
              <dgm:constr type="l" for="ch" forName="parentText"/>
              <dgm:constr type="t" for="ch" forName="parentText" refType="h" refFor="ch" refForName="childRect"/>
              <dgm:constr type="w" for="ch" forName="parentRect" refType="w" fact="0.923"/>
              <dgm:constr type="h" for="ch" forName="parentRect" refType="h" refFor="ch" refForName="parentText"/>
              <dgm:constr type="l" for="ch" forName="parentRect"/>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r" for="ch" forName="adorn" refType="w"/>
            </dgm:constrLst>
          </dgm:if>
          <dgm:else name="Name5">
            <dgm:constrLst>
              <dgm:constr type="w" val="1"/>
              <dgm:constr type="h" refType="w" fact="1.06"/>
              <dgm:constr type="h" for="ch" forName="childRect" refType="h" fact="0.65"/>
              <dgm:constr type="w" for="ch" forName="childRect" refType="w" fact="0.923"/>
              <dgm:constr type="r" for="ch" forName="childRect" refType="w"/>
              <dgm:constr type="t" for="ch" forName="childRect"/>
              <dgm:constr type="w" for="ch" forName="parentText" refType="w" fact="0.65"/>
              <dgm:constr type="h" for="ch" forName="parentText" refType="h" refFor="ch" refForName="childRect" fact="0.43"/>
              <dgm:constr type="r" for="ch" forName="parentText" refType="w"/>
              <dgm:constr type="t" for="ch" forName="parentText" refType="h" refFor="ch" refForName="childRect"/>
              <dgm:constr type="w" for="ch" forName="parentRect" refType="w" fact="0.923"/>
              <dgm:constr type="h" for="ch" forName="parentRect" refType="h" refFor="ch" refForName="parentText"/>
              <dgm:constr type="r" for="ch" forName="parentRect" refType="w"/>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l" for="ch" forName="adorn"/>
            </dgm:constrLst>
          </dgm:else>
        </dgm:choose>
        <dgm:ruleLst/>
        <dgm:layoutNode name="childRect" styleLbl="bgAcc1">
          <dgm:varLst>
            <dgm:bulletEnabled val="1"/>
          </dgm:varLst>
          <dgm:alg type="tx">
            <dgm:param type="stBulletLvl" val="1"/>
          </dgm:alg>
          <dgm:shape xmlns:r="http://schemas.openxmlformats.org/officeDocument/2006/relationships" type="round2SameRect" r:blip="">
            <dgm:adjLst>
              <dgm:adj idx="1" val="0.08"/>
            </dgm:adjLst>
          </dgm:shape>
          <dgm:presOf axis="des" ptType="node"/>
          <dgm:constrLst>
            <dgm:constr type="secFontSz" refType="primFontSz"/>
            <dgm:constr type="tMarg" refType="primFontSz" fact="0.3"/>
            <dgm:constr type="bMarg" refType="primFontSz" fact="0.1"/>
            <dgm:constr type="lMarg" refType="primFontSz" fact="0.1"/>
            <dgm:constr type="rMarg" refType="primFontSz" fact="0.1"/>
          </dgm:constrLst>
          <dgm:ruleLst>
            <dgm:rule type="primFontSz" val="5" fact="NaN" max="NaN"/>
          </dgm:ruleLst>
        </dgm:layoutNode>
        <dgm:layoutNode name="parentText">
          <dgm:varLst>
            <dgm:chMax val="0"/>
            <dgm:bulletEnabled val="1"/>
          </dgm:varLst>
          <dgm:choose name="Name6">
            <dgm:if name="Name7" func="var" arg="dir" op="equ" val="norm">
              <dgm:alg type="tx">
                <dgm:param type="parTxLTRAlign" val="l"/>
                <dgm:param type="parTxRTLAlign" val="l"/>
              </dgm:alg>
            </dgm:if>
            <dgm:else name="Name8">
              <dgm:alg type="tx">
                <dgm:param type="parTxLTRAlign" val="r"/>
                <dgm:param type="parTxRTLAlign" val="r"/>
              </dgm:alg>
            </dgm:else>
          </dgm:choose>
          <dgm:shape xmlns:r="http://schemas.openxmlformats.org/officeDocument/2006/relationships" type="rect" r:blip="" zOrderOff="1" hideGeom="1">
            <dgm:adjLst/>
          </dgm:shape>
          <dgm:presOf axis="self" ptType="node"/>
          <dgm:constrLst>
            <dgm:constr type="tMarg"/>
            <dgm:constr type="bMarg"/>
            <dgm:constr type="lMarg" refType="primFontSz" fact="0.3"/>
            <dgm:constr type="rMarg" refType="primFontSz" fact="0.1"/>
          </dgm:constrLst>
          <dgm:ruleLst>
            <dgm:rule type="primFontSz" val="5" fact="NaN" max="NaN"/>
          </dgm:ruleLst>
        </dgm:layoutNode>
        <dgm:layoutNode name="parentRect" styleLbl="alignNode1">
          <dgm:alg type="sp"/>
          <dgm:shape xmlns:r="http://schemas.openxmlformats.org/officeDocument/2006/relationships" type="rect" r:blip="">
            <dgm:adjLst/>
          </dgm:shape>
          <dgm:presOf axis="self" ptType="node"/>
          <dgm:constrLst/>
          <dgm:ruleLst/>
        </dgm:layoutNode>
        <dgm:layoutNode name="adorn" styleLbl="fgAccFollowNod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constr type="w" val="1"/>
            <dgm:constr type="h" refType="w"/>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1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3E9FA49-96C4-B19B-A939-936BEE9FFB9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C1E51E1C-35CC-222A-B76C-C5414CCC16A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8A8B8FD-F0C4-4CFB-8B53-87AF8788330F}" type="datetimeFigureOut">
              <a:rPr lang="en-IN" smtClean="0"/>
              <a:t>21-11-2024</a:t>
            </a:fld>
            <a:endParaRPr lang="en-IN"/>
          </a:p>
        </p:txBody>
      </p:sp>
      <p:sp>
        <p:nvSpPr>
          <p:cNvPr id="4" name="Footer Placeholder 3">
            <a:extLst>
              <a:ext uri="{FF2B5EF4-FFF2-40B4-BE49-F238E27FC236}">
                <a16:creationId xmlns:a16="http://schemas.microsoft.com/office/drawing/2014/main" id="{76711209-9A7B-FFBB-8680-CDE8F4BC4E3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E840221C-98D0-EA97-D304-69D7267715A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75E9441-D109-45E0-8075-4B113B088D80}" type="slidenum">
              <a:rPr lang="en-IN" smtClean="0"/>
              <a:t>‹#›</a:t>
            </a:fld>
            <a:endParaRPr lang="en-IN"/>
          </a:p>
        </p:txBody>
      </p:sp>
    </p:spTree>
    <p:extLst>
      <p:ext uri="{BB962C8B-B14F-4D97-AF65-F5344CB8AC3E}">
        <p14:creationId xmlns:p14="http://schemas.microsoft.com/office/powerpoint/2010/main" val="3439972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extLst>
      <p:ext uri="{BB962C8B-B14F-4D97-AF65-F5344CB8AC3E}">
        <p14:creationId xmlns:p14="http://schemas.microsoft.com/office/powerpoint/2010/main" val="3072146374"/>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42108434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4"/>
        <p:cNvGrpSpPr/>
        <p:nvPr/>
      </p:nvGrpSpPr>
      <p:grpSpPr>
        <a:xfrm>
          <a:off x="0" y="0"/>
          <a:ext cx="0" cy="0"/>
          <a:chOff x="0" y="0"/>
          <a:chExt cx="0" cy="0"/>
        </a:xfrm>
      </p:grpSpPr>
      <p:sp>
        <p:nvSpPr>
          <p:cNvPr id="1205" name="Google Shape;1205;p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06" name="Google Shape;1206;p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655428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5DBCB5A-3574-4B59-9C02-AA548F790359}" type="slidenum">
              <a:rPr kumimoji="0" lang="en-IN"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IN"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5836134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93EE3E9-F730-49CC-A12E-62012ABAA2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649186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81ED9D-5DF9-564E-BD88-7D18A099588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01675DE-0B8E-8EC5-3EA9-158F9BC8BA29}"/>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335E1761-E206-7D9D-8863-E63D5898B971}"/>
              </a:ext>
            </a:extLst>
          </p:cNvPr>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19918714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39119609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40869465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18557107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IN" dirty="0"/>
              <a:t>Subtitle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D7D45F4-5114-47BB-9F98-B4FAB693CF2C}"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728969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190471813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9.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9.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9.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9.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png"/><Relationship Id="rId1" Type="http://schemas.openxmlformats.org/officeDocument/2006/relationships/slideMaster" Target="../slideMasters/slideMaster9.xml"/><Relationship Id="rId4" Type="http://schemas.openxmlformats.org/officeDocument/2006/relationships/image" Target="../media/image4.png"/></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9.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9.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9.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9.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9.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9.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Master" Target="../slideMasters/slideMaster9.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0.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0.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0.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0.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0.xml"/></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png"/><Relationship Id="rId1" Type="http://schemas.openxmlformats.org/officeDocument/2006/relationships/slideMaster" Target="../slideMasters/slideMaster10.xml"/><Relationship Id="rId4" Type="http://schemas.openxmlformats.org/officeDocument/2006/relationships/image" Target="../media/image4.png"/></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0.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0.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0.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0.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0.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0.xml"/></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Master" Target="../slideMasters/slideMaster10.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png"/><Relationship Id="rId1" Type="http://schemas.openxmlformats.org/officeDocument/2006/relationships/slideMaster" Target="../slideMasters/slideMaster3.xml"/><Relationship Id="rId4" Type="http://schemas.openxmlformats.org/officeDocument/2006/relationships/image" Target="../media/image4.png"/></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png"/><Relationship Id="rId1" Type="http://schemas.openxmlformats.org/officeDocument/2006/relationships/slideMaster" Target="../slideMasters/slideMaster5.xml"/><Relationship Id="rId4" Type="http://schemas.openxmlformats.org/officeDocument/2006/relationships/image" Target="../media/image4.png"/></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hyperlink" Target="http://www.1ppt.com/hangye/" TargetMode="External"/><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png"/><Relationship Id="rId1" Type="http://schemas.openxmlformats.org/officeDocument/2006/relationships/slideMaster" Target="../slideMasters/slideMaster7.xml"/><Relationship Id="rId4" Type="http://schemas.openxmlformats.org/officeDocument/2006/relationships/image" Target="../media/image4.png"/></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7.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png"/><Relationship Id="rId1" Type="http://schemas.openxmlformats.org/officeDocument/2006/relationships/slideMaster" Target="../slideMasters/slideMaster8.xml"/><Relationship Id="rId4" Type="http://schemas.openxmlformats.org/officeDocument/2006/relationships/image" Target="../media/image4.png"/></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caletrix Title Page">
    <p:spTree>
      <p:nvGrpSpPr>
        <p:cNvPr id="1" name=""/>
        <p:cNvGrpSpPr/>
        <p:nvPr/>
      </p:nvGrpSpPr>
      <p:grpSpPr>
        <a:xfrm>
          <a:off x="0" y="0"/>
          <a:ext cx="0" cy="0"/>
          <a:chOff x="0" y="0"/>
          <a:chExt cx="0" cy="0"/>
        </a:xfrm>
      </p:grpSpPr>
      <p:sp>
        <p:nvSpPr>
          <p:cNvPr id="2" name="Google Shape;22;p3">
            <a:extLst>
              <a:ext uri="{FF2B5EF4-FFF2-40B4-BE49-F238E27FC236}">
                <a16:creationId xmlns:a16="http://schemas.microsoft.com/office/drawing/2014/main" id="{2F306997-3B2B-2B65-053F-A3D89D2F2DA0}"/>
              </a:ext>
            </a:extLst>
          </p:cNvPr>
          <p:cNvSpPr/>
          <p:nvPr userDrawn="1"/>
        </p:nvSpPr>
        <p:spPr>
          <a:xfrm>
            <a:off x="-50" y="0"/>
            <a:ext cx="9144000" cy="4745982"/>
          </a:xfrm>
          <a:prstGeom prst="rect">
            <a:avLst/>
          </a:pr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 name="Freeform: Shape 3">
            <a:extLst>
              <a:ext uri="{FF2B5EF4-FFF2-40B4-BE49-F238E27FC236}">
                <a16:creationId xmlns:a16="http://schemas.microsoft.com/office/drawing/2014/main" id="{92A54218-CF0C-124F-7F36-FB11D5E35693}"/>
              </a:ext>
            </a:extLst>
          </p:cNvPr>
          <p:cNvSpPr/>
          <p:nvPr userDrawn="1"/>
        </p:nvSpPr>
        <p:spPr>
          <a:xfrm>
            <a:off x="0" y="0"/>
            <a:ext cx="9152022" cy="1396038"/>
          </a:xfrm>
          <a:custGeom>
            <a:avLst/>
            <a:gdLst>
              <a:gd name="connsiteX0" fmla="*/ 1006701 w 11832165"/>
              <a:gd name="connsiteY0" fmla="*/ 3518817 h 4329983"/>
              <a:gd name="connsiteX1" fmla="*/ 3254601 w 11832165"/>
              <a:gd name="connsiteY1" fmla="*/ 2613942 h 4329983"/>
              <a:gd name="connsiteX2" fmla="*/ 7445601 w 11832165"/>
              <a:gd name="connsiteY2" fmla="*/ 4328442 h 4329983"/>
              <a:gd name="connsiteX3" fmla="*/ 11369901 w 11832165"/>
              <a:gd name="connsiteY3" fmla="*/ 2261517 h 4329983"/>
              <a:gd name="connsiteX4" fmla="*/ 11036526 w 11832165"/>
              <a:gd name="connsiteY4" fmla="*/ 223167 h 4329983"/>
              <a:gd name="connsiteX5" fmla="*/ 4931001 w 11832165"/>
              <a:gd name="connsiteY5" fmla="*/ 118392 h 4329983"/>
              <a:gd name="connsiteX6" fmla="*/ 225651 w 11832165"/>
              <a:gd name="connsiteY6" fmla="*/ 804192 h 4329983"/>
              <a:gd name="connsiteX7" fmla="*/ 1006701 w 11832165"/>
              <a:gd name="connsiteY7" fmla="*/ 3518817 h 4329983"/>
              <a:gd name="connsiteX0" fmla="*/ 1006701 w 11750594"/>
              <a:gd name="connsiteY0" fmla="*/ 3408521 h 4219687"/>
              <a:gd name="connsiteX1" fmla="*/ 3254601 w 11750594"/>
              <a:gd name="connsiteY1" fmla="*/ 2503646 h 4219687"/>
              <a:gd name="connsiteX2" fmla="*/ 7445601 w 11750594"/>
              <a:gd name="connsiteY2" fmla="*/ 4218146 h 4219687"/>
              <a:gd name="connsiteX3" fmla="*/ 11369901 w 11750594"/>
              <a:gd name="connsiteY3" fmla="*/ 2151221 h 4219687"/>
              <a:gd name="connsiteX4" fmla="*/ 10869673 w 11750594"/>
              <a:gd name="connsiteY4" fmla="*/ 1065371 h 4219687"/>
              <a:gd name="connsiteX5" fmla="*/ 4931001 w 11750594"/>
              <a:gd name="connsiteY5" fmla="*/ 8096 h 4219687"/>
              <a:gd name="connsiteX6" fmla="*/ 225651 w 11750594"/>
              <a:gd name="connsiteY6" fmla="*/ 693896 h 4219687"/>
              <a:gd name="connsiteX7" fmla="*/ 1006701 w 11750594"/>
              <a:gd name="connsiteY7" fmla="*/ 3408521 h 4219687"/>
              <a:gd name="connsiteX0" fmla="*/ 708906 w 11452799"/>
              <a:gd name="connsiteY0" fmla="*/ 3408521 h 4219687"/>
              <a:gd name="connsiteX1" fmla="*/ 2956806 w 11452799"/>
              <a:gd name="connsiteY1" fmla="*/ 2503646 h 4219687"/>
              <a:gd name="connsiteX2" fmla="*/ 7147806 w 11452799"/>
              <a:gd name="connsiteY2" fmla="*/ 4218146 h 4219687"/>
              <a:gd name="connsiteX3" fmla="*/ 11072106 w 11452799"/>
              <a:gd name="connsiteY3" fmla="*/ 2151221 h 4219687"/>
              <a:gd name="connsiteX4" fmla="*/ 10571878 w 11452799"/>
              <a:gd name="connsiteY4" fmla="*/ 1065371 h 4219687"/>
              <a:gd name="connsiteX5" fmla="*/ 4633206 w 11452799"/>
              <a:gd name="connsiteY5" fmla="*/ 8096 h 4219687"/>
              <a:gd name="connsiteX6" fmla="*/ 281192 w 11452799"/>
              <a:gd name="connsiteY6" fmla="*/ 1313021 h 4219687"/>
              <a:gd name="connsiteX7" fmla="*/ 708906 w 11452799"/>
              <a:gd name="connsiteY7" fmla="*/ 3408521 h 4219687"/>
              <a:gd name="connsiteX0" fmla="*/ 707480 w 11451879"/>
              <a:gd name="connsiteY0" fmla="*/ 2445292 h 3256458"/>
              <a:gd name="connsiteX1" fmla="*/ 2955380 w 11451879"/>
              <a:gd name="connsiteY1" fmla="*/ 1540417 h 3256458"/>
              <a:gd name="connsiteX2" fmla="*/ 7146380 w 11451879"/>
              <a:gd name="connsiteY2" fmla="*/ 3254917 h 3256458"/>
              <a:gd name="connsiteX3" fmla="*/ 11070680 w 11451879"/>
              <a:gd name="connsiteY3" fmla="*/ 1187992 h 3256458"/>
              <a:gd name="connsiteX4" fmla="*/ 10570452 w 11451879"/>
              <a:gd name="connsiteY4" fmla="*/ 102142 h 3256458"/>
              <a:gd name="connsiteX5" fmla="*/ 4621965 w 11451879"/>
              <a:gd name="connsiteY5" fmla="*/ 111667 h 3256458"/>
              <a:gd name="connsiteX6" fmla="*/ 279766 w 11451879"/>
              <a:gd name="connsiteY6" fmla="*/ 349792 h 3256458"/>
              <a:gd name="connsiteX7" fmla="*/ 707480 w 11451879"/>
              <a:gd name="connsiteY7" fmla="*/ 2445292 h 3256458"/>
              <a:gd name="connsiteX0" fmla="*/ 707480 w 11434313"/>
              <a:gd name="connsiteY0" fmla="*/ 2451354 h 3262520"/>
              <a:gd name="connsiteX1" fmla="*/ 2955380 w 11434313"/>
              <a:gd name="connsiteY1" fmla="*/ 1546479 h 3262520"/>
              <a:gd name="connsiteX2" fmla="*/ 7146380 w 11434313"/>
              <a:gd name="connsiteY2" fmla="*/ 3260979 h 3262520"/>
              <a:gd name="connsiteX3" fmla="*/ 11070680 w 11434313"/>
              <a:gd name="connsiteY3" fmla="*/ 1194054 h 3262520"/>
              <a:gd name="connsiteX4" fmla="*/ 10531192 w 11434313"/>
              <a:gd name="connsiteY4" fmla="*/ 98679 h 3262520"/>
              <a:gd name="connsiteX5" fmla="*/ 4621965 w 11434313"/>
              <a:gd name="connsiteY5" fmla="*/ 117729 h 3262520"/>
              <a:gd name="connsiteX6" fmla="*/ 279766 w 11434313"/>
              <a:gd name="connsiteY6" fmla="*/ 355854 h 3262520"/>
              <a:gd name="connsiteX7" fmla="*/ 707480 w 11434313"/>
              <a:gd name="connsiteY7" fmla="*/ 2451354 h 3262520"/>
              <a:gd name="connsiteX0" fmla="*/ 206614 w 10933447"/>
              <a:gd name="connsiteY0" fmla="*/ 2451354 h 3262520"/>
              <a:gd name="connsiteX1" fmla="*/ 2454514 w 10933447"/>
              <a:gd name="connsiteY1" fmla="*/ 1546479 h 3262520"/>
              <a:gd name="connsiteX2" fmla="*/ 6645514 w 10933447"/>
              <a:gd name="connsiteY2" fmla="*/ 3260979 h 3262520"/>
              <a:gd name="connsiteX3" fmla="*/ 10569814 w 10933447"/>
              <a:gd name="connsiteY3" fmla="*/ 1194054 h 3262520"/>
              <a:gd name="connsiteX4" fmla="*/ 10030326 w 10933447"/>
              <a:gd name="connsiteY4" fmla="*/ 98679 h 3262520"/>
              <a:gd name="connsiteX5" fmla="*/ 4121099 w 10933447"/>
              <a:gd name="connsiteY5" fmla="*/ 117729 h 3262520"/>
              <a:gd name="connsiteX6" fmla="*/ 544462 w 10933447"/>
              <a:gd name="connsiteY6" fmla="*/ 203454 h 3262520"/>
              <a:gd name="connsiteX7" fmla="*/ 206614 w 10933447"/>
              <a:gd name="connsiteY7" fmla="*/ 2451354 h 3262520"/>
              <a:gd name="connsiteX0" fmla="*/ 206614 w 10933447"/>
              <a:gd name="connsiteY0" fmla="*/ 2451354 h 3262520"/>
              <a:gd name="connsiteX1" fmla="*/ 2454514 w 10933447"/>
              <a:gd name="connsiteY1" fmla="*/ 1546479 h 3262520"/>
              <a:gd name="connsiteX2" fmla="*/ 6645514 w 10933447"/>
              <a:gd name="connsiteY2" fmla="*/ 3260979 h 3262520"/>
              <a:gd name="connsiteX3" fmla="*/ 10569814 w 10933447"/>
              <a:gd name="connsiteY3" fmla="*/ 1194054 h 3262520"/>
              <a:gd name="connsiteX4" fmla="*/ 10030326 w 10933447"/>
              <a:gd name="connsiteY4" fmla="*/ 98679 h 3262520"/>
              <a:gd name="connsiteX5" fmla="*/ 4121099 w 10933447"/>
              <a:gd name="connsiteY5" fmla="*/ 117729 h 3262520"/>
              <a:gd name="connsiteX6" fmla="*/ 544462 w 10933447"/>
              <a:gd name="connsiteY6" fmla="*/ 203454 h 3262520"/>
              <a:gd name="connsiteX7" fmla="*/ 206614 w 10933447"/>
              <a:gd name="connsiteY7" fmla="*/ 2451354 h 3262520"/>
              <a:gd name="connsiteX0" fmla="*/ 206614 w 10933447"/>
              <a:gd name="connsiteY0" fmla="*/ 2451354 h 3262520"/>
              <a:gd name="connsiteX1" fmla="*/ 2454514 w 10933447"/>
              <a:gd name="connsiteY1" fmla="*/ 1546479 h 3262520"/>
              <a:gd name="connsiteX2" fmla="*/ 6645514 w 10933447"/>
              <a:gd name="connsiteY2" fmla="*/ 3260979 h 3262520"/>
              <a:gd name="connsiteX3" fmla="*/ 10569814 w 10933447"/>
              <a:gd name="connsiteY3" fmla="*/ 1194054 h 3262520"/>
              <a:gd name="connsiteX4" fmla="*/ 10030326 w 10933447"/>
              <a:gd name="connsiteY4" fmla="*/ 98679 h 3262520"/>
              <a:gd name="connsiteX5" fmla="*/ 4121099 w 10933447"/>
              <a:gd name="connsiteY5" fmla="*/ 117729 h 3262520"/>
              <a:gd name="connsiteX6" fmla="*/ 544462 w 10933447"/>
              <a:gd name="connsiteY6" fmla="*/ 203454 h 3262520"/>
              <a:gd name="connsiteX7" fmla="*/ 206614 w 10933447"/>
              <a:gd name="connsiteY7" fmla="*/ 2451354 h 3262520"/>
              <a:gd name="connsiteX0" fmla="*/ 90392 w 10817225"/>
              <a:gd name="connsiteY0" fmla="*/ 2451354 h 3262520"/>
              <a:gd name="connsiteX1" fmla="*/ 2338292 w 10817225"/>
              <a:gd name="connsiteY1" fmla="*/ 1546479 h 3262520"/>
              <a:gd name="connsiteX2" fmla="*/ 6529292 w 10817225"/>
              <a:gd name="connsiteY2" fmla="*/ 3260979 h 3262520"/>
              <a:gd name="connsiteX3" fmla="*/ 10453592 w 10817225"/>
              <a:gd name="connsiteY3" fmla="*/ 1194054 h 3262520"/>
              <a:gd name="connsiteX4" fmla="*/ 9914104 w 10817225"/>
              <a:gd name="connsiteY4" fmla="*/ 98679 h 3262520"/>
              <a:gd name="connsiteX5" fmla="*/ 4004877 w 10817225"/>
              <a:gd name="connsiteY5" fmla="*/ 117729 h 3262520"/>
              <a:gd name="connsiteX6" fmla="*/ 428240 w 10817225"/>
              <a:gd name="connsiteY6" fmla="*/ 203454 h 3262520"/>
              <a:gd name="connsiteX7" fmla="*/ 90392 w 10817225"/>
              <a:gd name="connsiteY7" fmla="*/ 2451354 h 3262520"/>
              <a:gd name="connsiteX0" fmla="*/ 90392 w 10817225"/>
              <a:gd name="connsiteY0" fmla="*/ 2451354 h 3262520"/>
              <a:gd name="connsiteX1" fmla="*/ 2338292 w 10817225"/>
              <a:gd name="connsiteY1" fmla="*/ 1546479 h 3262520"/>
              <a:gd name="connsiteX2" fmla="*/ 6529292 w 10817225"/>
              <a:gd name="connsiteY2" fmla="*/ 3260979 h 3262520"/>
              <a:gd name="connsiteX3" fmla="*/ 10453592 w 10817225"/>
              <a:gd name="connsiteY3" fmla="*/ 1194054 h 3262520"/>
              <a:gd name="connsiteX4" fmla="*/ 9914104 w 10817225"/>
              <a:gd name="connsiteY4" fmla="*/ 98679 h 3262520"/>
              <a:gd name="connsiteX5" fmla="*/ 4004877 w 10817225"/>
              <a:gd name="connsiteY5" fmla="*/ 117729 h 3262520"/>
              <a:gd name="connsiteX6" fmla="*/ 428240 w 10817225"/>
              <a:gd name="connsiteY6" fmla="*/ 203454 h 3262520"/>
              <a:gd name="connsiteX7" fmla="*/ 90392 w 10817225"/>
              <a:gd name="connsiteY7" fmla="*/ 2451354 h 3262520"/>
              <a:gd name="connsiteX0" fmla="*/ 153892 w 10527389"/>
              <a:gd name="connsiteY0" fmla="*/ 2527554 h 3262509"/>
              <a:gd name="connsiteX1" fmla="*/ 2048456 w 10527389"/>
              <a:gd name="connsiteY1" fmla="*/ 1546479 h 3262509"/>
              <a:gd name="connsiteX2" fmla="*/ 6239456 w 10527389"/>
              <a:gd name="connsiteY2" fmla="*/ 3260979 h 3262509"/>
              <a:gd name="connsiteX3" fmla="*/ 10163756 w 10527389"/>
              <a:gd name="connsiteY3" fmla="*/ 1194054 h 3262509"/>
              <a:gd name="connsiteX4" fmla="*/ 9624268 w 10527389"/>
              <a:gd name="connsiteY4" fmla="*/ 98679 h 3262509"/>
              <a:gd name="connsiteX5" fmla="*/ 3715041 w 10527389"/>
              <a:gd name="connsiteY5" fmla="*/ 117729 h 3262509"/>
              <a:gd name="connsiteX6" fmla="*/ 138404 w 10527389"/>
              <a:gd name="connsiteY6" fmla="*/ 203454 h 3262509"/>
              <a:gd name="connsiteX7" fmla="*/ 153892 w 10527389"/>
              <a:gd name="connsiteY7" fmla="*/ 2527554 h 3262509"/>
              <a:gd name="connsiteX0" fmla="*/ 40674 w 10414171"/>
              <a:gd name="connsiteY0" fmla="*/ 2527554 h 3262509"/>
              <a:gd name="connsiteX1" fmla="*/ 1935238 w 10414171"/>
              <a:gd name="connsiteY1" fmla="*/ 1546479 h 3262509"/>
              <a:gd name="connsiteX2" fmla="*/ 6126238 w 10414171"/>
              <a:gd name="connsiteY2" fmla="*/ 3260979 h 3262509"/>
              <a:gd name="connsiteX3" fmla="*/ 10050538 w 10414171"/>
              <a:gd name="connsiteY3" fmla="*/ 1194054 h 3262509"/>
              <a:gd name="connsiteX4" fmla="*/ 9511050 w 10414171"/>
              <a:gd name="connsiteY4" fmla="*/ 98679 h 3262509"/>
              <a:gd name="connsiteX5" fmla="*/ 3601823 w 10414171"/>
              <a:gd name="connsiteY5" fmla="*/ 117729 h 3262509"/>
              <a:gd name="connsiteX6" fmla="*/ 25186 w 10414171"/>
              <a:gd name="connsiteY6" fmla="*/ 203454 h 3262509"/>
              <a:gd name="connsiteX7" fmla="*/ 40674 w 10414171"/>
              <a:gd name="connsiteY7" fmla="*/ 2527554 h 3262509"/>
              <a:gd name="connsiteX0" fmla="*/ 40674 w 10414171"/>
              <a:gd name="connsiteY0" fmla="*/ 2527554 h 3262509"/>
              <a:gd name="connsiteX1" fmla="*/ 1935238 w 10414171"/>
              <a:gd name="connsiteY1" fmla="*/ 1546479 h 3262509"/>
              <a:gd name="connsiteX2" fmla="*/ 6126238 w 10414171"/>
              <a:gd name="connsiteY2" fmla="*/ 3260979 h 3262509"/>
              <a:gd name="connsiteX3" fmla="*/ 10050538 w 10414171"/>
              <a:gd name="connsiteY3" fmla="*/ 1194054 h 3262509"/>
              <a:gd name="connsiteX4" fmla="*/ 9511050 w 10414171"/>
              <a:gd name="connsiteY4" fmla="*/ 98679 h 3262509"/>
              <a:gd name="connsiteX5" fmla="*/ 3601823 w 10414171"/>
              <a:gd name="connsiteY5" fmla="*/ 117729 h 3262509"/>
              <a:gd name="connsiteX6" fmla="*/ 25186 w 10414171"/>
              <a:gd name="connsiteY6" fmla="*/ 203454 h 3262509"/>
              <a:gd name="connsiteX7" fmla="*/ 40674 w 10414171"/>
              <a:gd name="connsiteY7" fmla="*/ 2527554 h 3262509"/>
              <a:gd name="connsiteX0" fmla="*/ 40674 w 10414171"/>
              <a:gd name="connsiteY0" fmla="*/ 2460651 h 3195606"/>
              <a:gd name="connsiteX1" fmla="*/ 1935238 w 10414171"/>
              <a:gd name="connsiteY1" fmla="*/ 1479576 h 3195606"/>
              <a:gd name="connsiteX2" fmla="*/ 6126238 w 10414171"/>
              <a:gd name="connsiteY2" fmla="*/ 3194076 h 3195606"/>
              <a:gd name="connsiteX3" fmla="*/ 10050538 w 10414171"/>
              <a:gd name="connsiteY3" fmla="*/ 1127151 h 3195606"/>
              <a:gd name="connsiteX4" fmla="*/ 9511050 w 10414171"/>
              <a:gd name="connsiteY4" fmla="*/ 31776 h 3195606"/>
              <a:gd name="connsiteX5" fmla="*/ 3601823 w 10414171"/>
              <a:gd name="connsiteY5" fmla="*/ 50826 h 3195606"/>
              <a:gd name="connsiteX6" fmla="*/ 25186 w 10414171"/>
              <a:gd name="connsiteY6" fmla="*/ 136551 h 3195606"/>
              <a:gd name="connsiteX7" fmla="*/ 40674 w 10414171"/>
              <a:gd name="connsiteY7" fmla="*/ 2460651 h 3195606"/>
              <a:gd name="connsiteX0" fmla="*/ 40674 w 10209660"/>
              <a:gd name="connsiteY0" fmla="*/ 2460651 h 3195606"/>
              <a:gd name="connsiteX1" fmla="*/ 1935238 w 10209660"/>
              <a:gd name="connsiteY1" fmla="*/ 1479576 h 3195606"/>
              <a:gd name="connsiteX2" fmla="*/ 6126238 w 10209660"/>
              <a:gd name="connsiteY2" fmla="*/ 3194076 h 3195606"/>
              <a:gd name="connsiteX3" fmla="*/ 10050538 w 10209660"/>
              <a:gd name="connsiteY3" fmla="*/ 1127151 h 3195606"/>
              <a:gd name="connsiteX4" fmla="*/ 9511050 w 10209660"/>
              <a:gd name="connsiteY4" fmla="*/ 31776 h 3195606"/>
              <a:gd name="connsiteX5" fmla="*/ 3601823 w 10209660"/>
              <a:gd name="connsiteY5" fmla="*/ 50826 h 3195606"/>
              <a:gd name="connsiteX6" fmla="*/ 25186 w 10209660"/>
              <a:gd name="connsiteY6" fmla="*/ 136551 h 3195606"/>
              <a:gd name="connsiteX7" fmla="*/ 40674 w 10209660"/>
              <a:gd name="connsiteY7" fmla="*/ 2460651 h 3195606"/>
              <a:gd name="connsiteX0" fmla="*/ 40674 w 9765651"/>
              <a:gd name="connsiteY0" fmla="*/ 2460651 h 3194281"/>
              <a:gd name="connsiteX1" fmla="*/ 1935238 w 9765651"/>
              <a:gd name="connsiteY1" fmla="*/ 1479576 h 3194281"/>
              <a:gd name="connsiteX2" fmla="*/ 6126238 w 9765651"/>
              <a:gd name="connsiteY2" fmla="*/ 3194076 h 3194281"/>
              <a:gd name="connsiteX3" fmla="*/ 9520534 w 9765651"/>
              <a:gd name="connsiteY3" fmla="*/ 1584351 h 3194281"/>
              <a:gd name="connsiteX4" fmla="*/ 9511050 w 9765651"/>
              <a:gd name="connsiteY4" fmla="*/ 31776 h 3194281"/>
              <a:gd name="connsiteX5" fmla="*/ 3601823 w 9765651"/>
              <a:gd name="connsiteY5" fmla="*/ 50826 h 3194281"/>
              <a:gd name="connsiteX6" fmla="*/ 25186 w 9765651"/>
              <a:gd name="connsiteY6" fmla="*/ 136551 h 3194281"/>
              <a:gd name="connsiteX7" fmla="*/ 40674 w 9765651"/>
              <a:gd name="connsiteY7" fmla="*/ 2460651 h 3194281"/>
              <a:gd name="connsiteX0" fmla="*/ 40674 w 9765651"/>
              <a:gd name="connsiteY0" fmla="*/ 2460651 h 3194281"/>
              <a:gd name="connsiteX1" fmla="*/ 1935238 w 9765651"/>
              <a:gd name="connsiteY1" fmla="*/ 1479576 h 3194281"/>
              <a:gd name="connsiteX2" fmla="*/ 6126238 w 9765651"/>
              <a:gd name="connsiteY2" fmla="*/ 3194076 h 3194281"/>
              <a:gd name="connsiteX3" fmla="*/ 9520534 w 9765651"/>
              <a:gd name="connsiteY3" fmla="*/ 1584351 h 3194281"/>
              <a:gd name="connsiteX4" fmla="*/ 9511050 w 9765651"/>
              <a:gd name="connsiteY4" fmla="*/ 31776 h 3194281"/>
              <a:gd name="connsiteX5" fmla="*/ 3601823 w 9765651"/>
              <a:gd name="connsiteY5" fmla="*/ 50826 h 3194281"/>
              <a:gd name="connsiteX6" fmla="*/ 25186 w 9765651"/>
              <a:gd name="connsiteY6" fmla="*/ 136551 h 3194281"/>
              <a:gd name="connsiteX7" fmla="*/ 40674 w 9765651"/>
              <a:gd name="connsiteY7" fmla="*/ 2460651 h 3194281"/>
              <a:gd name="connsiteX0" fmla="*/ 40674 w 9531431"/>
              <a:gd name="connsiteY0" fmla="*/ 2460651 h 3194281"/>
              <a:gd name="connsiteX1" fmla="*/ 1935238 w 9531431"/>
              <a:gd name="connsiteY1" fmla="*/ 1479576 h 3194281"/>
              <a:gd name="connsiteX2" fmla="*/ 6126238 w 9531431"/>
              <a:gd name="connsiteY2" fmla="*/ 3194076 h 3194281"/>
              <a:gd name="connsiteX3" fmla="*/ 9520534 w 9531431"/>
              <a:gd name="connsiteY3" fmla="*/ 1584351 h 3194281"/>
              <a:gd name="connsiteX4" fmla="*/ 9511050 w 9531431"/>
              <a:gd name="connsiteY4" fmla="*/ 31776 h 3194281"/>
              <a:gd name="connsiteX5" fmla="*/ 3601823 w 9531431"/>
              <a:gd name="connsiteY5" fmla="*/ 50826 h 3194281"/>
              <a:gd name="connsiteX6" fmla="*/ 25186 w 9531431"/>
              <a:gd name="connsiteY6" fmla="*/ 136551 h 3194281"/>
              <a:gd name="connsiteX7" fmla="*/ 40674 w 9531431"/>
              <a:gd name="connsiteY7" fmla="*/ 2460651 h 3194281"/>
              <a:gd name="connsiteX0" fmla="*/ 40674 w 9531431"/>
              <a:gd name="connsiteY0" fmla="*/ 2428875 h 3162505"/>
              <a:gd name="connsiteX1" fmla="*/ 1935238 w 9531431"/>
              <a:gd name="connsiteY1" fmla="*/ 1447800 h 3162505"/>
              <a:gd name="connsiteX2" fmla="*/ 6126238 w 9531431"/>
              <a:gd name="connsiteY2" fmla="*/ 3162300 h 3162505"/>
              <a:gd name="connsiteX3" fmla="*/ 9520534 w 9531431"/>
              <a:gd name="connsiteY3" fmla="*/ 1552575 h 3162505"/>
              <a:gd name="connsiteX4" fmla="*/ 9511050 w 9531431"/>
              <a:gd name="connsiteY4" fmla="*/ 0 h 3162505"/>
              <a:gd name="connsiteX5" fmla="*/ 4818869 w 9531431"/>
              <a:gd name="connsiteY5" fmla="*/ 57150 h 3162505"/>
              <a:gd name="connsiteX6" fmla="*/ 25186 w 9531431"/>
              <a:gd name="connsiteY6" fmla="*/ 104775 h 3162505"/>
              <a:gd name="connsiteX7" fmla="*/ 40674 w 9531431"/>
              <a:gd name="connsiteY7" fmla="*/ 2428875 h 3162505"/>
              <a:gd name="connsiteX0" fmla="*/ 40674 w 9531431"/>
              <a:gd name="connsiteY0" fmla="*/ 2428875 h 3162505"/>
              <a:gd name="connsiteX1" fmla="*/ 1935238 w 9531431"/>
              <a:gd name="connsiteY1" fmla="*/ 1447800 h 3162505"/>
              <a:gd name="connsiteX2" fmla="*/ 6126238 w 9531431"/>
              <a:gd name="connsiteY2" fmla="*/ 3162300 h 3162505"/>
              <a:gd name="connsiteX3" fmla="*/ 9520534 w 9531431"/>
              <a:gd name="connsiteY3" fmla="*/ 1552575 h 3162505"/>
              <a:gd name="connsiteX4" fmla="*/ 9511050 w 9531431"/>
              <a:gd name="connsiteY4" fmla="*/ 0 h 3162505"/>
              <a:gd name="connsiteX5" fmla="*/ 25186 w 9531431"/>
              <a:gd name="connsiteY5" fmla="*/ 104775 h 3162505"/>
              <a:gd name="connsiteX6" fmla="*/ 40674 w 9531431"/>
              <a:gd name="connsiteY6" fmla="*/ 2428875 h 3162505"/>
              <a:gd name="connsiteX0" fmla="*/ 40674 w 9531431"/>
              <a:gd name="connsiteY0" fmla="*/ 2409825 h 3143455"/>
              <a:gd name="connsiteX1" fmla="*/ 1935238 w 9531431"/>
              <a:gd name="connsiteY1" fmla="*/ 1428750 h 3143455"/>
              <a:gd name="connsiteX2" fmla="*/ 6126238 w 9531431"/>
              <a:gd name="connsiteY2" fmla="*/ 3143250 h 3143455"/>
              <a:gd name="connsiteX3" fmla="*/ 9520534 w 9531431"/>
              <a:gd name="connsiteY3" fmla="*/ 1533525 h 3143455"/>
              <a:gd name="connsiteX4" fmla="*/ 9511050 w 9531431"/>
              <a:gd name="connsiteY4" fmla="*/ 0 h 3143455"/>
              <a:gd name="connsiteX5" fmla="*/ 25186 w 9531431"/>
              <a:gd name="connsiteY5" fmla="*/ 85725 h 3143455"/>
              <a:gd name="connsiteX6" fmla="*/ 40674 w 9531431"/>
              <a:gd name="connsiteY6" fmla="*/ 2409825 h 3143455"/>
              <a:gd name="connsiteX0" fmla="*/ 40674 w 9511050"/>
              <a:gd name="connsiteY0" fmla="*/ 2409825 h 3143455"/>
              <a:gd name="connsiteX1" fmla="*/ 1935238 w 9511050"/>
              <a:gd name="connsiteY1" fmla="*/ 1428750 h 3143455"/>
              <a:gd name="connsiteX2" fmla="*/ 6126238 w 9511050"/>
              <a:gd name="connsiteY2" fmla="*/ 3143250 h 3143455"/>
              <a:gd name="connsiteX3" fmla="*/ 9481275 w 9511050"/>
              <a:gd name="connsiteY3" fmla="*/ 1533525 h 3143455"/>
              <a:gd name="connsiteX4" fmla="*/ 9511050 w 9511050"/>
              <a:gd name="connsiteY4" fmla="*/ 0 h 3143455"/>
              <a:gd name="connsiteX5" fmla="*/ 25186 w 9511050"/>
              <a:gd name="connsiteY5" fmla="*/ 85725 h 3143455"/>
              <a:gd name="connsiteX6" fmla="*/ 40674 w 9511050"/>
              <a:gd name="connsiteY6" fmla="*/ 2409825 h 3143455"/>
              <a:gd name="connsiteX0" fmla="*/ 40674 w 9511050"/>
              <a:gd name="connsiteY0" fmla="*/ 2409825 h 3143455"/>
              <a:gd name="connsiteX1" fmla="*/ 1935238 w 9511050"/>
              <a:gd name="connsiteY1" fmla="*/ 1428750 h 3143455"/>
              <a:gd name="connsiteX2" fmla="*/ 6126238 w 9511050"/>
              <a:gd name="connsiteY2" fmla="*/ 3143250 h 3143455"/>
              <a:gd name="connsiteX3" fmla="*/ 9465913 w 9511050"/>
              <a:gd name="connsiteY3" fmla="*/ 1533525 h 3143455"/>
              <a:gd name="connsiteX4" fmla="*/ 9511050 w 9511050"/>
              <a:gd name="connsiteY4" fmla="*/ 0 h 3143455"/>
              <a:gd name="connsiteX5" fmla="*/ 25186 w 9511050"/>
              <a:gd name="connsiteY5" fmla="*/ 85725 h 3143455"/>
              <a:gd name="connsiteX6" fmla="*/ 40674 w 9511050"/>
              <a:gd name="connsiteY6" fmla="*/ 2409825 h 3143455"/>
              <a:gd name="connsiteX0" fmla="*/ 40674 w 9511050"/>
              <a:gd name="connsiteY0" fmla="*/ 2409825 h 3143455"/>
              <a:gd name="connsiteX1" fmla="*/ 1935238 w 9511050"/>
              <a:gd name="connsiteY1" fmla="*/ 1428750 h 3143455"/>
              <a:gd name="connsiteX2" fmla="*/ 6126238 w 9511050"/>
              <a:gd name="connsiteY2" fmla="*/ 3143250 h 3143455"/>
              <a:gd name="connsiteX3" fmla="*/ 9465913 w 9511050"/>
              <a:gd name="connsiteY3" fmla="*/ 1533525 h 3143455"/>
              <a:gd name="connsiteX4" fmla="*/ 9511050 w 9511050"/>
              <a:gd name="connsiteY4" fmla="*/ 0 h 3143455"/>
              <a:gd name="connsiteX5" fmla="*/ 25186 w 9511050"/>
              <a:gd name="connsiteY5" fmla="*/ 85725 h 3143455"/>
              <a:gd name="connsiteX6" fmla="*/ 40674 w 9511050"/>
              <a:gd name="connsiteY6" fmla="*/ 2409825 h 3143455"/>
              <a:gd name="connsiteX0" fmla="*/ 26205 w 9496581"/>
              <a:gd name="connsiteY0" fmla="*/ 2409825 h 3143455"/>
              <a:gd name="connsiteX1" fmla="*/ 1920769 w 9496581"/>
              <a:gd name="connsiteY1" fmla="*/ 1428750 h 3143455"/>
              <a:gd name="connsiteX2" fmla="*/ 6111769 w 9496581"/>
              <a:gd name="connsiteY2" fmla="*/ 3143250 h 3143455"/>
              <a:gd name="connsiteX3" fmla="*/ 9451444 w 9496581"/>
              <a:gd name="connsiteY3" fmla="*/ 1533525 h 3143455"/>
              <a:gd name="connsiteX4" fmla="*/ 9496581 w 9496581"/>
              <a:gd name="connsiteY4" fmla="*/ 0 h 3143455"/>
              <a:gd name="connsiteX5" fmla="*/ 10717 w 9496581"/>
              <a:gd name="connsiteY5" fmla="*/ 85725 h 3143455"/>
              <a:gd name="connsiteX6" fmla="*/ 26205 w 9496581"/>
              <a:gd name="connsiteY6" fmla="*/ 2409825 h 3143455"/>
              <a:gd name="connsiteX0" fmla="*/ 24112 w 9501520"/>
              <a:gd name="connsiteY0" fmla="*/ 2416649 h 3143455"/>
              <a:gd name="connsiteX1" fmla="*/ 1925708 w 9501520"/>
              <a:gd name="connsiteY1" fmla="*/ 1428750 h 3143455"/>
              <a:gd name="connsiteX2" fmla="*/ 6116708 w 9501520"/>
              <a:gd name="connsiteY2" fmla="*/ 3143250 h 3143455"/>
              <a:gd name="connsiteX3" fmla="*/ 9456383 w 9501520"/>
              <a:gd name="connsiteY3" fmla="*/ 1533525 h 3143455"/>
              <a:gd name="connsiteX4" fmla="*/ 9501520 w 9501520"/>
              <a:gd name="connsiteY4" fmla="*/ 0 h 3143455"/>
              <a:gd name="connsiteX5" fmla="*/ 15656 w 9501520"/>
              <a:gd name="connsiteY5" fmla="*/ 85725 h 3143455"/>
              <a:gd name="connsiteX6" fmla="*/ 24112 w 9501520"/>
              <a:gd name="connsiteY6" fmla="*/ 2416649 h 3143455"/>
              <a:gd name="connsiteX0" fmla="*/ 8456 w 9485864"/>
              <a:gd name="connsiteY0" fmla="*/ 2416649 h 3143455"/>
              <a:gd name="connsiteX1" fmla="*/ 1910052 w 9485864"/>
              <a:gd name="connsiteY1" fmla="*/ 1428750 h 3143455"/>
              <a:gd name="connsiteX2" fmla="*/ 6101052 w 9485864"/>
              <a:gd name="connsiteY2" fmla="*/ 3143250 h 3143455"/>
              <a:gd name="connsiteX3" fmla="*/ 9440727 w 9485864"/>
              <a:gd name="connsiteY3" fmla="*/ 1533525 h 3143455"/>
              <a:gd name="connsiteX4" fmla="*/ 9485864 w 9485864"/>
              <a:gd name="connsiteY4" fmla="*/ 0 h 3143455"/>
              <a:gd name="connsiteX5" fmla="*/ 0 w 9485864"/>
              <a:gd name="connsiteY5" fmla="*/ 85725 h 3143455"/>
              <a:gd name="connsiteX6" fmla="*/ 8456 w 9485864"/>
              <a:gd name="connsiteY6" fmla="*/ 2416649 h 3143455"/>
              <a:gd name="connsiteX0" fmla="*/ 8456 w 9485864"/>
              <a:gd name="connsiteY0" fmla="*/ 2416649 h 3143471"/>
              <a:gd name="connsiteX1" fmla="*/ 1910052 w 9485864"/>
              <a:gd name="connsiteY1" fmla="*/ 1655508 h 3143471"/>
              <a:gd name="connsiteX2" fmla="*/ 6101052 w 9485864"/>
              <a:gd name="connsiteY2" fmla="*/ 3143250 h 3143471"/>
              <a:gd name="connsiteX3" fmla="*/ 9440727 w 9485864"/>
              <a:gd name="connsiteY3" fmla="*/ 1533525 h 3143471"/>
              <a:gd name="connsiteX4" fmla="*/ 9485864 w 9485864"/>
              <a:gd name="connsiteY4" fmla="*/ 0 h 3143471"/>
              <a:gd name="connsiteX5" fmla="*/ 0 w 9485864"/>
              <a:gd name="connsiteY5" fmla="*/ 85725 h 3143471"/>
              <a:gd name="connsiteX6" fmla="*/ 8456 w 9485864"/>
              <a:gd name="connsiteY6" fmla="*/ 2416649 h 3143471"/>
              <a:gd name="connsiteX0" fmla="*/ 8456 w 9485864"/>
              <a:gd name="connsiteY0" fmla="*/ 2416649 h 3234163"/>
              <a:gd name="connsiteX1" fmla="*/ 1910052 w 9485864"/>
              <a:gd name="connsiteY1" fmla="*/ 1655508 h 3234163"/>
              <a:gd name="connsiteX2" fmla="*/ 7338608 w 9485864"/>
              <a:gd name="connsiteY2" fmla="*/ 3233954 h 3234163"/>
              <a:gd name="connsiteX3" fmla="*/ 9440727 w 9485864"/>
              <a:gd name="connsiteY3" fmla="*/ 1533525 h 3234163"/>
              <a:gd name="connsiteX4" fmla="*/ 9485864 w 9485864"/>
              <a:gd name="connsiteY4" fmla="*/ 0 h 3234163"/>
              <a:gd name="connsiteX5" fmla="*/ 0 w 9485864"/>
              <a:gd name="connsiteY5" fmla="*/ 85725 h 3234163"/>
              <a:gd name="connsiteX6" fmla="*/ 8456 w 9485864"/>
              <a:gd name="connsiteY6" fmla="*/ 2416649 h 3234163"/>
              <a:gd name="connsiteX0" fmla="*/ 8456 w 9485864"/>
              <a:gd name="connsiteY0" fmla="*/ 2416649 h 3253960"/>
              <a:gd name="connsiteX1" fmla="*/ 1910052 w 9485864"/>
              <a:gd name="connsiteY1" fmla="*/ 1655508 h 3253960"/>
              <a:gd name="connsiteX2" fmla="*/ 7338608 w 9485864"/>
              <a:gd name="connsiteY2" fmla="*/ 3233954 h 3253960"/>
              <a:gd name="connsiteX3" fmla="*/ 9440727 w 9485864"/>
              <a:gd name="connsiteY3" fmla="*/ 1533525 h 3253960"/>
              <a:gd name="connsiteX4" fmla="*/ 9485864 w 9485864"/>
              <a:gd name="connsiteY4" fmla="*/ 0 h 3253960"/>
              <a:gd name="connsiteX5" fmla="*/ 0 w 9485864"/>
              <a:gd name="connsiteY5" fmla="*/ 85725 h 3253960"/>
              <a:gd name="connsiteX6" fmla="*/ 8456 w 9485864"/>
              <a:gd name="connsiteY6" fmla="*/ 2416649 h 3253960"/>
              <a:gd name="connsiteX0" fmla="*/ 8456 w 9485864"/>
              <a:gd name="connsiteY0" fmla="*/ 2416649 h 2450029"/>
              <a:gd name="connsiteX1" fmla="*/ 1910052 w 9485864"/>
              <a:gd name="connsiteY1" fmla="*/ 1655508 h 2450029"/>
              <a:gd name="connsiteX2" fmla="*/ 7387829 w 9485864"/>
              <a:gd name="connsiteY2" fmla="*/ 2355637 h 2450029"/>
              <a:gd name="connsiteX3" fmla="*/ 9440727 w 9485864"/>
              <a:gd name="connsiteY3" fmla="*/ 1533525 h 2450029"/>
              <a:gd name="connsiteX4" fmla="*/ 9485864 w 9485864"/>
              <a:gd name="connsiteY4" fmla="*/ 0 h 2450029"/>
              <a:gd name="connsiteX5" fmla="*/ 0 w 9485864"/>
              <a:gd name="connsiteY5" fmla="*/ 85725 h 2450029"/>
              <a:gd name="connsiteX6" fmla="*/ 8456 w 9485864"/>
              <a:gd name="connsiteY6" fmla="*/ 2416649 h 2450029"/>
              <a:gd name="connsiteX0" fmla="*/ 8456 w 9485864"/>
              <a:gd name="connsiteY0" fmla="*/ 2416649 h 2450029"/>
              <a:gd name="connsiteX1" fmla="*/ 1910052 w 9485864"/>
              <a:gd name="connsiteY1" fmla="*/ 1655508 h 2450029"/>
              <a:gd name="connsiteX2" fmla="*/ 7387829 w 9485864"/>
              <a:gd name="connsiteY2" fmla="*/ 2355637 h 2450029"/>
              <a:gd name="connsiteX3" fmla="*/ 9440727 w 9485864"/>
              <a:gd name="connsiteY3" fmla="*/ 1533525 h 2450029"/>
              <a:gd name="connsiteX4" fmla="*/ 9485864 w 9485864"/>
              <a:gd name="connsiteY4" fmla="*/ 0 h 2450029"/>
              <a:gd name="connsiteX5" fmla="*/ 0 w 9485864"/>
              <a:gd name="connsiteY5" fmla="*/ 85725 h 2450029"/>
              <a:gd name="connsiteX6" fmla="*/ 8456 w 9485864"/>
              <a:gd name="connsiteY6" fmla="*/ 2416649 h 2450029"/>
              <a:gd name="connsiteX0" fmla="*/ 8456 w 9485864"/>
              <a:gd name="connsiteY0" fmla="*/ 2416649 h 2450029"/>
              <a:gd name="connsiteX1" fmla="*/ 1910052 w 9485864"/>
              <a:gd name="connsiteY1" fmla="*/ 1655508 h 2450029"/>
              <a:gd name="connsiteX2" fmla="*/ 7387829 w 9485864"/>
              <a:gd name="connsiteY2" fmla="*/ 2355637 h 2450029"/>
              <a:gd name="connsiteX3" fmla="*/ 9454790 w 9485864"/>
              <a:gd name="connsiteY3" fmla="*/ 1533526 h 2450029"/>
              <a:gd name="connsiteX4" fmla="*/ 9485864 w 9485864"/>
              <a:gd name="connsiteY4" fmla="*/ 0 h 2450029"/>
              <a:gd name="connsiteX5" fmla="*/ 0 w 9485864"/>
              <a:gd name="connsiteY5" fmla="*/ 85725 h 2450029"/>
              <a:gd name="connsiteX6" fmla="*/ 8456 w 9485864"/>
              <a:gd name="connsiteY6" fmla="*/ 2416649 h 2450029"/>
              <a:gd name="connsiteX0" fmla="*/ 8456 w 9485864"/>
              <a:gd name="connsiteY0" fmla="*/ 2416649 h 2450029"/>
              <a:gd name="connsiteX1" fmla="*/ 1910052 w 9485864"/>
              <a:gd name="connsiteY1" fmla="*/ 1655508 h 2450029"/>
              <a:gd name="connsiteX2" fmla="*/ 7387829 w 9485864"/>
              <a:gd name="connsiteY2" fmla="*/ 2355637 h 2450029"/>
              <a:gd name="connsiteX3" fmla="*/ 9454790 w 9485864"/>
              <a:gd name="connsiteY3" fmla="*/ 1533526 h 2450029"/>
              <a:gd name="connsiteX4" fmla="*/ 9485864 w 9485864"/>
              <a:gd name="connsiteY4" fmla="*/ 0 h 2450029"/>
              <a:gd name="connsiteX5" fmla="*/ 0 w 9485864"/>
              <a:gd name="connsiteY5" fmla="*/ 85725 h 2450029"/>
              <a:gd name="connsiteX6" fmla="*/ 8456 w 9485864"/>
              <a:gd name="connsiteY6" fmla="*/ 2416649 h 2450029"/>
              <a:gd name="connsiteX0" fmla="*/ 8456 w 9485864"/>
              <a:gd name="connsiteY0" fmla="*/ 2416649 h 2450029"/>
              <a:gd name="connsiteX1" fmla="*/ 1910052 w 9485864"/>
              <a:gd name="connsiteY1" fmla="*/ 1655508 h 2450029"/>
              <a:gd name="connsiteX2" fmla="*/ 7387829 w 9485864"/>
              <a:gd name="connsiteY2" fmla="*/ 2355637 h 2450029"/>
              <a:gd name="connsiteX3" fmla="*/ 9447759 w 9485864"/>
              <a:gd name="connsiteY3" fmla="*/ 1810888 h 2450029"/>
              <a:gd name="connsiteX4" fmla="*/ 9485864 w 9485864"/>
              <a:gd name="connsiteY4" fmla="*/ 0 h 2450029"/>
              <a:gd name="connsiteX5" fmla="*/ 0 w 9485864"/>
              <a:gd name="connsiteY5" fmla="*/ 85725 h 2450029"/>
              <a:gd name="connsiteX6" fmla="*/ 8456 w 9485864"/>
              <a:gd name="connsiteY6" fmla="*/ 2416649 h 2450029"/>
              <a:gd name="connsiteX0" fmla="*/ 8456 w 9485864"/>
              <a:gd name="connsiteY0" fmla="*/ 2370423 h 2403803"/>
              <a:gd name="connsiteX1" fmla="*/ 1910052 w 9485864"/>
              <a:gd name="connsiteY1" fmla="*/ 1609282 h 2403803"/>
              <a:gd name="connsiteX2" fmla="*/ 7387829 w 9485864"/>
              <a:gd name="connsiteY2" fmla="*/ 2309411 h 2403803"/>
              <a:gd name="connsiteX3" fmla="*/ 9447759 w 9485864"/>
              <a:gd name="connsiteY3" fmla="*/ 1764662 h 2403803"/>
              <a:gd name="connsiteX4" fmla="*/ 9485864 w 9485864"/>
              <a:gd name="connsiteY4" fmla="*/ 0 h 2403803"/>
              <a:gd name="connsiteX5" fmla="*/ 0 w 9485864"/>
              <a:gd name="connsiteY5" fmla="*/ 39499 h 2403803"/>
              <a:gd name="connsiteX6" fmla="*/ 8456 w 9485864"/>
              <a:gd name="connsiteY6" fmla="*/ 2370423 h 2403803"/>
              <a:gd name="connsiteX0" fmla="*/ 8456 w 9485864"/>
              <a:gd name="connsiteY0" fmla="*/ 2330924 h 2364304"/>
              <a:gd name="connsiteX1" fmla="*/ 1910052 w 9485864"/>
              <a:gd name="connsiteY1" fmla="*/ 1569783 h 2364304"/>
              <a:gd name="connsiteX2" fmla="*/ 7387829 w 9485864"/>
              <a:gd name="connsiteY2" fmla="*/ 2269912 h 2364304"/>
              <a:gd name="connsiteX3" fmla="*/ 9447759 w 9485864"/>
              <a:gd name="connsiteY3" fmla="*/ 1725163 h 2364304"/>
              <a:gd name="connsiteX4" fmla="*/ 9485864 w 9485864"/>
              <a:gd name="connsiteY4" fmla="*/ 52955 h 2364304"/>
              <a:gd name="connsiteX5" fmla="*/ 0 w 9485864"/>
              <a:gd name="connsiteY5" fmla="*/ 0 h 2364304"/>
              <a:gd name="connsiteX6" fmla="*/ 8456 w 9485864"/>
              <a:gd name="connsiteY6" fmla="*/ 2330924 h 2364304"/>
              <a:gd name="connsiteX0" fmla="*/ 8456 w 9485864"/>
              <a:gd name="connsiteY0" fmla="*/ 2330924 h 2364304"/>
              <a:gd name="connsiteX1" fmla="*/ 1910052 w 9485864"/>
              <a:gd name="connsiteY1" fmla="*/ 1569783 h 2364304"/>
              <a:gd name="connsiteX2" fmla="*/ 7387829 w 9485864"/>
              <a:gd name="connsiteY2" fmla="*/ 2269912 h 2364304"/>
              <a:gd name="connsiteX3" fmla="*/ 9447759 w 9485864"/>
              <a:gd name="connsiteY3" fmla="*/ 1725163 h 2364304"/>
              <a:gd name="connsiteX4" fmla="*/ 9485864 w 9485864"/>
              <a:gd name="connsiteY4" fmla="*/ 52955 h 2364304"/>
              <a:gd name="connsiteX5" fmla="*/ 0 w 9485864"/>
              <a:gd name="connsiteY5" fmla="*/ 0 h 2364304"/>
              <a:gd name="connsiteX6" fmla="*/ 8456 w 9485864"/>
              <a:gd name="connsiteY6" fmla="*/ 2330924 h 2364304"/>
              <a:gd name="connsiteX0" fmla="*/ 8456 w 9485864"/>
              <a:gd name="connsiteY0" fmla="*/ 2330924 h 2364304"/>
              <a:gd name="connsiteX1" fmla="*/ 1910052 w 9485864"/>
              <a:gd name="connsiteY1" fmla="*/ 1569783 h 2364304"/>
              <a:gd name="connsiteX2" fmla="*/ 7387829 w 9485864"/>
              <a:gd name="connsiteY2" fmla="*/ 2269912 h 2364304"/>
              <a:gd name="connsiteX3" fmla="*/ 9437211 w 9485864"/>
              <a:gd name="connsiteY3" fmla="*/ 1725163 h 2364304"/>
              <a:gd name="connsiteX4" fmla="*/ 9485864 w 9485864"/>
              <a:gd name="connsiteY4" fmla="*/ 52955 h 2364304"/>
              <a:gd name="connsiteX5" fmla="*/ 0 w 9485864"/>
              <a:gd name="connsiteY5" fmla="*/ 0 h 2364304"/>
              <a:gd name="connsiteX6" fmla="*/ 8456 w 9485864"/>
              <a:gd name="connsiteY6" fmla="*/ 2330924 h 2364304"/>
              <a:gd name="connsiteX0" fmla="*/ 8456 w 9448109"/>
              <a:gd name="connsiteY0" fmla="*/ 2330924 h 2364304"/>
              <a:gd name="connsiteX1" fmla="*/ 1910052 w 9448109"/>
              <a:gd name="connsiteY1" fmla="*/ 1569783 h 2364304"/>
              <a:gd name="connsiteX2" fmla="*/ 7387829 w 9448109"/>
              <a:gd name="connsiteY2" fmla="*/ 2269912 h 2364304"/>
              <a:gd name="connsiteX3" fmla="*/ 9437211 w 9448109"/>
              <a:gd name="connsiteY3" fmla="*/ 1725163 h 2364304"/>
              <a:gd name="connsiteX4" fmla="*/ 9443675 w 9448109"/>
              <a:gd name="connsiteY4" fmla="*/ 52955 h 2364304"/>
              <a:gd name="connsiteX5" fmla="*/ 0 w 9448109"/>
              <a:gd name="connsiteY5" fmla="*/ 0 h 2364304"/>
              <a:gd name="connsiteX6" fmla="*/ 8456 w 9448109"/>
              <a:gd name="connsiteY6" fmla="*/ 2330924 h 2364304"/>
              <a:gd name="connsiteX0" fmla="*/ 8456 w 9448579"/>
              <a:gd name="connsiteY0" fmla="*/ 2330924 h 2364304"/>
              <a:gd name="connsiteX1" fmla="*/ 1910052 w 9448579"/>
              <a:gd name="connsiteY1" fmla="*/ 1569783 h 2364304"/>
              <a:gd name="connsiteX2" fmla="*/ 7387829 w 9448579"/>
              <a:gd name="connsiteY2" fmla="*/ 2269912 h 2364304"/>
              <a:gd name="connsiteX3" fmla="*/ 9437211 w 9448579"/>
              <a:gd name="connsiteY3" fmla="*/ 1725163 h 2364304"/>
              <a:gd name="connsiteX4" fmla="*/ 9443675 w 9448579"/>
              <a:gd name="connsiteY4" fmla="*/ 52955 h 2364304"/>
              <a:gd name="connsiteX5" fmla="*/ 0 w 9448579"/>
              <a:gd name="connsiteY5" fmla="*/ 0 h 2364304"/>
              <a:gd name="connsiteX6" fmla="*/ 8456 w 9448579"/>
              <a:gd name="connsiteY6" fmla="*/ 2330924 h 2364304"/>
              <a:gd name="connsiteX0" fmla="*/ 8456 w 9443675"/>
              <a:gd name="connsiteY0" fmla="*/ 2330924 h 2364304"/>
              <a:gd name="connsiteX1" fmla="*/ 1910052 w 9443675"/>
              <a:gd name="connsiteY1" fmla="*/ 1569783 h 2364304"/>
              <a:gd name="connsiteX2" fmla="*/ 7387829 w 9443675"/>
              <a:gd name="connsiteY2" fmla="*/ 2269912 h 2364304"/>
              <a:gd name="connsiteX3" fmla="*/ 9437211 w 9443675"/>
              <a:gd name="connsiteY3" fmla="*/ 1725163 h 2364304"/>
              <a:gd name="connsiteX4" fmla="*/ 9443675 w 9443675"/>
              <a:gd name="connsiteY4" fmla="*/ 52955 h 2364304"/>
              <a:gd name="connsiteX5" fmla="*/ 0 w 9443675"/>
              <a:gd name="connsiteY5" fmla="*/ 0 h 2364304"/>
              <a:gd name="connsiteX6" fmla="*/ 8456 w 9443675"/>
              <a:gd name="connsiteY6" fmla="*/ 2330924 h 2364304"/>
              <a:gd name="connsiteX0" fmla="*/ 8456 w 9443675"/>
              <a:gd name="connsiteY0" fmla="*/ 2330924 h 2364304"/>
              <a:gd name="connsiteX1" fmla="*/ 1910052 w 9443675"/>
              <a:gd name="connsiteY1" fmla="*/ 1569783 h 2364304"/>
              <a:gd name="connsiteX2" fmla="*/ 7387829 w 9443675"/>
              <a:gd name="connsiteY2" fmla="*/ 2269912 h 2364304"/>
              <a:gd name="connsiteX3" fmla="*/ 9437211 w 9443675"/>
              <a:gd name="connsiteY3" fmla="*/ 1725163 h 2364304"/>
              <a:gd name="connsiteX4" fmla="*/ 9443675 w 9443675"/>
              <a:gd name="connsiteY4" fmla="*/ 52955 h 2364304"/>
              <a:gd name="connsiteX5" fmla="*/ 0 w 9443675"/>
              <a:gd name="connsiteY5" fmla="*/ 0 h 2364304"/>
              <a:gd name="connsiteX6" fmla="*/ 8456 w 9443675"/>
              <a:gd name="connsiteY6" fmla="*/ 2330924 h 2364304"/>
              <a:gd name="connsiteX0" fmla="*/ 4940 w 9443675"/>
              <a:gd name="connsiteY0" fmla="*/ 2330924 h 2364304"/>
              <a:gd name="connsiteX1" fmla="*/ 1910052 w 9443675"/>
              <a:gd name="connsiteY1" fmla="*/ 1569783 h 2364304"/>
              <a:gd name="connsiteX2" fmla="*/ 7387829 w 9443675"/>
              <a:gd name="connsiteY2" fmla="*/ 2269912 h 2364304"/>
              <a:gd name="connsiteX3" fmla="*/ 9437211 w 9443675"/>
              <a:gd name="connsiteY3" fmla="*/ 1725163 h 2364304"/>
              <a:gd name="connsiteX4" fmla="*/ 9443675 w 9443675"/>
              <a:gd name="connsiteY4" fmla="*/ 52955 h 2364304"/>
              <a:gd name="connsiteX5" fmla="*/ 0 w 9443675"/>
              <a:gd name="connsiteY5" fmla="*/ 0 h 2364304"/>
              <a:gd name="connsiteX6" fmla="*/ 4940 w 9443675"/>
              <a:gd name="connsiteY6" fmla="*/ 2330924 h 2364304"/>
              <a:gd name="connsiteX0" fmla="*/ 1424 w 9443675"/>
              <a:gd name="connsiteY0" fmla="*/ 2330924 h 2364304"/>
              <a:gd name="connsiteX1" fmla="*/ 1910052 w 9443675"/>
              <a:gd name="connsiteY1" fmla="*/ 1569783 h 2364304"/>
              <a:gd name="connsiteX2" fmla="*/ 7387829 w 9443675"/>
              <a:gd name="connsiteY2" fmla="*/ 2269912 h 2364304"/>
              <a:gd name="connsiteX3" fmla="*/ 9437211 w 9443675"/>
              <a:gd name="connsiteY3" fmla="*/ 1725163 h 2364304"/>
              <a:gd name="connsiteX4" fmla="*/ 9443675 w 9443675"/>
              <a:gd name="connsiteY4" fmla="*/ 52955 h 2364304"/>
              <a:gd name="connsiteX5" fmla="*/ 0 w 9443675"/>
              <a:gd name="connsiteY5" fmla="*/ 0 h 2364304"/>
              <a:gd name="connsiteX6" fmla="*/ 1424 w 9443675"/>
              <a:gd name="connsiteY6" fmla="*/ 2330924 h 2364304"/>
              <a:gd name="connsiteX0" fmla="*/ 1424 w 9440144"/>
              <a:gd name="connsiteY0" fmla="*/ 2330924 h 2364304"/>
              <a:gd name="connsiteX1" fmla="*/ 1910052 w 9440144"/>
              <a:gd name="connsiteY1" fmla="*/ 1569783 h 2364304"/>
              <a:gd name="connsiteX2" fmla="*/ 7387829 w 9440144"/>
              <a:gd name="connsiteY2" fmla="*/ 2269912 h 2364304"/>
              <a:gd name="connsiteX3" fmla="*/ 9437211 w 9440144"/>
              <a:gd name="connsiteY3" fmla="*/ 1725163 h 2364304"/>
              <a:gd name="connsiteX4" fmla="*/ 9426096 w 9440144"/>
              <a:gd name="connsiteY4" fmla="*/ 12505 h 2364304"/>
              <a:gd name="connsiteX5" fmla="*/ 0 w 9440144"/>
              <a:gd name="connsiteY5" fmla="*/ 0 h 2364304"/>
              <a:gd name="connsiteX6" fmla="*/ 1424 w 9440144"/>
              <a:gd name="connsiteY6" fmla="*/ 2330924 h 2364304"/>
              <a:gd name="connsiteX0" fmla="*/ 1424 w 9430565"/>
              <a:gd name="connsiteY0" fmla="*/ 2330924 h 2364304"/>
              <a:gd name="connsiteX1" fmla="*/ 1910052 w 9430565"/>
              <a:gd name="connsiteY1" fmla="*/ 1569783 h 2364304"/>
              <a:gd name="connsiteX2" fmla="*/ 7387829 w 9430565"/>
              <a:gd name="connsiteY2" fmla="*/ 2269912 h 2364304"/>
              <a:gd name="connsiteX3" fmla="*/ 9426664 w 9430565"/>
              <a:gd name="connsiteY3" fmla="*/ 1730942 h 2364304"/>
              <a:gd name="connsiteX4" fmla="*/ 9426096 w 9430565"/>
              <a:gd name="connsiteY4" fmla="*/ 12505 h 2364304"/>
              <a:gd name="connsiteX5" fmla="*/ 0 w 9430565"/>
              <a:gd name="connsiteY5" fmla="*/ 0 h 2364304"/>
              <a:gd name="connsiteX6" fmla="*/ 1424 w 9430565"/>
              <a:gd name="connsiteY6" fmla="*/ 2330924 h 2364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30565" h="2364304">
                <a:moveTo>
                  <a:pt x="1424" y="2330924"/>
                </a:moveTo>
                <a:cubicBezTo>
                  <a:pt x="319766" y="2554761"/>
                  <a:pt x="678985" y="1579952"/>
                  <a:pt x="1910052" y="1569783"/>
                </a:cubicBezTo>
                <a:cubicBezTo>
                  <a:pt x="3141119" y="1559614"/>
                  <a:pt x="6135060" y="2243052"/>
                  <a:pt x="7387829" y="2269912"/>
                </a:cubicBezTo>
                <a:cubicBezTo>
                  <a:pt x="8640598" y="2296772"/>
                  <a:pt x="9333644" y="2281107"/>
                  <a:pt x="9426664" y="1730942"/>
                </a:cubicBezTo>
                <a:cubicBezTo>
                  <a:pt x="9439700" y="1137217"/>
                  <a:pt x="9414945" y="1009328"/>
                  <a:pt x="9426096" y="12505"/>
                </a:cubicBezTo>
                <a:lnTo>
                  <a:pt x="0" y="0"/>
                </a:lnTo>
                <a:cubicBezTo>
                  <a:pt x="8114" y="759133"/>
                  <a:pt x="-2695" y="1992787"/>
                  <a:pt x="1424" y="2330924"/>
                </a:cubicBezTo>
                <a:close/>
              </a:path>
            </a:pathLst>
          </a:custGeom>
          <a:solidFill>
            <a:srgbClr val="348E90"/>
          </a:solidFill>
          <a:ln w="3175">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 name="Google Shape;133;g61ca4f9afc_1_413">
            <a:extLst>
              <a:ext uri="{FF2B5EF4-FFF2-40B4-BE49-F238E27FC236}">
                <a16:creationId xmlns:a16="http://schemas.microsoft.com/office/drawing/2014/main" id="{1B86F292-1AA4-6C97-029F-987231485882}"/>
              </a:ext>
            </a:extLst>
          </p:cNvPr>
          <p:cNvSpPr/>
          <p:nvPr userDrawn="1"/>
        </p:nvSpPr>
        <p:spPr>
          <a:xfrm>
            <a:off x="4105073" y="4378538"/>
            <a:ext cx="4940648" cy="261056"/>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rgbClr val="000000"/>
              </a:buClr>
              <a:buSzPts val="1000"/>
              <a:buFont typeface="Arial"/>
              <a:buNone/>
            </a:pPr>
            <a:r>
              <a:rPr lang="en-US" sz="2400" b="1" i="0" u="none" strike="noStrike" cap="none" dirty="0">
                <a:solidFill>
                  <a:schemeClr val="bg2">
                    <a:lumMod val="75000"/>
                    <a:lumOff val="25000"/>
                  </a:schemeClr>
                </a:solidFill>
                <a:latin typeface="Raleway" pitchFamily="2" charset="0"/>
                <a:ea typeface="Calibri"/>
                <a:cs typeface="Calibri"/>
                <a:sym typeface="Calibri"/>
              </a:rPr>
              <a:t>•</a:t>
            </a:r>
            <a:r>
              <a:rPr lang="en-US" sz="1600" b="1" i="0" u="none" strike="noStrike" cap="none" dirty="0">
                <a:solidFill>
                  <a:schemeClr val="bg2">
                    <a:lumMod val="75000"/>
                    <a:lumOff val="25000"/>
                  </a:schemeClr>
                </a:solidFill>
                <a:latin typeface="Raleway" pitchFamily="2" charset="0"/>
                <a:ea typeface="Calibri"/>
                <a:cs typeface="Calibri"/>
                <a:sym typeface="Calibri"/>
              </a:rPr>
              <a:t>  NEW DELHI </a:t>
            </a:r>
            <a:r>
              <a:rPr lang="en-US" sz="2400" b="1" i="0" u="none" strike="noStrike" cap="none" dirty="0">
                <a:solidFill>
                  <a:schemeClr val="bg2">
                    <a:lumMod val="75000"/>
                    <a:lumOff val="25000"/>
                  </a:schemeClr>
                </a:solidFill>
                <a:latin typeface="Raleway" pitchFamily="2" charset="0"/>
                <a:ea typeface="Calibri"/>
                <a:cs typeface="Calibri"/>
                <a:sym typeface="Calibri"/>
              </a:rPr>
              <a:t>•</a:t>
            </a:r>
            <a:r>
              <a:rPr lang="en-US" sz="1600" b="1" i="0" u="none" strike="noStrike" cap="none" dirty="0">
                <a:solidFill>
                  <a:schemeClr val="bg2">
                    <a:lumMod val="75000"/>
                    <a:lumOff val="25000"/>
                  </a:schemeClr>
                </a:solidFill>
                <a:latin typeface="Raleway" pitchFamily="2" charset="0"/>
                <a:ea typeface="Calibri"/>
                <a:cs typeface="Calibri"/>
                <a:sym typeface="Calibri"/>
              </a:rPr>
              <a:t>  BANGALORE  </a:t>
            </a:r>
            <a:r>
              <a:rPr lang="en-US" sz="2400" b="1" i="0" u="none" strike="noStrike" cap="none" dirty="0">
                <a:solidFill>
                  <a:schemeClr val="bg2">
                    <a:lumMod val="75000"/>
                    <a:lumOff val="25000"/>
                  </a:schemeClr>
                </a:solidFill>
                <a:latin typeface="Raleway" pitchFamily="2" charset="0"/>
                <a:ea typeface="Calibri"/>
                <a:cs typeface="Calibri"/>
                <a:sym typeface="Calibri"/>
              </a:rPr>
              <a:t>•</a:t>
            </a:r>
            <a:r>
              <a:rPr lang="en-US" sz="1600" b="1" i="0" u="none" strike="noStrike" cap="none" dirty="0">
                <a:solidFill>
                  <a:schemeClr val="bg2">
                    <a:lumMod val="75000"/>
                    <a:lumOff val="25000"/>
                  </a:schemeClr>
                </a:solidFill>
                <a:latin typeface="Raleway" pitchFamily="2" charset="0"/>
                <a:ea typeface="Calibri"/>
                <a:cs typeface="Calibri"/>
                <a:sym typeface="Calibri"/>
              </a:rPr>
              <a:t> UNITED STATES  </a:t>
            </a:r>
          </a:p>
        </p:txBody>
      </p:sp>
      <p:sp>
        <p:nvSpPr>
          <p:cNvPr id="7" name="Rectangle 6">
            <a:extLst>
              <a:ext uri="{FF2B5EF4-FFF2-40B4-BE49-F238E27FC236}">
                <a16:creationId xmlns:a16="http://schemas.microsoft.com/office/drawing/2014/main" id="{E2DA6A14-BE07-7213-405D-4CA2EBA1A206}"/>
              </a:ext>
            </a:extLst>
          </p:cNvPr>
          <p:cNvSpPr/>
          <p:nvPr userDrawn="1"/>
        </p:nvSpPr>
        <p:spPr>
          <a:xfrm>
            <a:off x="210903" y="4766795"/>
            <a:ext cx="8640305" cy="369332"/>
          </a:xfrm>
          <a:prstGeom prst="rect">
            <a:avLst/>
          </a:prstGeom>
        </p:spPr>
        <p:txBody>
          <a:bodyPr wrap="square">
            <a:spAutoFit/>
          </a:bodyPr>
          <a:lstStyle/>
          <a:p>
            <a:r>
              <a:rPr lang="en-IN" sz="900" b="1" i="0" u="none" strike="noStrike" dirty="0">
                <a:solidFill>
                  <a:schemeClr val="bg1"/>
                </a:solidFill>
                <a:effectLst/>
                <a:latin typeface="Calibri" panose="020F0502020204030204" pitchFamily="34" charset="0"/>
                <a:cs typeface="Calibri" panose="020F0502020204030204" pitchFamily="34" charset="0"/>
              </a:rPr>
              <a:t>Disclaimer:</a:t>
            </a:r>
            <a:r>
              <a:rPr lang="en-IN" sz="900" b="0" i="0" u="none" strike="noStrike" dirty="0">
                <a:solidFill>
                  <a:schemeClr val="bg1"/>
                </a:solidFill>
                <a:effectLst/>
                <a:latin typeface="Calibri" panose="020F0502020204030204" pitchFamily="34" charset="0"/>
                <a:cs typeface="Calibri" panose="020F0502020204030204" pitchFamily="34" charset="0"/>
              </a:rPr>
              <a:t> The information produced in this document is proprietor knowledge of ALabs AI Private Limited, dba Scaletrix.AI,  ©, 2017-2023. Unauthorized use or duplication of this material or any part of this material, including data, in any form without explicit and written permission will attract legal action.</a:t>
            </a:r>
            <a:endParaRPr lang="en-GB" sz="900" kern="1200" dirty="0">
              <a:solidFill>
                <a:schemeClr val="bg1"/>
              </a:solidFill>
              <a:effectLst/>
              <a:latin typeface="Calibri" panose="020F0502020204030204" pitchFamily="34" charset="0"/>
              <a:ea typeface="+mn-ea"/>
              <a:cs typeface="Calibri" panose="020F0502020204030204" pitchFamily="34" charset="0"/>
            </a:endParaRPr>
          </a:p>
        </p:txBody>
      </p:sp>
      <p:pic>
        <p:nvPicPr>
          <p:cNvPr id="8" name="Picture 7">
            <a:extLst>
              <a:ext uri="{FF2B5EF4-FFF2-40B4-BE49-F238E27FC236}">
                <a16:creationId xmlns:a16="http://schemas.microsoft.com/office/drawing/2014/main" id="{A9B28688-2EB4-2123-29C3-E4FD02DA4DBE}"/>
              </a:ext>
            </a:extLst>
          </p:cNvPr>
          <p:cNvPicPr>
            <a:picLocks noChangeAspect="1"/>
          </p:cNvPicPr>
          <p:nvPr userDrawn="1"/>
        </p:nvPicPr>
        <p:blipFill rotWithShape="1">
          <a:blip r:embed="rId2"/>
          <a:srcRect l="7158" t="10561" r="8984" b="14075"/>
          <a:stretch/>
        </p:blipFill>
        <p:spPr>
          <a:xfrm>
            <a:off x="135177" y="168922"/>
            <a:ext cx="2677768" cy="714447"/>
          </a:xfrm>
          <a:prstGeom prst="rect">
            <a:avLst/>
          </a:prstGeom>
        </p:spPr>
      </p:pic>
      <p:pic>
        <p:nvPicPr>
          <p:cNvPr id="9" name="Picture 8" descr="A hand shaking with a circuit board&#10;&#10;Description automatically generated">
            <a:extLst>
              <a:ext uri="{FF2B5EF4-FFF2-40B4-BE49-F238E27FC236}">
                <a16:creationId xmlns:a16="http://schemas.microsoft.com/office/drawing/2014/main" id="{E40CF6E5-4E72-534F-61DB-10D6B6744243}"/>
              </a:ext>
            </a:extLst>
          </p:cNvPr>
          <p:cNvPicPr>
            <a:picLocks noChangeAspect="1"/>
          </p:cNvPicPr>
          <p:nvPr userDrawn="1"/>
        </p:nvPicPr>
        <p:blipFill>
          <a:blip r:embed="rId3"/>
          <a:stretch>
            <a:fillRect/>
          </a:stretch>
        </p:blipFill>
        <p:spPr>
          <a:xfrm>
            <a:off x="368569" y="1526419"/>
            <a:ext cx="4027266" cy="2265337"/>
          </a:xfrm>
          <a:prstGeom prst="rect">
            <a:avLst/>
          </a:prstGeom>
          <a:effectLst>
            <a:softEdge rad="203200"/>
          </a:effectLst>
        </p:spPr>
      </p:pic>
      <p:sp>
        <p:nvSpPr>
          <p:cNvPr id="11" name="TextBox 10">
            <a:extLst>
              <a:ext uri="{FF2B5EF4-FFF2-40B4-BE49-F238E27FC236}">
                <a16:creationId xmlns:a16="http://schemas.microsoft.com/office/drawing/2014/main" id="{65A17843-D261-8EFC-118D-00F0D03E98B6}"/>
              </a:ext>
            </a:extLst>
          </p:cNvPr>
          <p:cNvSpPr txBox="1"/>
          <p:nvPr userDrawn="1"/>
        </p:nvSpPr>
        <p:spPr>
          <a:xfrm>
            <a:off x="2167888" y="3939417"/>
            <a:ext cx="6969627" cy="400110"/>
          </a:xfrm>
          <a:prstGeom prst="rect">
            <a:avLst/>
          </a:prstGeom>
          <a:noFill/>
        </p:spPr>
        <p:txBody>
          <a:bodyPr wrap="square" rtlCol="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lang="en-IN" sz="2000" b="1" dirty="0">
                <a:solidFill>
                  <a:schemeClr val="tx1"/>
                </a:solidFill>
                <a:latin typeface="Raleway" pitchFamily="2" charset="0"/>
                <a:ea typeface="Raleway"/>
                <a:cs typeface="Raleway"/>
                <a:sym typeface="Raleway"/>
              </a:rPr>
              <a:t>Unleash Growth with Digital Transformation &amp; Analytics</a:t>
            </a:r>
          </a:p>
        </p:txBody>
      </p:sp>
      <p:pic>
        <p:nvPicPr>
          <p:cNvPr id="5" name="Picture 4">
            <a:extLst>
              <a:ext uri="{FF2B5EF4-FFF2-40B4-BE49-F238E27FC236}">
                <a16:creationId xmlns:a16="http://schemas.microsoft.com/office/drawing/2014/main" id="{A2304372-7439-DD33-9CB7-28CBD059919F}"/>
              </a:ext>
            </a:extLst>
          </p:cNvPr>
          <p:cNvPicPr>
            <a:picLocks noChangeAspect="1"/>
          </p:cNvPicPr>
          <p:nvPr userDrawn="1"/>
        </p:nvPicPr>
        <p:blipFill>
          <a:blip r:embed="rId4"/>
          <a:stretch>
            <a:fillRect/>
          </a:stretch>
        </p:blipFill>
        <p:spPr>
          <a:xfrm>
            <a:off x="4664867" y="2353536"/>
            <a:ext cx="4210050" cy="952500"/>
          </a:xfrm>
          <a:prstGeom prst="rect">
            <a:avLst/>
          </a:prstGeom>
        </p:spPr>
      </p:pic>
    </p:spTree>
    <p:extLst>
      <p:ext uri="{BB962C8B-B14F-4D97-AF65-F5344CB8AC3E}">
        <p14:creationId xmlns:p14="http://schemas.microsoft.com/office/powerpoint/2010/main" val="574195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Google Shape;45;p7">
            <a:extLst>
              <a:ext uri="{FF2B5EF4-FFF2-40B4-BE49-F238E27FC236}">
                <a16:creationId xmlns:a16="http://schemas.microsoft.com/office/drawing/2014/main" id="{564256A3-4B60-B37C-3C15-AB3FE9B6DA43}"/>
              </a:ext>
            </a:extLst>
          </p:cNvPr>
          <p:cNvSpPr txBox="1">
            <a:spLocks noGrp="1"/>
          </p:cNvSpPr>
          <p:nvPr>
            <p:ph type="title"/>
          </p:nvPr>
        </p:nvSpPr>
        <p:spPr>
          <a:xfrm>
            <a:off x="302398" y="0"/>
            <a:ext cx="8006400" cy="853200"/>
          </a:xfrm>
          <a:prstGeom prst="rect">
            <a:avLst/>
          </a:prstGeom>
        </p:spPr>
        <p:txBody>
          <a:bodyPr spcFirstLastPara="1" wrap="square" lIns="91425" tIns="91425" rIns="91425" bIns="91425" anchor="ctr" anchorCtr="0">
            <a:noAutofit/>
          </a:bodyPr>
          <a:lstStyle>
            <a:lvl1pPr lvl="0">
              <a:spcBef>
                <a:spcPts val="0"/>
              </a:spcBef>
              <a:spcAft>
                <a:spcPts val="0"/>
              </a:spcAft>
              <a:buSzPts val="2400"/>
              <a:buNone/>
              <a:defRPr sz="2200">
                <a:solidFill>
                  <a:schemeClr val="tx1"/>
                </a:solidFill>
                <a:latin typeface="Raleway" pitchFamily="2" charset="0"/>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dirty="0"/>
          </a:p>
        </p:txBody>
      </p:sp>
      <p:pic>
        <p:nvPicPr>
          <p:cNvPr id="10" name="Picture 9">
            <a:extLst>
              <a:ext uri="{FF2B5EF4-FFF2-40B4-BE49-F238E27FC236}">
                <a16:creationId xmlns:a16="http://schemas.microsoft.com/office/drawing/2014/main" id="{0ED84FBE-1867-E2FC-542F-6BD86B80EBD3}"/>
              </a:ext>
            </a:extLst>
          </p:cNvPr>
          <p:cNvPicPr>
            <a:picLocks noChangeAspect="1"/>
          </p:cNvPicPr>
          <p:nvPr userDrawn="1"/>
        </p:nvPicPr>
        <p:blipFill rotWithShape="1">
          <a:blip r:embed="rId2"/>
          <a:srcRect t="14381" b="10083"/>
          <a:stretch/>
        </p:blipFill>
        <p:spPr>
          <a:xfrm>
            <a:off x="-10479" y="4778374"/>
            <a:ext cx="1629531" cy="365126"/>
          </a:xfrm>
          <a:prstGeom prst="rect">
            <a:avLst/>
          </a:prstGeom>
        </p:spPr>
      </p:pic>
      <p:sp>
        <p:nvSpPr>
          <p:cNvPr id="11" name="Slide Number Placeholder 5">
            <a:extLst>
              <a:ext uri="{FF2B5EF4-FFF2-40B4-BE49-F238E27FC236}">
                <a16:creationId xmlns:a16="http://schemas.microsoft.com/office/drawing/2014/main" id="{4B24C27D-E9CF-52B2-895E-3ABEC7ADC878}"/>
              </a:ext>
            </a:extLst>
          </p:cNvPr>
          <p:cNvSpPr>
            <a:spLocks noGrp="1"/>
          </p:cNvSpPr>
          <p:nvPr>
            <p:ph type="sldNum" sz="quarter" idx="12"/>
          </p:nvPr>
        </p:nvSpPr>
        <p:spPr>
          <a:xfrm>
            <a:off x="8492930" y="4810835"/>
            <a:ext cx="548700" cy="266454"/>
          </a:xfrm>
          <a:prstGeom prst="rect">
            <a:avLst/>
          </a:prstGeom>
        </p:spPr>
        <p:txBody>
          <a:bodyPr/>
          <a:lstStyle>
            <a:lvl1pPr>
              <a:defRPr>
                <a:latin typeface="Raleway" pitchFamily="2" charset="0"/>
                <a:cs typeface="Calibri" panose="020F0502020204030204" pitchFamily="34" charset="0"/>
              </a:defRPr>
            </a:lvl1pPr>
          </a:lstStyle>
          <a:p>
            <a:fld id="{66B530E6-33B2-49CF-A736-7C25316E718C}" type="slidenum">
              <a:rPr lang="en-US" smtClean="0"/>
              <a:pPr/>
              <a:t>‹#›</a:t>
            </a:fld>
            <a:endParaRPr lang="en-US" dirty="0"/>
          </a:p>
        </p:txBody>
      </p:sp>
    </p:spTree>
    <p:extLst>
      <p:ext uri="{BB962C8B-B14F-4D97-AF65-F5344CB8AC3E}">
        <p14:creationId xmlns:p14="http://schemas.microsoft.com/office/powerpoint/2010/main" val="2969310616"/>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1_Picture with Caption">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B9630DA-C8F6-4DCB-07B4-8474A714CA0E}"/>
              </a:ext>
            </a:extLst>
          </p:cNvPr>
          <p:cNvSpPr>
            <a:spLocks noGrp="1"/>
          </p:cNvSpPr>
          <p:nvPr>
            <p:ph type="pic" idx="1"/>
          </p:nvPr>
        </p:nvSpPr>
        <p:spPr>
          <a:xfrm>
            <a:off x="3887391" y="1537099"/>
            <a:ext cx="4629150" cy="2858691"/>
          </a:xfrm>
        </p:spPr>
        <p:txBody>
          <a:bodyPr>
            <a:normAutofit/>
          </a:bodyPr>
          <a:lstStyle>
            <a:lvl1pPr marL="0" indent="0">
              <a:buNone/>
              <a:defRPr sz="1000">
                <a:latin typeface="Calibri" panose="020F0502020204030204" pitchFamily="34" charset="0"/>
                <a:cs typeface="Calibri" panose="020F0502020204030204" pitchFamily="34" charset="0"/>
              </a:defRPr>
            </a:lvl1pPr>
            <a:lvl2pPr marL="342884" indent="0">
              <a:buNone/>
              <a:defRPr sz="2100"/>
            </a:lvl2pPr>
            <a:lvl3pPr marL="685766" indent="0">
              <a:buNone/>
              <a:defRPr sz="1800"/>
            </a:lvl3pPr>
            <a:lvl4pPr marL="1028649" indent="0">
              <a:buNone/>
              <a:defRPr sz="1500"/>
            </a:lvl4pPr>
            <a:lvl5pPr marL="1371532" indent="0">
              <a:buNone/>
              <a:defRPr sz="1500"/>
            </a:lvl5pPr>
            <a:lvl6pPr marL="1714415" indent="0">
              <a:buNone/>
              <a:defRPr sz="1500"/>
            </a:lvl6pPr>
            <a:lvl7pPr marL="2057297" indent="0">
              <a:buNone/>
              <a:defRPr sz="1500"/>
            </a:lvl7pPr>
            <a:lvl8pPr marL="2400180" indent="0">
              <a:buNone/>
              <a:defRPr sz="1500"/>
            </a:lvl8pPr>
            <a:lvl9pPr marL="2743064" indent="0">
              <a:buNone/>
              <a:defRPr sz="1500"/>
            </a:lvl9pPr>
          </a:lstStyle>
          <a:p>
            <a:endParaRPr lang="en-IN" dirty="0"/>
          </a:p>
        </p:txBody>
      </p:sp>
      <p:sp>
        <p:nvSpPr>
          <p:cNvPr id="4" name="Text Placeholder 3">
            <a:extLst>
              <a:ext uri="{FF2B5EF4-FFF2-40B4-BE49-F238E27FC236}">
                <a16:creationId xmlns:a16="http://schemas.microsoft.com/office/drawing/2014/main" id="{2D23ABE9-772D-629A-0846-B8D8655E488F}"/>
              </a:ext>
            </a:extLst>
          </p:cNvPr>
          <p:cNvSpPr>
            <a:spLocks noGrp="1"/>
          </p:cNvSpPr>
          <p:nvPr>
            <p:ph type="body" sz="half" idx="2"/>
          </p:nvPr>
        </p:nvSpPr>
        <p:spPr>
          <a:xfrm>
            <a:off x="629843" y="1543052"/>
            <a:ext cx="2949178" cy="2858691"/>
          </a:xfrm>
        </p:spPr>
        <p:txBody>
          <a:bodyPr/>
          <a:lstStyle>
            <a:lvl1pPr marL="0" indent="0">
              <a:buNone/>
              <a:defRPr sz="1000">
                <a:latin typeface="Calibri" panose="020F0502020204030204" pitchFamily="34" charset="0"/>
                <a:cs typeface="Calibri" panose="020F0502020204030204" pitchFamily="34" charset="0"/>
              </a:defRPr>
            </a:lvl1pPr>
            <a:lvl2pPr marL="342884" indent="0">
              <a:buNone/>
              <a:defRPr sz="1050"/>
            </a:lvl2pPr>
            <a:lvl3pPr marL="685766" indent="0">
              <a:buNone/>
              <a:defRPr sz="900"/>
            </a:lvl3pPr>
            <a:lvl4pPr marL="1028649" indent="0">
              <a:buNone/>
              <a:defRPr sz="750"/>
            </a:lvl4pPr>
            <a:lvl5pPr marL="1371532" indent="0">
              <a:buNone/>
              <a:defRPr sz="750"/>
            </a:lvl5pPr>
            <a:lvl6pPr marL="1714415" indent="0">
              <a:buNone/>
              <a:defRPr sz="750"/>
            </a:lvl6pPr>
            <a:lvl7pPr marL="2057297" indent="0">
              <a:buNone/>
              <a:defRPr sz="750"/>
            </a:lvl7pPr>
            <a:lvl8pPr marL="2400180" indent="0">
              <a:buNone/>
              <a:defRPr sz="750"/>
            </a:lvl8pPr>
            <a:lvl9pPr marL="2743064" indent="0">
              <a:buNone/>
              <a:defRPr sz="750"/>
            </a:lvl9pPr>
          </a:lstStyle>
          <a:p>
            <a:pPr lvl="0"/>
            <a:r>
              <a:rPr lang="en-US"/>
              <a:t>Click to edit Master text styles</a:t>
            </a:r>
          </a:p>
        </p:txBody>
      </p:sp>
      <p:sp>
        <p:nvSpPr>
          <p:cNvPr id="11" name="Google Shape;45;p7">
            <a:extLst>
              <a:ext uri="{FF2B5EF4-FFF2-40B4-BE49-F238E27FC236}">
                <a16:creationId xmlns:a16="http://schemas.microsoft.com/office/drawing/2014/main" id="{2DDA5E8B-7438-C891-2771-F57700CCD3FA}"/>
              </a:ext>
            </a:extLst>
          </p:cNvPr>
          <p:cNvSpPr txBox="1">
            <a:spLocks noGrp="1"/>
          </p:cNvSpPr>
          <p:nvPr>
            <p:ph type="title"/>
          </p:nvPr>
        </p:nvSpPr>
        <p:spPr>
          <a:xfrm>
            <a:off x="302398" y="0"/>
            <a:ext cx="8006400" cy="853200"/>
          </a:xfrm>
          <a:prstGeom prst="rect">
            <a:avLst/>
          </a:prstGeom>
        </p:spPr>
        <p:txBody>
          <a:bodyPr spcFirstLastPara="1" wrap="square" lIns="91425" tIns="91425" rIns="91425" bIns="91425" anchor="ctr" anchorCtr="0">
            <a:noAutofit/>
          </a:bodyPr>
          <a:lstStyle>
            <a:lvl1pPr lvl="0">
              <a:spcBef>
                <a:spcPts val="0"/>
              </a:spcBef>
              <a:spcAft>
                <a:spcPts val="0"/>
              </a:spcAft>
              <a:buSzPts val="2400"/>
              <a:buNone/>
              <a:defRPr sz="2200">
                <a:solidFill>
                  <a:schemeClr val="tx1"/>
                </a:solidFill>
                <a:latin typeface="Raleway" pitchFamily="2" charset="0"/>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dirty="0"/>
          </a:p>
        </p:txBody>
      </p:sp>
      <p:pic>
        <p:nvPicPr>
          <p:cNvPr id="12" name="Picture 11">
            <a:extLst>
              <a:ext uri="{FF2B5EF4-FFF2-40B4-BE49-F238E27FC236}">
                <a16:creationId xmlns:a16="http://schemas.microsoft.com/office/drawing/2014/main" id="{1520CC9C-C42F-0D7C-56C3-F294FB6AF5AF}"/>
              </a:ext>
            </a:extLst>
          </p:cNvPr>
          <p:cNvPicPr>
            <a:picLocks noChangeAspect="1"/>
          </p:cNvPicPr>
          <p:nvPr/>
        </p:nvPicPr>
        <p:blipFill rotWithShape="1">
          <a:blip r:embed="rId2"/>
          <a:srcRect t="14381" b="10083"/>
          <a:stretch/>
        </p:blipFill>
        <p:spPr>
          <a:xfrm>
            <a:off x="-10478" y="4778375"/>
            <a:ext cx="1629531" cy="365127"/>
          </a:xfrm>
          <a:prstGeom prst="rect">
            <a:avLst/>
          </a:prstGeom>
        </p:spPr>
      </p:pic>
      <p:sp>
        <p:nvSpPr>
          <p:cNvPr id="13" name="Slide Number Placeholder 5">
            <a:extLst>
              <a:ext uri="{FF2B5EF4-FFF2-40B4-BE49-F238E27FC236}">
                <a16:creationId xmlns:a16="http://schemas.microsoft.com/office/drawing/2014/main" id="{BE10E01B-527E-6CF6-D575-6D430AD2824D}"/>
              </a:ext>
            </a:extLst>
          </p:cNvPr>
          <p:cNvSpPr>
            <a:spLocks noGrp="1"/>
          </p:cNvSpPr>
          <p:nvPr>
            <p:ph type="sldNum" sz="quarter" idx="12"/>
          </p:nvPr>
        </p:nvSpPr>
        <p:spPr>
          <a:xfrm>
            <a:off x="8492931" y="4810836"/>
            <a:ext cx="548700" cy="266454"/>
          </a:xfrm>
          <a:prstGeom prst="rect">
            <a:avLst/>
          </a:prstGeom>
        </p:spPr>
        <p:txBody>
          <a:bodyPr/>
          <a:lstStyle>
            <a:lvl1pPr>
              <a:defRPr>
                <a:latin typeface="Raleway" pitchFamily="2" charset="0"/>
                <a:cs typeface="Calibri" panose="020F0502020204030204" pitchFamily="34" charset="0"/>
              </a:defRPr>
            </a:lvl1pPr>
          </a:lstStyle>
          <a:p>
            <a:fld id="{66B530E6-33B2-49CF-A736-7C25316E718C}" type="slidenum">
              <a:rPr lang="en-US" smtClean="0"/>
              <a:pPr/>
              <a:t>‹#›</a:t>
            </a:fld>
            <a:endParaRPr lang="en-US" dirty="0"/>
          </a:p>
        </p:txBody>
      </p:sp>
    </p:spTree>
    <p:extLst>
      <p:ext uri="{BB962C8B-B14F-4D97-AF65-F5344CB8AC3E}">
        <p14:creationId xmlns:p14="http://schemas.microsoft.com/office/powerpoint/2010/main" val="4275884971"/>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C6E896A-68C9-7523-8C07-666BD0EFBA84}"/>
              </a:ext>
            </a:extLst>
          </p:cNvPr>
          <p:cNvSpPr>
            <a:spLocks noGrp="1"/>
          </p:cNvSpPr>
          <p:nvPr>
            <p:ph idx="1"/>
          </p:nvPr>
        </p:nvSpPr>
        <p:spPr>
          <a:xfrm>
            <a:off x="311700" y="1951875"/>
            <a:ext cx="8520600" cy="2364912"/>
          </a:xfrm>
        </p:spPr>
        <p:txBody>
          <a:bodyPr/>
          <a:lstStyle>
            <a:lvl1pPr>
              <a:defRPr>
                <a:latin typeface="Calibri" panose="020F0502020204030204" pitchFamily="34" charset="0"/>
                <a:cs typeface="Calibri" panose="020F0502020204030204" pitchFamily="34" charset="0"/>
              </a:defRPr>
            </a:lvl1pPr>
            <a:lvl2pPr>
              <a:defRPr>
                <a:latin typeface="Raleway" pitchFamily="2" charset="0"/>
              </a:defRPr>
            </a:lvl2pPr>
            <a:lvl3pPr>
              <a:defRPr>
                <a:latin typeface="Raleway" pitchFamily="2" charset="0"/>
              </a:defRPr>
            </a:lvl3pPr>
            <a:lvl4pPr>
              <a:defRPr>
                <a:latin typeface="Raleway" pitchFamily="2" charset="0"/>
              </a:defRPr>
            </a:lvl4pPr>
            <a:lvl5pPr>
              <a:defRPr>
                <a:latin typeface="Raleway" pitchFamily="2"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2" name="Google Shape;45;p7">
            <a:extLst>
              <a:ext uri="{FF2B5EF4-FFF2-40B4-BE49-F238E27FC236}">
                <a16:creationId xmlns:a16="http://schemas.microsoft.com/office/drawing/2014/main" id="{2B1567C0-4287-5016-773D-60FC6944785E}"/>
              </a:ext>
            </a:extLst>
          </p:cNvPr>
          <p:cNvSpPr txBox="1">
            <a:spLocks noGrp="1"/>
          </p:cNvSpPr>
          <p:nvPr>
            <p:ph type="title"/>
          </p:nvPr>
        </p:nvSpPr>
        <p:spPr>
          <a:xfrm>
            <a:off x="302398" y="0"/>
            <a:ext cx="8006400" cy="8532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200">
                <a:solidFill>
                  <a:schemeClr val="tx1"/>
                </a:solidFill>
                <a:latin typeface="Raleway" pitchFamily="2" charset="0"/>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dirty="0"/>
          </a:p>
        </p:txBody>
      </p:sp>
      <p:pic>
        <p:nvPicPr>
          <p:cNvPr id="11" name="Picture 10">
            <a:extLst>
              <a:ext uri="{FF2B5EF4-FFF2-40B4-BE49-F238E27FC236}">
                <a16:creationId xmlns:a16="http://schemas.microsoft.com/office/drawing/2014/main" id="{2F9D72CD-EDE0-C0F6-D2D9-664BD9111D39}"/>
              </a:ext>
            </a:extLst>
          </p:cNvPr>
          <p:cNvPicPr>
            <a:picLocks noChangeAspect="1"/>
          </p:cNvPicPr>
          <p:nvPr/>
        </p:nvPicPr>
        <p:blipFill rotWithShape="1">
          <a:blip r:embed="rId2"/>
          <a:srcRect t="14381" b="10083"/>
          <a:stretch/>
        </p:blipFill>
        <p:spPr>
          <a:xfrm>
            <a:off x="-10478" y="4778375"/>
            <a:ext cx="1629531" cy="365127"/>
          </a:xfrm>
          <a:prstGeom prst="rect">
            <a:avLst/>
          </a:prstGeom>
        </p:spPr>
      </p:pic>
      <p:sp>
        <p:nvSpPr>
          <p:cNvPr id="12" name="Slide Number Placeholder 5">
            <a:extLst>
              <a:ext uri="{FF2B5EF4-FFF2-40B4-BE49-F238E27FC236}">
                <a16:creationId xmlns:a16="http://schemas.microsoft.com/office/drawing/2014/main" id="{54CBDA10-C463-8A5E-0969-8CFE1D30C617}"/>
              </a:ext>
            </a:extLst>
          </p:cNvPr>
          <p:cNvSpPr>
            <a:spLocks noGrp="1"/>
          </p:cNvSpPr>
          <p:nvPr>
            <p:ph type="sldNum" sz="quarter" idx="12"/>
          </p:nvPr>
        </p:nvSpPr>
        <p:spPr>
          <a:xfrm>
            <a:off x="8492931" y="4810836"/>
            <a:ext cx="548700" cy="266454"/>
          </a:xfrm>
          <a:prstGeom prst="rect">
            <a:avLst/>
          </a:prstGeom>
        </p:spPr>
        <p:txBody>
          <a:bodyPr/>
          <a:lstStyle>
            <a:lvl1pPr>
              <a:defRPr>
                <a:latin typeface="Raleway" pitchFamily="2" charset="0"/>
                <a:cs typeface="Calibri" panose="020F0502020204030204" pitchFamily="34" charset="0"/>
              </a:defRPr>
            </a:lvl1pPr>
          </a:lstStyle>
          <a:p>
            <a:fld id="{66B530E6-33B2-49CF-A736-7C25316E718C}" type="slidenum">
              <a:rPr lang="en-US" smtClean="0"/>
              <a:pPr/>
              <a:t>‹#›</a:t>
            </a:fld>
            <a:endParaRPr lang="en-US" dirty="0"/>
          </a:p>
        </p:txBody>
      </p:sp>
    </p:spTree>
    <p:extLst>
      <p:ext uri="{BB962C8B-B14F-4D97-AF65-F5344CB8AC3E}">
        <p14:creationId xmlns:p14="http://schemas.microsoft.com/office/powerpoint/2010/main" val="3559624731"/>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Title and two columns 1">
  <p:cSld name="Title and two columns 1">
    <p:spTree>
      <p:nvGrpSpPr>
        <p:cNvPr id="1" name="Shape 76"/>
        <p:cNvGrpSpPr/>
        <p:nvPr/>
      </p:nvGrpSpPr>
      <p:grpSpPr>
        <a:xfrm>
          <a:off x="0" y="0"/>
          <a:ext cx="0" cy="0"/>
          <a:chOff x="0" y="0"/>
          <a:chExt cx="0" cy="0"/>
        </a:xfrm>
      </p:grpSpPr>
      <p:sp>
        <p:nvSpPr>
          <p:cNvPr id="77" name="Google Shape;77;p13"/>
          <p:cNvSpPr txBox="1">
            <a:spLocks noGrp="1"/>
          </p:cNvSpPr>
          <p:nvPr>
            <p:ph type="subTitle" idx="1"/>
          </p:nvPr>
        </p:nvSpPr>
        <p:spPr>
          <a:xfrm>
            <a:off x="1352046" y="2895600"/>
            <a:ext cx="2734710" cy="371400"/>
          </a:xfrm>
          <a:prstGeom prst="rect">
            <a:avLst/>
          </a:prstGeom>
        </p:spPr>
        <p:txBody>
          <a:bodyPr spcFirstLastPara="1" wrap="square" lIns="91425" tIns="91425" rIns="91425" bIns="91425" anchor="ctr" anchorCtr="0">
            <a:normAutofit/>
          </a:bodyPr>
          <a:lstStyle>
            <a:lvl1pPr lvl="0" algn="ctr" rtl="0">
              <a:lnSpc>
                <a:spcPct val="100000"/>
              </a:lnSpc>
              <a:spcBef>
                <a:spcPts val="0"/>
              </a:spcBef>
              <a:spcAft>
                <a:spcPts val="0"/>
              </a:spcAft>
              <a:buNone/>
              <a:defRPr b="1">
                <a:latin typeface="Calibri" panose="020F0502020204030204" pitchFamily="34" charset="0"/>
                <a:cs typeface="Calibri" panose="020F0502020204030204" pitchFamily="34" charset="0"/>
              </a:defRPr>
            </a:lvl1pPr>
            <a:lvl2pPr lvl="1" rtl="0">
              <a:lnSpc>
                <a:spcPct val="100000"/>
              </a:lnSpc>
              <a:spcBef>
                <a:spcPts val="1200"/>
              </a:spcBef>
              <a:spcAft>
                <a:spcPts val="0"/>
              </a:spcAft>
              <a:buNone/>
              <a:defRPr b="1"/>
            </a:lvl2pPr>
            <a:lvl3pPr lvl="2" rtl="0">
              <a:lnSpc>
                <a:spcPct val="100000"/>
              </a:lnSpc>
              <a:spcBef>
                <a:spcPts val="1200"/>
              </a:spcBef>
              <a:spcAft>
                <a:spcPts val="0"/>
              </a:spcAft>
              <a:buNone/>
              <a:defRPr b="1"/>
            </a:lvl3pPr>
            <a:lvl4pPr lvl="3" rtl="0">
              <a:lnSpc>
                <a:spcPct val="100000"/>
              </a:lnSpc>
              <a:spcBef>
                <a:spcPts val="1200"/>
              </a:spcBef>
              <a:spcAft>
                <a:spcPts val="0"/>
              </a:spcAft>
              <a:buNone/>
              <a:defRPr b="1"/>
            </a:lvl4pPr>
            <a:lvl5pPr lvl="4" rtl="0">
              <a:lnSpc>
                <a:spcPct val="100000"/>
              </a:lnSpc>
              <a:spcBef>
                <a:spcPts val="1200"/>
              </a:spcBef>
              <a:spcAft>
                <a:spcPts val="0"/>
              </a:spcAft>
              <a:buNone/>
              <a:defRPr b="1"/>
            </a:lvl5pPr>
            <a:lvl6pPr lvl="5" rtl="0">
              <a:lnSpc>
                <a:spcPct val="100000"/>
              </a:lnSpc>
              <a:spcBef>
                <a:spcPts val="1200"/>
              </a:spcBef>
              <a:spcAft>
                <a:spcPts val="0"/>
              </a:spcAft>
              <a:buNone/>
              <a:defRPr b="1"/>
            </a:lvl6pPr>
            <a:lvl7pPr lvl="6" rtl="0">
              <a:lnSpc>
                <a:spcPct val="100000"/>
              </a:lnSpc>
              <a:spcBef>
                <a:spcPts val="1200"/>
              </a:spcBef>
              <a:spcAft>
                <a:spcPts val="0"/>
              </a:spcAft>
              <a:buNone/>
              <a:defRPr b="1"/>
            </a:lvl7pPr>
            <a:lvl8pPr lvl="7" rtl="0">
              <a:lnSpc>
                <a:spcPct val="100000"/>
              </a:lnSpc>
              <a:spcBef>
                <a:spcPts val="1200"/>
              </a:spcBef>
              <a:spcAft>
                <a:spcPts val="0"/>
              </a:spcAft>
              <a:buNone/>
              <a:defRPr b="1"/>
            </a:lvl8pPr>
            <a:lvl9pPr lvl="8" rtl="0">
              <a:lnSpc>
                <a:spcPct val="100000"/>
              </a:lnSpc>
              <a:spcBef>
                <a:spcPts val="1200"/>
              </a:spcBef>
              <a:spcAft>
                <a:spcPts val="1200"/>
              </a:spcAft>
              <a:buNone/>
              <a:defRPr b="1"/>
            </a:lvl9pPr>
          </a:lstStyle>
          <a:p>
            <a:endParaRPr dirty="0"/>
          </a:p>
        </p:txBody>
      </p:sp>
      <p:sp>
        <p:nvSpPr>
          <p:cNvPr id="78" name="Google Shape;78;p13"/>
          <p:cNvSpPr txBox="1">
            <a:spLocks noGrp="1"/>
          </p:cNvSpPr>
          <p:nvPr>
            <p:ph type="subTitle" idx="2"/>
          </p:nvPr>
        </p:nvSpPr>
        <p:spPr>
          <a:xfrm>
            <a:off x="1352046" y="3272025"/>
            <a:ext cx="2734710" cy="9591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None/>
              <a:defRPr sz="1401">
                <a:latin typeface="Calibri" panose="020F0502020204030204" pitchFamily="34" charset="0"/>
                <a:cs typeface="Calibri" panose="020F0502020204030204" pitchFamily="34" charset="0"/>
              </a:defRPr>
            </a:lvl1pPr>
            <a:lvl2pPr lvl="1" rtl="0">
              <a:lnSpc>
                <a:spcPct val="100000"/>
              </a:lnSpc>
              <a:spcBef>
                <a:spcPts val="1200"/>
              </a:spcBef>
              <a:spcAft>
                <a:spcPts val="0"/>
              </a:spcAft>
              <a:buNone/>
              <a:defRPr sz="1401"/>
            </a:lvl2pPr>
            <a:lvl3pPr lvl="2" rtl="0">
              <a:lnSpc>
                <a:spcPct val="100000"/>
              </a:lnSpc>
              <a:spcBef>
                <a:spcPts val="1200"/>
              </a:spcBef>
              <a:spcAft>
                <a:spcPts val="0"/>
              </a:spcAft>
              <a:buNone/>
              <a:defRPr sz="1401"/>
            </a:lvl3pPr>
            <a:lvl4pPr lvl="3" rtl="0">
              <a:lnSpc>
                <a:spcPct val="100000"/>
              </a:lnSpc>
              <a:spcBef>
                <a:spcPts val="1200"/>
              </a:spcBef>
              <a:spcAft>
                <a:spcPts val="0"/>
              </a:spcAft>
              <a:buNone/>
              <a:defRPr sz="1401"/>
            </a:lvl4pPr>
            <a:lvl5pPr lvl="4" rtl="0">
              <a:lnSpc>
                <a:spcPct val="100000"/>
              </a:lnSpc>
              <a:spcBef>
                <a:spcPts val="1200"/>
              </a:spcBef>
              <a:spcAft>
                <a:spcPts val="0"/>
              </a:spcAft>
              <a:buNone/>
              <a:defRPr sz="1401"/>
            </a:lvl5pPr>
            <a:lvl6pPr lvl="5" rtl="0">
              <a:lnSpc>
                <a:spcPct val="100000"/>
              </a:lnSpc>
              <a:spcBef>
                <a:spcPts val="1200"/>
              </a:spcBef>
              <a:spcAft>
                <a:spcPts val="0"/>
              </a:spcAft>
              <a:buNone/>
              <a:defRPr sz="1401"/>
            </a:lvl6pPr>
            <a:lvl7pPr lvl="6" rtl="0">
              <a:lnSpc>
                <a:spcPct val="100000"/>
              </a:lnSpc>
              <a:spcBef>
                <a:spcPts val="1200"/>
              </a:spcBef>
              <a:spcAft>
                <a:spcPts val="0"/>
              </a:spcAft>
              <a:buNone/>
              <a:defRPr sz="1401"/>
            </a:lvl7pPr>
            <a:lvl8pPr lvl="7" rtl="0">
              <a:lnSpc>
                <a:spcPct val="100000"/>
              </a:lnSpc>
              <a:spcBef>
                <a:spcPts val="1200"/>
              </a:spcBef>
              <a:spcAft>
                <a:spcPts val="0"/>
              </a:spcAft>
              <a:buNone/>
              <a:defRPr sz="1401"/>
            </a:lvl8pPr>
            <a:lvl9pPr lvl="8" rtl="0">
              <a:lnSpc>
                <a:spcPct val="100000"/>
              </a:lnSpc>
              <a:spcBef>
                <a:spcPts val="1200"/>
              </a:spcBef>
              <a:spcAft>
                <a:spcPts val="1200"/>
              </a:spcAft>
              <a:buNone/>
              <a:defRPr sz="1401"/>
            </a:lvl9pPr>
          </a:lstStyle>
          <a:p>
            <a:endParaRPr dirty="0"/>
          </a:p>
        </p:txBody>
      </p:sp>
      <p:sp>
        <p:nvSpPr>
          <p:cNvPr id="79" name="Google Shape;79;p13"/>
          <p:cNvSpPr txBox="1">
            <a:spLocks noGrp="1"/>
          </p:cNvSpPr>
          <p:nvPr>
            <p:ph type="subTitle" idx="3"/>
          </p:nvPr>
        </p:nvSpPr>
        <p:spPr>
          <a:xfrm>
            <a:off x="5057271" y="2895600"/>
            <a:ext cx="2734710" cy="371400"/>
          </a:xfrm>
          <a:prstGeom prst="rect">
            <a:avLst/>
          </a:prstGeom>
        </p:spPr>
        <p:txBody>
          <a:bodyPr spcFirstLastPara="1" wrap="square" lIns="91425" tIns="91425" rIns="91425" bIns="91425" anchor="ctr" anchorCtr="0">
            <a:normAutofit/>
          </a:bodyPr>
          <a:lstStyle>
            <a:lvl1pPr lvl="0" algn="ctr" rtl="0">
              <a:lnSpc>
                <a:spcPct val="100000"/>
              </a:lnSpc>
              <a:spcBef>
                <a:spcPts val="0"/>
              </a:spcBef>
              <a:spcAft>
                <a:spcPts val="0"/>
              </a:spcAft>
              <a:buNone/>
              <a:defRPr b="1">
                <a:latin typeface="Calibri" panose="020F0502020204030204" pitchFamily="34" charset="0"/>
                <a:cs typeface="Calibri" panose="020F0502020204030204" pitchFamily="34" charset="0"/>
              </a:defRPr>
            </a:lvl1pPr>
            <a:lvl2pPr lvl="1" rtl="0">
              <a:lnSpc>
                <a:spcPct val="100000"/>
              </a:lnSpc>
              <a:spcBef>
                <a:spcPts val="1200"/>
              </a:spcBef>
              <a:spcAft>
                <a:spcPts val="0"/>
              </a:spcAft>
              <a:buNone/>
              <a:defRPr b="1"/>
            </a:lvl2pPr>
            <a:lvl3pPr lvl="2" rtl="0">
              <a:lnSpc>
                <a:spcPct val="100000"/>
              </a:lnSpc>
              <a:spcBef>
                <a:spcPts val="1200"/>
              </a:spcBef>
              <a:spcAft>
                <a:spcPts val="0"/>
              </a:spcAft>
              <a:buNone/>
              <a:defRPr b="1"/>
            </a:lvl3pPr>
            <a:lvl4pPr lvl="3" rtl="0">
              <a:lnSpc>
                <a:spcPct val="100000"/>
              </a:lnSpc>
              <a:spcBef>
                <a:spcPts val="1200"/>
              </a:spcBef>
              <a:spcAft>
                <a:spcPts val="0"/>
              </a:spcAft>
              <a:buNone/>
              <a:defRPr b="1"/>
            </a:lvl4pPr>
            <a:lvl5pPr lvl="4" rtl="0">
              <a:lnSpc>
                <a:spcPct val="100000"/>
              </a:lnSpc>
              <a:spcBef>
                <a:spcPts val="1200"/>
              </a:spcBef>
              <a:spcAft>
                <a:spcPts val="0"/>
              </a:spcAft>
              <a:buNone/>
              <a:defRPr b="1"/>
            </a:lvl5pPr>
            <a:lvl6pPr lvl="5" rtl="0">
              <a:lnSpc>
                <a:spcPct val="100000"/>
              </a:lnSpc>
              <a:spcBef>
                <a:spcPts val="1200"/>
              </a:spcBef>
              <a:spcAft>
                <a:spcPts val="0"/>
              </a:spcAft>
              <a:buNone/>
              <a:defRPr b="1"/>
            </a:lvl6pPr>
            <a:lvl7pPr lvl="6" rtl="0">
              <a:lnSpc>
                <a:spcPct val="100000"/>
              </a:lnSpc>
              <a:spcBef>
                <a:spcPts val="1200"/>
              </a:spcBef>
              <a:spcAft>
                <a:spcPts val="0"/>
              </a:spcAft>
              <a:buNone/>
              <a:defRPr b="1"/>
            </a:lvl7pPr>
            <a:lvl8pPr lvl="7" rtl="0">
              <a:lnSpc>
                <a:spcPct val="100000"/>
              </a:lnSpc>
              <a:spcBef>
                <a:spcPts val="1200"/>
              </a:spcBef>
              <a:spcAft>
                <a:spcPts val="0"/>
              </a:spcAft>
              <a:buNone/>
              <a:defRPr b="1"/>
            </a:lvl8pPr>
            <a:lvl9pPr lvl="8" rtl="0">
              <a:lnSpc>
                <a:spcPct val="100000"/>
              </a:lnSpc>
              <a:spcBef>
                <a:spcPts val="1200"/>
              </a:spcBef>
              <a:spcAft>
                <a:spcPts val="1200"/>
              </a:spcAft>
              <a:buNone/>
              <a:defRPr b="1"/>
            </a:lvl9pPr>
          </a:lstStyle>
          <a:p>
            <a:endParaRPr dirty="0"/>
          </a:p>
        </p:txBody>
      </p:sp>
      <p:sp>
        <p:nvSpPr>
          <p:cNvPr id="80" name="Google Shape;80;p13"/>
          <p:cNvSpPr txBox="1">
            <a:spLocks noGrp="1"/>
          </p:cNvSpPr>
          <p:nvPr>
            <p:ph type="subTitle" idx="4"/>
          </p:nvPr>
        </p:nvSpPr>
        <p:spPr>
          <a:xfrm>
            <a:off x="5057271" y="3272025"/>
            <a:ext cx="2734710" cy="9591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None/>
              <a:defRPr sz="1401">
                <a:latin typeface="Calibri" panose="020F0502020204030204" pitchFamily="34" charset="0"/>
                <a:cs typeface="Calibri" panose="020F0502020204030204" pitchFamily="34" charset="0"/>
              </a:defRPr>
            </a:lvl1pPr>
            <a:lvl2pPr lvl="1" rtl="0">
              <a:lnSpc>
                <a:spcPct val="100000"/>
              </a:lnSpc>
              <a:spcBef>
                <a:spcPts val="1200"/>
              </a:spcBef>
              <a:spcAft>
                <a:spcPts val="0"/>
              </a:spcAft>
              <a:buNone/>
              <a:defRPr sz="1401"/>
            </a:lvl2pPr>
            <a:lvl3pPr lvl="2" rtl="0">
              <a:lnSpc>
                <a:spcPct val="100000"/>
              </a:lnSpc>
              <a:spcBef>
                <a:spcPts val="1200"/>
              </a:spcBef>
              <a:spcAft>
                <a:spcPts val="0"/>
              </a:spcAft>
              <a:buNone/>
              <a:defRPr sz="1401"/>
            </a:lvl3pPr>
            <a:lvl4pPr lvl="3" rtl="0">
              <a:lnSpc>
                <a:spcPct val="100000"/>
              </a:lnSpc>
              <a:spcBef>
                <a:spcPts val="1200"/>
              </a:spcBef>
              <a:spcAft>
                <a:spcPts val="0"/>
              </a:spcAft>
              <a:buNone/>
              <a:defRPr sz="1401"/>
            </a:lvl4pPr>
            <a:lvl5pPr lvl="4" rtl="0">
              <a:lnSpc>
                <a:spcPct val="100000"/>
              </a:lnSpc>
              <a:spcBef>
                <a:spcPts val="1200"/>
              </a:spcBef>
              <a:spcAft>
                <a:spcPts val="0"/>
              </a:spcAft>
              <a:buNone/>
              <a:defRPr sz="1401"/>
            </a:lvl5pPr>
            <a:lvl6pPr lvl="5" rtl="0">
              <a:lnSpc>
                <a:spcPct val="100000"/>
              </a:lnSpc>
              <a:spcBef>
                <a:spcPts val="1200"/>
              </a:spcBef>
              <a:spcAft>
                <a:spcPts val="0"/>
              </a:spcAft>
              <a:buNone/>
              <a:defRPr sz="1401"/>
            </a:lvl6pPr>
            <a:lvl7pPr lvl="6" rtl="0">
              <a:lnSpc>
                <a:spcPct val="100000"/>
              </a:lnSpc>
              <a:spcBef>
                <a:spcPts val="1200"/>
              </a:spcBef>
              <a:spcAft>
                <a:spcPts val="0"/>
              </a:spcAft>
              <a:buNone/>
              <a:defRPr sz="1401"/>
            </a:lvl7pPr>
            <a:lvl8pPr lvl="7" rtl="0">
              <a:lnSpc>
                <a:spcPct val="100000"/>
              </a:lnSpc>
              <a:spcBef>
                <a:spcPts val="1200"/>
              </a:spcBef>
              <a:spcAft>
                <a:spcPts val="0"/>
              </a:spcAft>
              <a:buNone/>
              <a:defRPr sz="1401"/>
            </a:lvl8pPr>
            <a:lvl9pPr lvl="8" rtl="0">
              <a:lnSpc>
                <a:spcPct val="100000"/>
              </a:lnSpc>
              <a:spcBef>
                <a:spcPts val="1200"/>
              </a:spcBef>
              <a:spcAft>
                <a:spcPts val="1200"/>
              </a:spcAft>
              <a:buNone/>
              <a:defRPr sz="1401"/>
            </a:lvl9pPr>
          </a:lstStyle>
          <a:p>
            <a:endParaRPr/>
          </a:p>
        </p:txBody>
      </p:sp>
      <p:sp>
        <p:nvSpPr>
          <p:cNvPr id="3" name="Google Shape;45;p7">
            <a:extLst>
              <a:ext uri="{FF2B5EF4-FFF2-40B4-BE49-F238E27FC236}">
                <a16:creationId xmlns:a16="http://schemas.microsoft.com/office/drawing/2014/main" id="{D0B48D13-027A-4AFE-4CD9-AAE135E2BABD}"/>
              </a:ext>
            </a:extLst>
          </p:cNvPr>
          <p:cNvSpPr txBox="1">
            <a:spLocks noGrp="1"/>
          </p:cNvSpPr>
          <p:nvPr>
            <p:ph type="title"/>
          </p:nvPr>
        </p:nvSpPr>
        <p:spPr>
          <a:xfrm>
            <a:off x="302400" y="86400"/>
            <a:ext cx="791325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solidFill>
                  <a:schemeClr val="tx1"/>
                </a:solidFill>
                <a:latin typeface="Raleway" pitchFamily="2" charset="0"/>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dirty="0"/>
          </a:p>
        </p:txBody>
      </p:sp>
      <p:pic>
        <p:nvPicPr>
          <p:cNvPr id="8" name="Picture 7">
            <a:extLst>
              <a:ext uri="{FF2B5EF4-FFF2-40B4-BE49-F238E27FC236}">
                <a16:creationId xmlns:a16="http://schemas.microsoft.com/office/drawing/2014/main" id="{97FB575D-20E1-DE22-AF60-AFA696F5574C}"/>
              </a:ext>
            </a:extLst>
          </p:cNvPr>
          <p:cNvPicPr>
            <a:picLocks noChangeAspect="1"/>
          </p:cNvPicPr>
          <p:nvPr/>
        </p:nvPicPr>
        <p:blipFill rotWithShape="1">
          <a:blip r:embed="rId2"/>
          <a:srcRect t="14381" b="10083"/>
          <a:stretch/>
        </p:blipFill>
        <p:spPr>
          <a:xfrm>
            <a:off x="-10478" y="4778375"/>
            <a:ext cx="1629531" cy="365127"/>
          </a:xfrm>
          <a:prstGeom prst="rect">
            <a:avLst/>
          </a:prstGeom>
        </p:spPr>
      </p:pic>
      <p:sp>
        <p:nvSpPr>
          <p:cNvPr id="9" name="Slide Number Placeholder 5">
            <a:extLst>
              <a:ext uri="{FF2B5EF4-FFF2-40B4-BE49-F238E27FC236}">
                <a16:creationId xmlns:a16="http://schemas.microsoft.com/office/drawing/2014/main" id="{9432BB4C-0FFD-F107-637F-62075DD566B0}"/>
              </a:ext>
            </a:extLst>
          </p:cNvPr>
          <p:cNvSpPr>
            <a:spLocks noGrp="1"/>
          </p:cNvSpPr>
          <p:nvPr>
            <p:ph type="sldNum" sz="quarter" idx="12"/>
          </p:nvPr>
        </p:nvSpPr>
        <p:spPr>
          <a:xfrm>
            <a:off x="8492931" y="4810836"/>
            <a:ext cx="548700" cy="266454"/>
          </a:xfrm>
          <a:prstGeom prst="rect">
            <a:avLst/>
          </a:prstGeom>
        </p:spPr>
        <p:txBody>
          <a:bodyPr/>
          <a:lstStyle>
            <a:lvl1pPr>
              <a:defRPr>
                <a:latin typeface="Raleway" pitchFamily="2" charset="0"/>
                <a:cs typeface="Calibri" panose="020F0502020204030204" pitchFamily="34" charset="0"/>
              </a:defRPr>
            </a:lvl1pPr>
          </a:lstStyle>
          <a:p>
            <a:fld id="{66B530E6-33B2-49CF-A736-7C25316E718C}" type="slidenum">
              <a:rPr lang="en-US" smtClean="0"/>
              <a:pPr/>
              <a:t>‹#›</a:t>
            </a:fld>
            <a:endParaRPr lang="en-US" dirty="0"/>
          </a:p>
        </p:txBody>
      </p:sp>
    </p:spTree>
    <p:extLst>
      <p:ext uri="{BB962C8B-B14F-4D97-AF65-F5344CB8AC3E}">
        <p14:creationId xmlns:p14="http://schemas.microsoft.com/office/powerpoint/2010/main" val="3482539880"/>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1_Title Only">
    <p:spTree>
      <p:nvGrpSpPr>
        <p:cNvPr id="1" name=""/>
        <p:cNvGrpSpPr/>
        <p:nvPr/>
      </p:nvGrpSpPr>
      <p:grpSpPr>
        <a:xfrm>
          <a:off x="0" y="0"/>
          <a:ext cx="0" cy="0"/>
          <a:chOff x="0" y="0"/>
          <a:chExt cx="0" cy="0"/>
        </a:xfrm>
      </p:grpSpPr>
      <p:sp>
        <p:nvSpPr>
          <p:cNvPr id="2" name="Google Shape;45;p7">
            <a:extLst>
              <a:ext uri="{FF2B5EF4-FFF2-40B4-BE49-F238E27FC236}">
                <a16:creationId xmlns:a16="http://schemas.microsoft.com/office/drawing/2014/main" id="{564256A3-4B60-B37C-3C15-AB3FE9B6DA43}"/>
              </a:ext>
            </a:extLst>
          </p:cNvPr>
          <p:cNvSpPr txBox="1">
            <a:spLocks noGrp="1"/>
          </p:cNvSpPr>
          <p:nvPr>
            <p:ph type="title"/>
          </p:nvPr>
        </p:nvSpPr>
        <p:spPr>
          <a:xfrm>
            <a:off x="302398" y="0"/>
            <a:ext cx="8006400" cy="853200"/>
          </a:xfrm>
          <a:prstGeom prst="rect">
            <a:avLst/>
          </a:prstGeom>
        </p:spPr>
        <p:txBody>
          <a:bodyPr spcFirstLastPara="1" wrap="square" lIns="91425" tIns="91425" rIns="91425" bIns="91425" anchor="ctr" anchorCtr="0">
            <a:noAutofit/>
          </a:bodyPr>
          <a:lstStyle>
            <a:lvl1pPr lvl="0">
              <a:spcBef>
                <a:spcPts val="0"/>
              </a:spcBef>
              <a:spcAft>
                <a:spcPts val="0"/>
              </a:spcAft>
              <a:buSzPts val="2400"/>
              <a:buNone/>
              <a:defRPr sz="2200">
                <a:solidFill>
                  <a:schemeClr val="tx1"/>
                </a:solidFill>
                <a:latin typeface="Raleway" pitchFamily="2" charset="0"/>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dirty="0"/>
          </a:p>
        </p:txBody>
      </p:sp>
      <p:pic>
        <p:nvPicPr>
          <p:cNvPr id="10" name="Picture 9">
            <a:extLst>
              <a:ext uri="{FF2B5EF4-FFF2-40B4-BE49-F238E27FC236}">
                <a16:creationId xmlns:a16="http://schemas.microsoft.com/office/drawing/2014/main" id="{0ED84FBE-1867-E2FC-542F-6BD86B80EBD3}"/>
              </a:ext>
            </a:extLst>
          </p:cNvPr>
          <p:cNvPicPr>
            <a:picLocks noChangeAspect="1"/>
          </p:cNvPicPr>
          <p:nvPr/>
        </p:nvPicPr>
        <p:blipFill rotWithShape="1">
          <a:blip r:embed="rId2"/>
          <a:srcRect t="14381" b="10083"/>
          <a:stretch/>
        </p:blipFill>
        <p:spPr>
          <a:xfrm>
            <a:off x="-10478" y="4778375"/>
            <a:ext cx="1629531" cy="365127"/>
          </a:xfrm>
          <a:prstGeom prst="rect">
            <a:avLst/>
          </a:prstGeom>
        </p:spPr>
      </p:pic>
      <p:sp>
        <p:nvSpPr>
          <p:cNvPr id="11" name="Slide Number Placeholder 5">
            <a:extLst>
              <a:ext uri="{FF2B5EF4-FFF2-40B4-BE49-F238E27FC236}">
                <a16:creationId xmlns:a16="http://schemas.microsoft.com/office/drawing/2014/main" id="{4B24C27D-E9CF-52B2-895E-3ABEC7ADC878}"/>
              </a:ext>
            </a:extLst>
          </p:cNvPr>
          <p:cNvSpPr>
            <a:spLocks noGrp="1"/>
          </p:cNvSpPr>
          <p:nvPr>
            <p:ph type="sldNum" sz="quarter" idx="12"/>
          </p:nvPr>
        </p:nvSpPr>
        <p:spPr>
          <a:xfrm>
            <a:off x="8492931" y="4810836"/>
            <a:ext cx="548700" cy="266454"/>
          </a:xfrm>
          <a:prstGeom prst="rect">
            <a:avLst/>
          </a:prstGeom>
        </p:spPr>
        <p:txBody>
          <a:bodyPr/>
          <a:lstStyle>
            <a:lvl1pPr>
              <a:defRPr>
                <a:latin typeface="Raleway" pitchFamily="2" charset="0"/>
                <a:cs typeface="Calibri" panose="020F0502020204030204" pitchFamily="34" charset="0"/>
              </a:defRPr>
            </a:lvl1pPr>
          </a:lstStyle>
          <a:p>
            <a:fld id="{66B530E6-33B2-49CF-A736-7C25316E718C}" type="slidenum">
              <a:rPr lang="en-US" smtClean="0"/>
              <a:pPr/>
              <a:t>‹#›</a:t>
            </a:fld>
            <a:endParaRPr lang="en-US" dirty="0"/>
          </a:p>
        </p:txBody>
      </p:sp>
    </p:spTree>
    <p:extLst>
      <p:ext uri="{BB962C8B-B14F-4D97-AF65-F5344CB8AC3E}">
        <p14:creationId xmlns:p14="http://schemas.microsoft.com/office/powerpoint/2010/main" val="2882247890"/>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1_Blank">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BFC2F6F-72C7-ED90-81EA-0F85DB22FBEC}"/>
              </a:ext>
            </a:extLst>
          </p:cNvPr>
          <p:cNvPicPr>
            <a:picLocks noChangeAspect="1"/>
          </p:cNvPicPr>
          <p:nvPr/>
        </p:nvPicPr>
        <p:blipFill>
          <a:blip r:embed="rId2"/>
          <a:stretch>
            <a:fillRect/>
          </a:stretch>
        </p:blipFill>
        <p:spPr>
          <a:xfrm>
            <a:off x="-10478" y="4708856"/>
            <a:ext cx="1629531" cy="483387"/>
          </a:xfrm>
          <a:prstGeom prst="rect">
            <a:avLst/>
          </a:prstGeom>
        </p:spPr>
      </p:pic>
      <p:sp>
        <p:nvSpPr>
          <p:cNvPr id="10" name="Slide Number Placeholder 5">
            <a:extLst>
              <a:ext uri="{FF2B5EF4-FFF2-40B4-BE49-F238E27FC236}">
                <a16:creationId xmlns:a16="http://schemas.microsoft.com/office/drawing/2014/main" id="{983060A7-945A-2E96-761C-7E7F8D3C45F9}"/>
              </a:ext>
            </a:extLst>
          </p:cNvPr>
          <p:cNvSpPr>
            <a:spLocks noGrp="1"/>
          </p:cNvSpPr>
          <p:nvPr>
            <p:ph type="sldNum" sz="quarter" idx="12"/>
          </p:nvPr>
        </p:nvSpPr>
        <p:spPr>
          <a:xfrm>
            <a:off x="8492931" y="4810836"/>
            <a:ext cx="548700" cy="266454"/>
          </a:xfrm>
          <a:prstGeom prst="rect">
            <a:avLst/>
          </a:prstGeom>
        </p:spPr>
        <p:txBody>
          <a:bodyPr/>
          <a:lstStyle>
            <a:lvl1pPr>
              <a:defRPr>
                <a:latin typeface="Raleway" pitchFamily="2" charset="0"/>
                <a:cs typeface="Calibri" panose="020F0502020204030204" pitchFamily="34" charset="0"/>
              </a:defRPr>
            </a:lvl1pPr>
          </a:lstStyle>
          <a:p>
            <a:fld id="{66B530E6-33B2-49CF-A736-7C25316E718C}" type="slidenum">
              <a:rPr lang="en-US" smtClean="0"/>
              <a:pPr/>
              <a:t>‹#›</a:t>
            </a:fld>
            <a:endParaRPr lang="en-US" dirty="0"/>
          </a:p>
        </p:txBody>
      </p:sp>
    </p:spTree>
    <p:extLst>
      <p:ext uri="{BB962C8B-B14F-4D97-AF65-F5344CB8AC3E}">
        <p14:creationId xmlns:p14="http://schemas.microsoft.com/office/powerpoint/2010/main" val="394091670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Scaletrix Title Page (2)">
    <p:spTree>
      <p:nvGrpSpPr>
        <p:cNvPr id="1" name=""/>
        <p:cNvGrpSpPr/>
        <p:nvPr/>
      </p:nvGrpSpPr>
      <p:grpSpPr>
        <a:xfrm>
          <a:off x="0" y="0"/>
          <a:ext cx="0" cy="0"/>
          <a:chOff x="0" y="0"/>
          <a:chExt cx="0" cy="0"/>
        </a:xfrm>
      </p:grpSpPr>
      <p:sp>
        <p:nvSpPr>
          <p:cNvPr id="2" name="Google Shape;22;p3">
            <a:extLst>
              <a:ext uri="{FF2B5EF4-FFF2-40B4-BE49-F238E27FC236}">
                <a16:creationId xmlns:a16="http://schemas.microsoft.com/office/drawing/2014/main" id="{2F306997-3B2B-2B65-053F-A3D89D2F2DA0}"/>
              </a:ext>
            </a:extLst>
          </p:cNvPr>
          <p:cNvSpPr/>
          <p:nvPr/>
        </p:nvSpPr>
        <p:spPr>
          <a:xfrm>
            <a:off x="-51" y="0"/>
            <a:ext cx="9144000" cy="4745982"/>
          </a:xfrm>
          <a:prstGeom prst="rect">
            <a:avLst/>
          </a:pr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dirty="0"/>
          </a:p>
        </p:txBody>
      </p:sp>
      <p:sp>
        <p:nvSpPr>
          <p:cNvPr id="4" name="Freeform: Shape 3">
            <a:extLst>
              <a:ext uri="{FF2B5EF4-FFF2-40B4-BE49-F238E27FC236}">
                <a16:creationId xmlns:a16="http://schemas.microsoft.com/office/drawing/2014/main" id="{92A54218-CF0C-124F-7F36-FB11D5E35693}"/>
              </a:ext>
            </a:extLst>
          </p:cNvPr>
          <p:cNvSpPr/>
          <p:nvPr/>
        </p:nvSpPr>
        <p:spPr>
          <a:xfrm>
            <a:off x="0" y="0"/>
            <a:ext cx="9152022" cy="1396038"/>
          </a:xfrm>
          <a:custGeom>
            <a:avLst/>
            <a:gdLst>
              <a:gd name="connsiteX0" fmla="*/ 1006701 w 11832165"/>
              <a:gd name="connsiteY0" fmla="*/ 3518817 h 4329983"/>
              <a:gd name="connsiteX1" fmla="*/ 3254601 w 11832165"/>
              <a:gd name="connsiteY1" fmla="*/ 2613942 h 4329983"/>
              <a:gd name="connsiteX2" fmla="*/ 7445601 w 11832165"/>
              <a:gd name="connsiteY2" fmla="*/ 4328442 h 4329983"/>
              <a:gd name="connsiteX3" fmla="*/ 11369901 w 11832165"/>
              <a:gd name="connsiteY3" fmla="*/ 2261517 h 4329983"/>
              <a:gd name="connsiteX4" fmla="*/ 11036526 w 11832165"/>
              <a:gd name="connsiteY4" fmla="*/ 223167 h 4329983"/>
              <a:gd name="connsiteX5" fmla="*/ 4931001 w 11832165"/>
              <a:gd name="connsiteY5" fmla="*/ 118392 h 4329983"/>
              <a:gd name="connsiteX6" fmla="*/ 225651 w 11832165"/>
              <a:gd name="connsiteY6" fmla="*/ 804192 h 4329983"/>
              <a:gd name="connsiteX7" fmla="*/ 1006701 w 11832165"/>
              <a:gd name="connsiteY7" fmla="*/ 3518817 h 4329983"/>
              <a:gd name="connsiteX0" fmla="*/ 1006701 w 11750594"/>
              <a:gd name="connsiteY0" fmla="*/ 3408521 h 4219687"/>
              <a:gd name="connsiteX1" fmla="*/ 3254601 w 11750594"/>
              <a:gd name="connsiteY1" fmla="*/ 2503646 h 4219687"/>
              <a:gd name="connsiteX2" fmla="*/ 7445601 w 11750594"/>
              <a:gd name="connsiteY2" fmla="*/ 4218146 h 4219687"/>
              <a:gd name="connsiteX3" fmla="*/ 11369901 w 11750594"/>
              <a:gd name="connsiteY3" fmla="*/ 2151221 h 4219687"/>
              <a:gd name="connsiteX4" fmla="*/ 10869673 w 11750594"/>
              <a:gd name="connsiteY4" fmla="*/ 1065371 h 4219687"/>
              <a:gd name="connsiteX5" fmla="*/ 4931001 w 11750594"/>
              <a:gd name="connsiteY5" fmla="*/ 8096 h 4219687"/>
              <a:gd name="connsiteX6" fmla="*/ 225651 w 11750594"/>
              <a:gd name="connsiteY6" fmla="*/ 693896 h 4219687"/>
              <a:gd name="connsiteX7" fmla="*/ 1006701 w 11750594"/>
              <a:gd name="connsiteY7" fmla="*/ 3408521 h 4219687"/>
              <a:gd name="connsiteX0" fmla="*/ 708906 w 11452799"/>
              <a:gd name="connsiteY0" fmla="*/ 3408521 h 4219687"/>
              <a:gd name="connsiteX1" fmla="*/ 2956806 w 11452799"/>
              <a:gd name="connsiteY1" fmla="*/ 2503646 h 4219687"/>
              <a:gd name="connsiteX2" fmla="*/ 7147806 w 11452799"/>
              <a:gd name="connsiteY2" fmla="*/ 4218146 h 4219687"/>
              <a:gd name="connsiteX3" fmla="*/ 11072106 w 11452799"/>
              <a:gd name="connsiteY3" fmla="*/ 2151221 h 4219687"/>
              <a:gd name="connsiteX4" fmla="*/ 10571878 w 11452799"/>
              <a:gd name="connsiteY4" fmla="*/ 1065371 h 4219687"/>
              <a:gd name="connsiteX5" fmla="*/ 4633206 w 11452799"/>
              <a:gd name="connsiteY5" fmla="*/ 8096 h 4219687"/>
              <a:gd name="connsiteX6" fmla="*/ 281192 w 11452799"/>
              <a:gd name="connsiteY6" fmla="*/ 1313021 h 4219687"/>
              <a:gd name="connsiteX7" fmla="*/ 708906 w 11452799"/>
              <a:gd name="connsiteY7" fmla="*/ 3408521 h 4219687"/>
              <a:gd name="connsiteX0" fmla="*/ 707480 w 11451879"/>
              <a:gd name="connsiteY0" fmla="*/ 2445292 h 3256458"/>
              <a:gd name="connsiteX1" fmla="*/ 2955380 w 11451879"/>
              <a:gd name="connsiteY1" fmla="*/ 1540417 h 3256458"/>
              <a:gd name="connsiteX2" fmla="*/ 7146380 w 11451879"/>
              <a:gd name="connsiteY2" fmla="*/ 3254917 h 3256458"/>
              <a:gd name="connsiteX3" fmla="*/ 11070680 w 11451879"/>
              <a:gd name="connsiteY3" fmla="*/ 1187992 h 3256458"/>
              <a:gd name="connsiteX4" fmla="*/ 10570452 w 11451879"/>
              <a:gd name="connsiteY4" fmla="*/ 102142 h 3256458"/>
              <a:gd name="connsiteX5" fmla="*/ 4621965 w 11451879"/>
              <a:gd name="connsiteY5" fmla="*/ 111667 h 3256458"/>
              <a:gd name="connsiteX6" fmla="*/ 279766 w 11451879"/>
              <a:gd name="connsiteY6" fmla="*/ 349792 h 3256458"/>
              <a:gd name="connsiteX7" fmla="*/ 707480 w 11451879"/>
              <a:gd name="connsiteY7" fmla="*/ 2445292 h 3256458"/>
              <a:gd name="connsiteX0" fmla="*/ 707480 w 11434313"/>
              <a:gd name="connsiteY0" fmla="*/ 2451354 h 3262520"/>
              <a:gd name="connsiteX1" fmla="*/ 2955380 w 11434313"/>
              <a:gd name="connsiteY1" fmla="*/ 1546479 h 3262520"/>
              <a:gd name="connsiteX2" fmla="*/ 7146380 w 11434313"/>
              <a:gd name="connsiteY2" fmla="*/ 3260979 h 3262520"/>
              <a:gd name="connsiteX3" fmla="*/ 11070680 w 11434313"/>
              <a:gd name="connsiteY3" fmla="*/ 1194054 h 3262520"/>
              <a:gd name="connsiteX4" fmla="*/ 10531192 w 11434313"/>
              <a:gd name="connsiteY4" fmla="*/ 98679 h 3262520"/>
              <a:gd name="connsiteX5" fmla="*/ 4621965 w 11434313"/>
              <a:gd name="connsiteY5" fmla="*/ 117729 h 3262520"/>
              <a:gd name="connsiteX6" fmla="*/ 279766 w 11434313"/>
              <a:gd name="connsiteY6" fmla="*/ 355854 h 3262520"/>
              <a:gd name="connsiteX7" fmla="*/ 707480 w 11434313"/>
              <a:gd name="connsiteY7" fmla="*/ 2451354 h 3262520"/>
              <a:gd name="connsiteX0" fmla="*/ 206614 w 10933447"/>
              <a:gd name="connsiteY0" fmla="*/ 2451354 h 3262520"/>
              <a:gd name="connsiteX1" fmla="*/ 2454514 w 10933447"/>
              <a:gd name="connsiteY1" fmla="*/ 1546479 h 3262520"/>
              <a:gd name="connsiteX2" fmla="*/ 6645514 w 10933447"/>
              <a:gd name="connsiteY2" fmla="*/ 3260979 h 3262520"/>
              <a:gd name="connsiteX3" fmla="*/ 10569814 w 10933447"/>
              <a:gd name="connsiteY3" fmla="*/ 1194054 h 3262520"/>
              <a:gd name="connsiteX4" fmla="*/ 10030326 w 10933447"/>
              <a:gd name="connsiteY4" fmla="*/ 98679 h 3262520"/>
              <a:gd name="connsiteX5" fmla="*/ 4121099 w 10933447"/>
              <a:gd name="connsiteY5" fmla="*/ 117729 h 3262520"/>
              <a:gd name="connsiteX6" fmla="*/ 544462 w 10933447"/>
              <a:gd name="connsiteY6" fmla="*/ 203454 h 3262520"/>
              <a:gd name="connsiteX7" fmla="*/ 206614 w 10933447"/>
              <a:gd name="connsiteY7" fmla="*/ 2451354 h 3262520"/>
              <a:gd name="connsiteX0" fmla="*/ 206614 w 10933447"/>
              <a:gd name="connsiteY0" fmla="*/ 2451354 h 3262520"/>
              <a:gd name="connsiteX1" fmla="*/ 2454514 w 10933447"/>
              <a:gd name="connsiteY1" fmla="*/ 1546479 h 3262520"/>
              <a:gd name="connsiteX2" fmla="*/ 6645514 w 10933447"/>
              <a:gd name="connsiteY2" fmla="*/ 3260979 h 3262520"/>
              <a:gd name="connsiteX3" fmla="*/ 10569814 w 10933447"/>
              <a:gd name="connsiteY3" fmla="*/ 1194054 h 3262520"/>
              <a:gd name="connsiteX4" fmla="*/ 10030326 w 10933447"/>
              <a:gd name="connsiteY4" fmla="*/ 98679 h 3262520"/>
              <a:gd name="connsiteX5" fmla="*/ 4121099 w 10933447"/>
              <a:gd name="connsiteY5" fmla="*/ 117729 h 3262520"/>
              <a:gd name="connsiteX6" fmla="*/ 544462 w 10933447"/>
              <a:gd name="connsiteY6" fmla="*/ 203454 h 3262520"/>
              <a:gd name="connsiteX7" fmla="*/ 206614 w 10933447"/>
              <a:gd name="connsiteY7" fmla="*/ 2451354 h 3262520"/>
              <a:gd name="connsiteX0" fmla="*/ 206614 w 10933447"/>
              <a:gd name="connsiteY0" fmla="*/ 2451354 h 3262520"/>
              <a:gd name="connsiteX1" fmla="*/ 2454514 w 10933447"/>
              <a:gd name="connsiteY1" fmla="*/ 1546479 h 3262520"/>
              <a:gd name="connsiteX2" fmla="*/ 6645514 w 10933447"/>
              <a:gd name="connsiteY2" fmla="*/ 3260979 h 3262520"/>
              <a:gd name="connsiteX3" fmla="*/ 10569814 w 10933447"/>
              <a:gd name="connsiteY3" fmla="*/ 1194054 h 3262520"/>
              <a:gd name="connsiteX4" fmla="*/ 10030326 w 10933447"/>
              <a:gd name="connsiteY4" fmla="*/ 98679 h 3262520"/>
              <a:gd name="connsiteX5" fmla="*/ 4121099 w 10933447"/>
              <a:gd name="connsiteY5" fmla="*/ 117729 h 3262520"/>
              <a:gd name="connsiteX6" fmla="*/ 544462 w 10933447"/>
              <a:gd name="connsiteY6" fmla="*/ 203454 h 3262520"/>
              <a:gd name="connsiteX7" fmla="*/ 206614 w 10933447"/>
              <a:gd name="connsiteY7" fmla="*/ 2451354 h 3262520"/>
              <a:gd name="connsiteX0" fmla="*/ 90392 w 10817225"/>
              <a:gd name="connsiteY0" fmla="*/ 2451354 h 3262520"/>
              <a:gd name="connsiteX1" fmla="*/ 2338292 w 10817225"/>
              <a:gd name="connsiteY1" fmla="*/ 1546479 h 3262520"/>
              <a:gd name="connsiteX2" fmla="*/ 6529292 w 10817225"/>
              <a:gd name="connsiteY2" fmla="*/ 3260979 h 3262520"/>
              <a:gd name="connsiteX3" fmla="*/ 10453592 w 10817225"/>
              <a:gd name="connsiteY3" fmla="*/ 1194054 h 3262520"/>
              <a:gd name="connsiteX4" fmla="*/ 9914104 w 10817225"/>
              <a:gd name="connsiteY4" fmla="*/ 98679 h 3262520"/>
              <a:gd name="connsiteX5" fmla="*/ 4004877 w 10817225"/>
              <a:gd name="connsiteY5" fmla="*/ 117729 h 3262520"/>
              <a:gd name="connsiteX6" fmla="*/ 428240 w 10817225"/>
              <a:gd name="connsiteY6" fmla="*/ 203454 h 3262520"/>
              <a:gd name="connsiteX7" fmla="*/ 90392 w 10817225"/>
              <a:gd name="connsiteY7" fmla="*/ 2451354 h 3262520"/>
              <a:gd name="connsiteX0" fmla="*/ 90392 w 10817225"/>
              <a:gd name="connsiteY0" fmla="*/ 2451354 h 3262520"/>
              <a:gd name="connsiteX1" fmla="*/ 2338292 w 10817225"/>
              <a:gd name="connsiteY1" fmla="*/ 1546479 h 3262520"/>
              <a:gd name="connsiteX2" fmla="*/ 6529292 w 10817225"/>
              <a:gd name="connsiteY2" fmla="*/ 3260979 h 3262520"/>
              <a:gd name="connsiteX3" fmla="*/ 10453592 w 10817225"/>
              <a:gd name="connsiteY3" fmla="*/ 1194054 h 3262520"/>
              <a:gd name="connsiteX4" fmla="*/ 9914104 w 10817225"/>
              <a:gd name="connsiteY4" fmla="*/ 98679 h 3262520"/>
              <a:gd name="connsiteX5" fmla="*/ 4004877 w 10817225"/>
              <a:gd name="connsiteY5" fmla="*/ 117729 h 3262520"/>
              <a:gd name="connsiteX6" fmla="*/ 428240 w 10817225"/>
              <a:gd name="connsiteY6" fmla="*/ 203454 h 3262520"/>
              <a:gd name="connsiteX7" fmla="*/ 90392 w 10817225"/>
              <a:gd name="connsiteY7" fmla="*/ 2451354 h 3262520"/>
              <a:gd name="connsiteX0" fmla="*/ 153892 w 10527389"/>
              <a:gd name="connsiteY0" fmla="*/ 2527554 h 3262509"/>
              <a:gd name="connsiteX1" fmla="*/ 2048456 w 10527389"/>
              <a:gd name="connsiteY1" fmla="*/ 1546479 h 3262509"/>
              <a:gd name="connsiteX2" fmla="*/ 6239456 w 10527389"/>
              <a:gd name="connsiteY2" fmla="*/ 3260979 h 3262509"/>
              <a:gd name="connsiteX3" fmla="*/ 10163756 w 10527389"/>
              <a:gd name="connsiteY3" fmla="*/ 1194054 h 3262509"/>
              <a:gd name="connsiteX4" fmla="*/ 9624268 w 10527389"/>
              <a:gd name="connsiteY4" fmla="*/ 98679 h 3262509"/>
              <a:gd name="connsiteX5" fmla="*/ 3715041 w 10527389"/>
              <a:gd name="connsiteY5" fmla="*/ 117729 h 3262509"/>
              <a:gd name="connsiteX6" fmla="*/ 138404 w 10527389"/>
              <a:gd name="connsiteY6" fmla="*/ 203454 h 3262509"/>
              <a:gd name="connsiteX7" fmla="*/ 153892 w 10527389"/>
              <a:gd name="connsiteY7" fmla="*/ 2527554 h 3262509"/>
              <a:gd name="connsiteX0" fmla="*/ 40674 w 10414171"/>
              <a:gd name="connsiteY0" fmla="*/ 2527554 h 3262509"/>
              <a:gd name="connsiteX1" fmla="*/ 1935238 w 10414171"/>
              <a:gd name="connsiteY1" fmla="*/ 1546479 h 3262509"/>
              <a:gd name="connsiteX2" fmla="*/ 6126238 w 10414171"/>
              <a:gd name="connsiteY2" fmla="*/ 3260979 h 3262509"/>
              <a:gd name="connsiteX3" fmla="*/ 10050538 w 10414171"/>
              <a:gd name="connsiteY3" fmla="*/ 1194054 h 3262509"/>
              <a:gd name="connsiteX4" fmla="*/ 9511050 w 10414171"/>
              <a:gd name="connsiteY4" fmla="*/ 98679 h 3262509"/>
              <a:gd name="connsiteX5" fmla="*/ 3601823 w 10414171"/>
              <a:gd name="connsiteY5" fmla="*/ 117729 h 3262509"/>
              <a:gd name="connsiteX6" fmla="*/ 25186 w 10414171"/>
              <a:gd name="connsiteY6" fmla="*/ 203454 h 3262509"/>
              <a:gd name="connsiteX7" fmla="*/ 40674 w 10414171"/>
              <a:gd name="connsiteY7" fmla="*/ 2527554 h 3262509"/>
              <a:gd name="connsiteX0" fmla="*/ 40674 w 10414171"/>
              <a:gd name="connsiteY0" fmla="*/ 2527554 h 3262509"/>
              <a:gd name="connsiteX1" fmla="*/ 1935238 w 10414171"/>
              <a:gd name="connsiteY1" fmla="*/ 1546479 h 3262509"/>
              <a:gd name="connsiteX2" fmla="*/ 6126238 w 10414171"/>
              <a:gd name="connsiteY2" fmla="*/ 3260979 h 3262509"/>
              <a:gd name="connsiteX3" fmla="*/ 10050538 w 10414171"/>
              <a:gd name="connsiteY3" fmla="*/ 1194054 h 3262509"/>
              <a:gd name="connsiteX4" fmla="*/ 9511050 w 10414171"/>
              <a:gd name="connsiteY4" fmla="*/ 98679 h 3262509"/>
              <a:gd name="connsiteX5" fmla="*/ 3601823 w 10414171"/>
              <a:gd name="connsiteY5" fmla="*/ 117729 h 3262509"/>
              <a:gd name="connsiteX6" fmla="*/ 25186 w 10414171"/>
              <a:gd name="connsiteY6" fmla="*/ 203454 h 3262509"/>
              <a:gd name="connsiteX7" fmla="*/ 40674 w 10414171"/>
              <a:gd name="connsiteY7" fmla="*/ 2527554 h 3262509"/>
              <a:gd name="connsiteX0" fmla="*/ 40674 w 10414171"/>
              <a:gd name="connsiteY0" fmla="*/ 2460651 h 3195606"/>
              <a:gd name="connsiteX1" fmla="*/ 1935238 w 10414171"/>
              <a:gd name="connsiteY1" fmla="*/ 1479576 h 3195606"/>
              <a:gd name="connsiteX2" fmla="*/ 6126238 w 10414171"/>
              <a:gd name="connsiteY2" fmla="*/ 3194076 h 3195606"/>
              <a:gd name="connsiteX3" fmla="*/ 10050538 w 10414171"/>
              <a:gd name="connsiteY3" fmla="*/ 1127151 h 3195606"/>
              <a:gd name="connsiteX4" fmla="*/ 9511050 w 10414171"/>
              <a:gd name="connsiteY4" fmla="*/ 31776 h 3195606"/>
              <a:gd name="connsiteX5" fmla="*/ 3601823 w 10414171"/>
              <a:gd name="connsiteY5" fmla="*/ 50826 h 3195606"/>
              <a:gd name="connsiteX6" fmla="*/ 25186 w 10414171"/>
              <a:gd name="connsiteY6" fmla="*/ 136551 h 3195606"/>
              <a:gd name="connsiteX7" fmla="*/ 40674 w 10414171"/>
              <a:gd name="connsiteY7" fmla="*/ 2460651 h 3195606"/>
              <a:gd name="connsiteX0" fmla="*/ 40674 w 10209660"/>
              <a:gd name="connsiteY0" fmla="*/ 2460651 h 3195606"/>
              <a:gd name="connsiteX1" fmla="*/ 1935238 w 10209660"/>
              <a:gd name="connsiteY1" fmla="*/ 1479576 h 3195606"/>
              <a:gd name="connsiteX2" fmla="*/ 6126238 w 10209660"/>
              <a:gd name="connsiteY2" fmla="*/ 3194076 h 3195606"/>
              <a:gd name="connsiteX3" fmla="*/ 10050538 w 10209660"/>
              <a:gd name="connsiteY3" fmla="*/ 1127151 h 3195606"/>
              <a:gd name="connsiteX4" fmla="*/ 9511050 w 10209660"/>
              <a:gd name="connsiteY4" fmla="*/ 31776 h 3195606"/>
              <a:gd name="connsiteX5" fmla="*/ 3601823 w 10209660"/>
              <a:gd name="connsiteY5" fmla="*/ 50826 h 3195606"/>
              <a:gd name="connsiteX6" fmla="*/ 25186 w 10209660"/>
              <a:gd name="connsiteY6" fmla="*/ 136551 h 3195606"/>
              <a:gd name="connsiteX7" fmla="*/ 40674 w 10209660"/>
              <a:gd name="connsiteY7" fmla="*/ 2460651 h 3195606"/>
              <a:gd name="connsiteX0" fmla="*/ 40674 w 9765651"/>
              <a:gd name="connsiteY0" fmla="*/ 2460651 h 3194281"/>
              <a:gd name="connsiteX1" fmla="*/ 1935238 w 9765651"/>
              <a:gd name="connsiteY1" fmla="*/ 1479576 h 3194281"/>
              <a:gd name="connsiteX2" fmla="*/ 6126238 w 9765651"/>
              <a:gd name="connsiteY2" fmla="*/ 3194076 h 3194281"/>
              <a:gd name="connsiteX3" fmla="*/ 9520534 w 9765651"/>
              <a:gd name="connsiteY3" fmla="*/ 1584351 h 3194281"/>
              <a:gd name="connsiteX4" fmla="*/ 9511050 w 9765651"/>
              <a:gd name="connsiteY4" fmla="*/ 31776 h 3194281"/>
              <a:gd name="connsiteX5" fmla="*/ 3601823 w 9765651"/>
              <a:gd name="connsiteY5" fmla="*/ 50826 h 3194281"/>
              <a:gd name="connsiteX6" fmla="*/ 25186 w 9765651"/>
              <a:gd name="connsiteY6" fmla="*/ 136551 h 3194281"/>
              <a:gd name="connsiteX7" fmla="*/ 40674 w 9765651"/>
              <a:gd name="connsiteY7" fmla="*/ 2460651 h 3194281"/>
              <a:gd name="connsiteX0" fmla="*/ 40674 w 9765651"/>
              <a:gd name="connsiteY0" fmla="*/ 2460651 h 3194281"/>
              <a:gd name="connsiteX1" fmla="*/ 1935238 w 9765651"/>
              <a:gd name="connsiteY1" fmla="*/ 1479576 h 3194281"/>
              <a:gd name="connsiteX2" fmla="*/ 6126238 w 9765651"/>
              <a:gd name="connsiteY2" fmla="*/ 3194076 h 3194281"/>
              <a:gd name="connsiteX3" fmla="*/ 9520534 w 9765651"/>
              <a:gd name="connsiteY3" fmla="*/ 1584351 h 3194281"/>
              <a:gd name="connsiteX4" fmla="*/ 9511050 w 9765651"/>
              <a:gd name="connsiteY4" fmla="*/ 31776 h 3194281"/>
              <a:gd name="connsiteX5" fmla="*/ 3601823 w 9765651"/>
              <a:gd name="connsiteY5" fmla="*/ 50826 h 3194281"/>
              <a:gd name="connsiteX6" fmla="*/ 25186 w 9765651"/>
              <a:gd name="connsiteY6" fmla="*/ 136551 h 3194281"/>
              <a:gd name="connsiteX7" fmla="*/ 40674 w 9765651"/>
              <a:gd name="connsiteY7" fmla="*/ 2460651 h 3194281"/>
              <a:gd name="connsiteX0" fmla="*/ 40674 w 9531431"/>
              <a:gd name="connsiteY0" fmla="*/ 2460651 h 3194281"/>
              <a:gd name="connsiteX1" fmla="*/ 1935238 w 9531431"/>
              <a:gd name="connsiteY1" fmla="*/ 1479576 h 3194281"/>
              <a:gd name="connsiteX2" fmla="*/ 6126238 w 9531431"/>
              <a:gd name="connsiteY2" fmla="*/ 3194076 h 3194281"/>
              <a:gd name="connsiteX3" fmla="*/ 9520534 w 9531431"/>
              <a:gd name="connsiteY3" fmla="*/ 1584351 h 3194281"/>
              <a:gd name="connsiteX4" fmla="*/ 9511050 w 9531431"/>
              <a:gd name="connsiteY4" fmla="*/ 31776 h 3194281"/>
              <a:gd name="connsiteX5" fmla="*/ 3601823 w 9531431"/>
              <a:gd name="connsiteY5" fmla="*/ 50826 h 3194281"/>
              <a:gd name="connsiteX6" fmla="*/ 25186 w 9531431"/>
              <a:gd name="connsiteY6" fmla="*/ 136551 h 3194281"/>
              <a:gd name="connsiteX7" fmla="*/ 40674 w 9531431"/>
              <a:gd name="connsiteY7" fmla="*/ 2460651 h 3194281"/>
              <a:gd name="connsiteX0" fmla="*/ 40674 w 9531431"/>
              <a:gd name="connsiteY0" fmla="*/ 2428875 h 3162505"/>
              <a:gd name="connsiteX1" fmla="*/ 1935238 w 9531431"/>
              <a:gd name="connsiteY1" fmla="*/ 1447800 h 3162505"/>
              <a:gd name="connsiteX2" fmla="*/ 6126238 w 9531431"/>
              <a:gd name="connsiteY2" fmla="*/ 3162300 h 3162505"/>
              <a:gd name="connsiteX3" fmla="*/ 9520534 w 9531431"/>
              <a:gd name="connsiteY3" fmla="*/ 1552575 h 3162505"/>
              <a:gd name="connsiteX4" fmla="*/ 9511050 w 9531431"/>
              <a:gd name="connsiteY4" fmla="*/ 0 h 3162505"/>
              <a:gd name="connsiteX5" fmla="*/ 4818869 w 9531431"/>
              <a:gd name="connsiteY5" fmla="*/ 57150 h 3162505"/>
              <a:gd name="connsiteX6" fmla="*/ 25186 w 9531431"/>
              <a:gd name="connsiteY6" fmla="*/ 104775 h 3162505"/>
              <a:gd name="connsiteX7" fmla="*/ 40674 w 9531431"/>
              <a:gd name="connsiteY7" fmla="*/ 2428875 h 3162505"/>
              <a:gd name="connsiteX0" fmla="*/ 40674 w 9531431"/>
              <a:gd name="connsiteY0" fmla="*/ 2428875 h 3162505"/>
              <a:gd name="connsiteX1" fmla="*/ 1935238 w 9531431"/>
              <a:gd name="connsiteY1" fmla="*/ 1447800 h 3162505"/>
              <a:gd name="connsiteX2" fmla="*/ 6126238 w 9531431"/>
              <a:gd name="connsiteY2" fmla="*/ 3162300 h 3162505"/>
              <a:gd name="connsiteX3" fmla="*/ 9520534 w 9531431"/>
              <a:gd name="connsiteY3" fmla="*/ 1552575 h 3162505"/>
              <a:gd name="connsiteX4" fmla="*/ 9511050 w 9531431"/>
              <a:gd name="connsiteY4" fmla="*/ 0 h 3162505"/>
              <a:gd name="connsiteX5" fmla="*/ 25186 w 9531431"/>
              <a:gd name="connsiteY5" fmla="*/ 104775 h 3162505"/>
              <a:gd name="connsiteX6" fmla="*/ 40674 w 9531431"/>
              <a:gd name="connsiteY6" fmla="*/ 2428875 h 3162505"/>
              <a:gd name="connsiteX0" fmla="*/ 40674 w 9531431"/>
              <a:gd name="connsiteY0" fmla="*/ 2409825 h 3143455"/>
              <a:gd name="connsiteX1" fmla="*/ 1935238 w 9531431"/>
              <a:gd name="connsiteY1" fmla="*/ 1428750 h 3143455"/>
              <a:gd name="connsiteX2" fmla="*/ 6126238 w 9531431"/>
              <a:gd name="connsiteY2" fmla="*/ 3143250 h 3143455"/>
              <a:gd name="connsiteX3" fmla="*/ 9520534 w 9531431"/>
              <a:gd name="connsiteY3" fmla="*/ 1533525 h 3143455"/>
              <a:gd name="connsiteX4" fmla="*/ 9511050 w 9531431"/>
              <a:gd name="connsiteY4" fmla="*/ 0 h 3143455"/>
              <a:gd name="connsiteX5" fmla="*/ 25186 w 9531431"/>
              <a:gd name="connsiteY5" fmla="*/ 85725 h 3143455"/>
              <a:gd name="connsiteX6" fmla="*/ 40674 w 9531431"/>
              <a:gd name="connsiteY6" fmla="*/ 2409825 h 3143455"/>
              <a:gd name="connsiteX0" fmla="*/ 40674 w 9511050"/>
              <a:gd name="connsiteY0" fmla="*/ 2409825 h 3143455"/>
              <a:gd name="connsiteX1" fmla="*/ 1935238 w 9511050"/>
              <a:gd name="connsiteY1" fmla="*/ 1428750 h 3143455"/>
              <a:gd name="connsiteX2" fmla="*/ 6126238 w 9511050"/>
              <a:gd name="connsiteY2" fmla="*/ 3143250 h 3143455"/>
              <a:gd name="connsiteX3" fmla="*/ 9481275 w 9511050"/>
              <a:gd name="connsiteY3" fmla="*/ 1533525 h 3143455"/>
              <a:gd name="connsiteX4" fmla="*/ 9511050 w 9511050"/>
              <a:gd name="connsiteY4" fmla="*/ 0 h 3143455"/>
              <a:gd name="connsiteX5" fmla="*/ 25186 w 9511050"/>
              <a:gd name="connsiteY5" fmla="*/ 85725 h 3143455"/>
              <a:gd name="connsiteX6" fmla="*/ 40674 w 9511050"/>
              <a:gd name="connsiteY6" fmla="*/ 2409825 h 3143455"/>
              <a:gd name="connsiteX0" fmla="*/ 40674 w 9511050"/>
              <a:gd name="connsiteY0" fmla="*/ 2409825 h 3143455"/>
              <a:gd name="connsiteX1" fmla="*/ 1935238 w 9511050"/>
              <a:gd name="connsiteY1" fmla="*/ 1428750 h 3143455"/>
              <a:gd name="connsiteX2" fmla="*/ 6126238 w 9511050"/>
              <a:gd name="connsiteY2" fmla="*/ 3143250 h 3143455"/>
              <a:gd name="connsiteX3" fmla="*/ 9465913 w 9511050"/>
              <a:gd name="connsiteY3" fmla="*/ 1533525 h 3143455"/>
              <a:gd name="connsiteX4" fmla="*/ 9511050 w 9511050"/>
              <a:gd name="connsiteY4" fmla="*/ 0 h 3143455"/>
              <a:gd name="connsiteX5" fmla="*/ 25186 w 9511050"/>
              <a:gd name="connsiteY5" fmla="*/ 85725 h 3143455"/>
              <a:gd name="connsiteX6" fmla="*/ 40674 w 9511050"/>
              <a:gd name="connsiteY6" fmla="*/ 2409825 h 3143455"/>
              <a:gd name="connsiteX0" fmla="*/ 40674 w 9511050"/>
              <a:gd name="connsiteY0" fmla="*/ 2409825 h 3143455"/>
              <a:gd name="connsiteX1" fmla="*/ 1935238 w 9511050"/>
              <a:gd name="connsiteY1" fmla="*/ 1428750 h 3143455"/>
              <a:gd name="connsiteX2" fmla="*/ 6126238 w 9511050"/>
              <a:gd name="connsiteY2" fmla="*/ 3143250 h 3143455"/>
              <a:gd name="connsiteX3" fmla="*/ 9465913 w 9511050"/>
              <a:gd name="connsiteY3" fmla="*/ 1533525 h 3143455"/>
              <a:gd name="connsiteX4" fmla="*/ 9511050 w 9511050"/>
              <a:gd name="connsiteY4" fmla="*/ 0 h 3143455"/>
              <a:gd name="connsiteX5" fmla="*/ 25186 w 9511050"/>
              <a:gd name="connsiteY5" fmla="*/ 85725 h 3143455"/>
              <a:gd name="connsiteX6" fmla="*/ 40674 w 9511050"/>
              <a:gd name="connsiteY6" fmla="*/ 2409825 h 3143455"/>
              <a:gd name="connsiteX0" fmla="*/ 26205 w 9496581"/>
              <a:gd name="connsiteY0" fmla="*/ 2409825 h 3143455"/>
              <a:gd name="connsiteX1" fmla="*/ 1920769 w 9496581"/>
              <a:gd name="connsiteY1" fmla="*/ 1428750 h 3143455"/>
              <a:gd name="connsiteX2" fmla="*/ 6111769 w 9496581"/>
              <a:gd name="connsiteY2" fmla="*/ 3143250 h 3143455"/>
              <a:gd name="connsiteX3" fmla="*/ 9451444 w 9496581"/>
              <a:gd name="connsiteY3" fmla="*/ 1533525 h 3143455"/>
              <a:gd name="connsiteX4" fmla="*/ 9496581 w 9496581"/>
              <a:gd name="connsiteY4" fmla="*/ 0 h 3143455"/>
              <a:gd name="connsiteX5" fmla="*/ 10717 w 9496581"/>
              <a:gd name="connsiteY5" fmla="*/ 85725 h 3143455"/>
              <a:gd name="connsiteX6" fmla="*/ 26205 w 9496581"/>
              <a:gd name="connsiteY6" fmla="*/ 2409825 h 3143455"/>
              <a:gd name="connsiteX0" fmla="*/ 24112 w 9501520"/>
              <a:gd name="connsiteY0" fmla="*/ 2416649 h 3143455"/>
              <a:gd name="connsiteX1" fmla="*/ 1925708 w 9501520"/>
              <a:gd name="connsiteY1" fmla="*/ 1428750 h 3143455"/>
              <a:gd name="connsiteX2" fmla="*/ 6116708 w 9501520"/>
              <a:gd name="connsiteY2" fmla="*/ 3143250 h 3143455"/>
              <a:gd name="connsiteX3" fmla="*/ 9456383 w 9501520"/>
              <a:gd name="connsiteY3" fmla="*/ 1533525 h 3143455"/>
              <a:gd name="connsiteX4" fmla="*/ 9501520 w 9501520"/>
              <a:gd name="connsiteY4" fmla="*/ 0 h 3143455"/>
              <a:gd name="connsiteX5" fmla="*/ 15656 w 9501520"/>
              <a:gd name="connsiteY5" fmla="*/ 85725 h 3143455"/>
              <a:gd name="connsiteX6" fmla="*/ 24112 w 9501520"/>
              <a:gd name="connsiteY6" fmla="*/ 2416649 h 3143455"/>
              <a:gd name="connsiteX0" fmla="*/ 8456 w 9485864"/>
              <a:gd name="connsiteY0" fmla="*/ 2416649 h 3143455"/>
              <a:gd name="connsiteX1" fmla="*/ 1910052 w 9485864"/>
              <a:gd name="connsiteY1" fmla="*/ 1428750 h 3143455"/>
              <a:gd name="connsiteX2" fmla="*/ 6101052 w 9485864"/>
              <a:gd name="connsiteY2" fmla="*/ 3143250 h 3143455"/>
              <a:gd name="connsiteX3" fmla="*/ 9440727 w 9485864"/>
              <a:gd name="connsiteY3" fmla="*/ 1533525 h 3143455"/>
              <a:gd name="connsiteX4" fmla="*/ 9485864 w 9485864"/>
              <a:gd name="connsiteY4" fmla="*/ 0 h 3143455"/>
              <a:gd name="connsiteX5" fmla="*/ 0 w 9485864"/>
              <a:gd name="connsiteY5" fmla="*/ 85725 h 3143455"/>
              <a:gd name="connsiteX6" fmla="*/ 8456 w 9485864"/>
              <a:gd name="connsiteY6" fmla="*/ 2416649 h 3143455"/>
              <a:gd name="connsiteX0" fmla="*/ 8456 w 9485864"/>
              <a:gd name="connsiteY0" fmla="*/ 2416649 h 3143471"/>
              <a:gd name="connsiteX1" fmla="*/ 1910052 w 9485864"/>
              <a:gd name="connsiteY1" fmla="*/ 1655508 h 3143471"/>
              <a:gd name="connsiteX2" fmla="*/ 6101052 w 9485864"/>
              <a:gd name="connsiteY2" fmla="*/ 3143250 h 3143471"/>
              <a:gd name="connsiteX3" fmla="*/ 9440727 w 9485864"/>
              <a:gd name="connsiteY3" fmla="*/ 1533525 h 3143471"/>
              <a:gd name="connsiteX4" fmla="*/ 9485864 w 9485864"/>
              <a:gd name="connsiteY4" fmla="*/ 0 h 3143471"/>
              <a:gd name="connsiteX5" fmla="*/ 0 w 9485864"/>
              <a:gd name="connsiteY5" fmla="*/ 85725 h 3143471"/>
              <a:gd name="connsiteX6" fmla="*/ 8456 w 9485864"/>
              <a:gd name="connsiteY6" fmla="*/ 2416649 h 3143471"/>
              <a:gd name="connsiteX0" fmla="*/ 8456 w 9485864"/>
              <a:gd name="connsiteY0" fmla="*/ 2416649 h 3234163"/>
              <a:gd name="connsiteX1" fmla="*/ 1910052 w 9485864"/>
              <a:gd name="connsiteY1" fmla="*/ 1655508 h 3234163"/>
              <a:gd name="connsiteX2" fmla="*/ 7338608 w 9485864"/>
              <a:gd name="connsiteY2" fmla="*/ 3233954 h 3234163"/>
              <a:gd name="connsiteX3" fmla="*/ 9440727 w 9485864"/>
              <a:gd name="connsiteY3" fmla="*/ 1533525 h 3234163"/>
              <a:gd name="connsiteX4" fmla="*/ 9485864 w 9485864"/>
              <a:gd name="connsiteY4" fmla="*/ 0 h 3234163"/>
              <a:gd name="connsiteX5" fmla="*/ 0 w 9485864"/>
              <a:gd name="connsiteY5" fmla="*/ 85725 h 3234163"/>
              <a:gd name="connsiteX6" fmla="*/ 8456 w 9485864"/>
              <a:gd name="connsiteY6" fmla="*/ 2416649 h 3234163"/>
              <a:gd name="connsiteX0" fmla="*/ 8456 w 9485864"/>
              <a:gd name="connsiteY0" fmla="*/ 2416649 h 3253960"/>
              <a:gd name="connsiteX1" fmla="*/ 1910052 w 9485864"/>
              <a:gd name="connsiteY1" fmla="*/ 1655508 h 3253960"/>
              <a:gd name="connsiteX2" fmla="*/ 7338608 w 9485864"/>
              <a:gd name="connsiteY2" fmla="*/ 3233954 h 3253960"/>
              <a:gd name="connsiteX3" fmla="*/ 9440727 w 9485864"/>
              <a:gd name="connsiteY3" fmla="*/ 1533525 h 3253960"/>
              <a:gd name="connsiteX4" fmla="*/ 9485864 w 9485864"/>
              <a:gd name="connsiteY4" fmla="*/ 0 h 3253960"/>
              <a:gd name="connsiteX5" fmla="*/ 0 w 9485864"/>
              <a:gd name="connsiteY5" fmla="*/ 85725 h 3253960"/>
              <a:gd name="connsiteX6" fmla="*/ 8456 w 9485864"/>
              <a:gd name="connsiteY6" fmla="*/ 2416649 h 3253960"/>
              <a:gd name="connsiteX0" fmla="*/ 8456 w 9485864"/>
              <a:gd name="connsiteY0" fmla="*/ 2416649 h 2450029"/>
              <a:gd name="connsiteX1" fmla="*/ 1910052 w 9485864"/>
              <a:gd name="connsiteY1" fmla="*/ 1655508 h 2450029"/>
              <a:gd name="connsiteX2" fmla="*/ 7387829 w 9485864"/>
              <a:gd name="connsiteY2" fmla="*/ 2355637 h 2450029"/>
              <a:gd name="connsiteX3" fmla="*/ 9440727 w 9485864"/>
              <a:gd name="connsiteY3" fmla="*/ 1533525 h 2450029"/>
              <a:gd name="connsiteX4" fmla="*/ 9485864 w 9485864"/>
              <a:gd name="connsiteY4" fmla="*/ 0 h 2450029"/>
              <a:gd name="connsiteX5" fmla="*/ 0 w 9485864"/>
              <a:gd name="connsiteY5" fmla="*/ 85725 h 2450029"/>
              <a:gd name="connsiteX6" fmla="*/ 8456 w 9485864"/>
              <a:gd name="connsiteY6" fmla="*/ 2416649 h 2450029"/>
              <a:gd name="connsiteX0" fmla="*/ 8456 w 9485864"/>
              <a:gd name="connsiteY0" fmla="*/ 2416649 h 2450029"/>
              <a:gd name="connsiteX1" fmla="*/ 1910052 w 9485864"/>
              <a:gd name="connsiteY1" fmla="*/ 1655508 h 2450029"/>
              <a:gd name="connsiteX2" fmla="*/ 7387829 w 9485864"/>
              <a:gd name="connsiteY2" fmla="*/ 2355637 h 2450029"/>
              <a:gd name="connsiteX3" fmla="*/ 9440727 w 9485864"/>
              <a:gd name="connsiteY3" fmla="*/ 1533525 h 2450029"/>
              <a:gd name="connsiteX4" fmla="*/ 9485864 w 9485864"/>
              <a:gd name="connsiteY4" fmla="*/ 0 h 2450029"/>
              <a:gd name="connsiteX5" fmla="*/ 0 w 9485864"/>
              <a:gd name="connsiteY5" fmla="*/ 85725 h 2450029"/>
              <a:gd name="connsiteX6" fmla="*/ 8456 w 9485864"/>
              <a:gd name="connsiteY6" fmla="*/ 2416649 h 2450029"/>
              <a:gd name="connsiteX0" fmla="*/ 8456 w 9485864"/>
              <a:gd name="connsiteY0" fmla="*/ 2416649 h 2450029"/>
              <a:gd name="connsiteX1" fmla="*/ 1910052 w 9485864"/>
              <a:gd name="connsiteY1" fmla="*/ 1655508 h 2450029"/>
              <a:gd name="connsiteX2" fmla="*/ 7387829 w 9485864"/>
              <a:gd name="connsiteY2" fmla="*/ 2355637 h 2450029"/>
              <a:gd name="connsiteX3" fmla="*/ 9454790 w 9485864"/>
              <a:gd name="connsiteY3" fmla="*/ 1533526 h 2450029"/>
              <a:gd name="connsiteX4" fmla="*/ 9485864 w 9485864"/>
              <a:gd name="connsiteY4" fmla="*/ 0 h 2450029"/>
              <a:gd name="connsiteX5" fmla="*/ 0 w 9485864"/>
              <a:gd name="connsiteY5" fmla="*/ 85725 h 2450029"/>
              <a:gd name="connsiteX6" fmla="*/ 8456 w 9485864"/>
              <a:gd name="connsiteY6" fmla="*/ 2416649 h 2450029"/>
              <a:gd name="connsiteX0" fmla="*/ 8456 w 9485864"/>
              <a:gd name="connsiteY0" fmla="*/ 2416649 h 2450029"/>
              <a:gd name="connsiteX1" fmla="*/ 1910052 w 9485864"/>
              <a:gd name="connsiteY1" fmla="*/ 1655508 h 2450029"/>
              <a:gd name="connsiteX2" fmla="*/ 7387829 w 9485864"/>
              <a:gd name="connsiteY2" fmla="*/ 2355637 h 2450029"/>
              <a:gd name="connsiteX3" fmla="*/ 9454790 w 9485864"/>
              <a:gd name="connsiteY3" fmla="*/ 1533526 h 2450029"/>
              <a:gd name="connsiteX4" fmla="*/ 9485864 w 9485864"/>
              <a:gd name="connsiteY4" fmla="*/ 0 h 2450029"/>
              <a:gd name="connsiteX5" fmla="*/ 0 w 9485864"/>
              <a:gd name="connsiteY5" fmla="*/ 85725 h 2450029"/>
              <a:gd name="connsiteX6" fmla="*/ 8456 w 9485864"/>
              <a:gd name="connsiteY6" fmla="*/ 2416649 h 2450029"/>
              <a:gd name="connsiteX0" fmla="*/ 8456 w 9485864"/>
              <a:gd name="connsiteY0" fmla="*/ 2416649 h 2450029"/>
              <a:gd name="connsiteX1" fmla="*/ 1910052 w 9485864"/>
              <a:gd name="connsiteY1" fmla="*/ 1655508 h 2450029"/>
              <a:gd name="connsiteX2" fmla="*/ 7387829 w 9485864"/>
              <a:gd name="connsiteY2" fmla="*/ 2355637 h 2450029"/>
              <a:gd name="connsiteX3" fmla="*/ 9447759 w 9485864"/>
              <a:gd name="connsiteY3" fmla="*/ 1810888 h 2450029"/>
              <a:gd name="connsiteX4" fmla="*/ 9485864 w 9485864"/>
              <a:gd name="connsiteY4" fmla="*/ 0 h 2450029"/>
              <a:gd name="connsiteX5" fmla="*/ 0 w 9485864"/>
              <a:gd name="connsiteY5" fmla="*/ 85725 h 2450029"/>
              <a:gd name="connsiteX6" fmla="*/ 8456 w 9485864"/>
              <a:gd name="connsiteY6" fmla="*/ 2416649 h 2450029"/>
              <a:gd name="connsiteX0" fmla="*/ 8456 w 9485864"/>
              <a:gd name="connsiteY0" fmla="*/ 2370423 h 2403803"/>
              <a:gd name="connsiteX1" fmla="*/ 1910052 w 9485864"/>
              <a:gd name="connsiteY1" fmla="*/ 1609282 h 2403803"/>
              <a:gd name="connsiteX2" fmla="*/ 7387829 w 9485864"/>
              <a:gd name="connsiteY2" fmla="*/ 2309411 h 2403803"/>
              <a:gd name="connsiteX3" fmla="*/ 9447759 w 9485864"/>
              <a:gd name="connsiteY3" fmla="*/ 1764662 h 2403803"/>
              <a:gd name="connsiteX4" fmla="*/ 9485864 w 9485864"/>
              <a:gd name="connsiteY4" fmla="*/ 0 h 2403803"/>
              <a:gd name="connsiteX5" fmla="*/ 0 w 9485864"/>
              <a:gd name="connsiteY5" fmla="*/ 39499 h 2403803"/>
              <a:gd name="connsiteX6" fmla="*/ 8456 w 9485864"/>
              <a:gd name="connsiteY6" fmla="*/ 2370423 h 2403803"/>
              <a:gd name="connsiteX0" fmla="*/ 8456 w 9485864"/>
              <a:gd name="connsiteY0" fmla="*/ 2330924 h 2364304"/>
              <a:gd name="connsiteX1" fmla="*/ 1910052 w 9485864"/>
              <a:gd name="connsiteY1" fmla="*/ 1569783 h 2364304"/>
              <a:gd name="connsiteX2" fmla="*/ 7387829 w 9485864"/>
              <a:gd name="connsiteY2" fmla="*/ 2269912 h 2364304"/>
              <a:gd name="connsiteX3" fmla="*/ 9447759 w 9485864"/>
              <a:gd name="connsiteY3" fmla="*/ 1725163 h 2364304"/>
              <a:gd name="connsiteX4" fmla="*/ 9485864 w 9485864"/>
              <a:gd name="connsiteY4" fmla="*/ 52955 h 2364304"/>
              <a:gd name="connsiteX5" fmla="*/ 0 w 9485864"/>
              <a:gd name="connsiteY5" fmla="*/ 0 h 2364304"/>
              <a:gd name="connsiteX6" fmla="*/ 8456 w 9485864"/>
              <a:gd name="connsiteY6" fmla="*/ 2330924 h 2364304"/>
              <a:gd name="connsiteX0" fmla="*/ 8456 w 9485864"/>
              <a:gd name="connsiteY0" fmla="*/ 2330924 h 2364304"/>
              <a:gd name="connsiteX1" fmla="*/ 1910052 w 9485864"/>
              <a:gd name="connsiteY1" fmla="*/ 1569783 h 2364304"/>
              <a:gd name="connsiteX2" fmla="*/ 7387829 w 9485864"/>
              <a:gd name="connsiteY2" fmla="*/ 2269912 h 2364304"/>
              <a:gd name="connsiteX3" fmla="*/ 9447759 w 9485864"/>
              <a:gd name="connsiteY3" fmla="*/ 1725163 h 2364304"/>
              <a:gd name="connsiteX4" fmla="*/ 9485864 w 9485864"/>
              <a:gd name="connsiteY4" fmla="*/ 52955 h 2364304"/>
              <a:gd name="connsiteX5" fmla="*/ 0 w 9485864"/>
              <a:gd name="connsiteY5" fmla="*/ 0 h 2364304"/>
              <a:gd name="connsiteX6" fmla="*/ 8456 w 9485864"/>
              <a:gd name="connsiteY6" fmla="*/ 2330924 h 2364304"/>
              <a:gd name="connsiteX0" fmla="*/ 8456 w 9485864"/>
              <a:gd name="connsiteY0" fmla="*/ 2330924 h 2364304"/>
              <a:gd name="connsiteX1" fmla="*/ 1910052 w 9485864"/>
              <a:gd name="connsiteY1" fmla="*/ 1569783 h 2364304"/>
              <a:gd name="connsiteX2" fmla="*/ 7387829 w 9485864"/>
              <a:gd name="connsiteY2" fmla="*/ 2269912 h 2364304"/>
              <a:gd name="connsiteX3" fmla="*/ 9437211 w 9485864"/>
              <a:gd name="connsiteY3" fmla="*/ 1725163 h 2364304"/>
              <a:gd name="connsiteX4" fmla="*/ 9485864 w 9485864"/>
              <a:gd name="connsiteY4" fmla="*/ 52955 h 2364304"/>
              <a:gd name="connsiteX5" fmla="*/ 0 w 9485864"/>
              <a:gd name="connsiteY5" fmla="*/ 0 h 2364304"/>
              <a:gd name="connsiteX6" fmla="*/ 8456 w 9485864"/>
              <a:gd name="connsiteY6" fmla="*/ 2330924 h 2364304"/>
              <a:gd name="connsiteX0" fmla="*/ 8456 w 9448109"/>
              <a:gd name="connsiteY0" fmla="*/ 2330924 h 2364304"/>
              <a:gd name="connsiteX1" fmla="*/ 1910052 w 9448109"/>
              <a:gd name="connsiteY1" fmla="*/ 1569783 h 2364304"/>
              <a:gd name="connsiteX2" fmla="*/ 7387829 w 9448109"/>
              <a:gd name="connsiteY2" fmla="*/ 2269912 h 2364304"/>
              <a:gd name="connsiteX3" fmla="*/ 9437211 w 9448109"/>
              <a:gd name="connsiteY3" fmla="*/ 1725163 h 2364304"/>
              <a:gd name="connsiteX4" fmla="*/ 9443675 w 9448109"/>
              <a:gd name="connsiteY4" fmla="*/ 52955 h 2364304"/>
              <a:gd name="connsiteX5" fmla="*/ 0 w 9448109"/>
              <a:gd name="connsiteY5" fmla="*/ 0 h 2364304"/>
              <a:gd name="connsiteX6" fmla="*/ 8456 w 9448109"/>
              <a:gd name="connsiteY6" fmla="*/ 2330924 h 2364304"/>
              <a:gd name="connsiteX0" fmla="*/ 8456 w 9448579"/>
              <a:gd name="connsiteY0" fmla="*/ 2330924 h 2364304"/>
              <a:gd name="connsiteX1" fmla="*/ 1910052 w 9448579"/>
              <a:gd name="connsiteY1" fmla="*/ 1569783 h 2364304"/>
              <a:gd name="connsiteX2" fmla="*/ 7387829 w 9448579"/>
              <a:gd name="connsiteY2" fmla="*/ 2269912 h 2364304"/>
              <a:gd name="connsiteX3" fmla="*/ 9437211 w 9448579"/>
              <a:gd name="connsiteY3" fmla="*/ 1725163 h 2364304"/>
              <a:gd name="connsiteX4" fmla="*/ 9443675 w 9448579"/>
              <a:gd name="connsiteY4" fmla="*/ 52955 h 2364304"/>
              <a:gd name="connsiteX5" fmla="*/ 0 w 9448579"/>
              <a:gd name="connsiteY5" fmla="*/ 0 h 2364304"/>
              <a:gd name="connsiteX6" fmla="*/ 8456 w 9448579"/>
              <a:gd name="connsiteY6" fmla="*/ 2330924 h 2364304"/>
              <a:gd name="connsiteX0" fmla="*/ 8456 w 9443675"/>
              <a:gd name="connsiteY0" fmla="*/ 2330924 h 2364304"/>
              <a:gd name="connsiteX1" fmla="*/ 1910052 w 9443675"/>
              <a:gd name="connsiteY1" fmla="*/ 1569783 h 2364304"/>
              <a:gd name="connsiteX2" fmla="*/ 7387829 w 9443675"/>
              <a:gd name="connsiteY2" fmla="*/ 2269912 h 2364304"/>
              <a:gd name="connsiteX3" fmla="*/ 9437211 w 9443675"/>
              <a:gd name="connsiteY3" fmla="*/ 1725163 h 2364304"/>
              <a:gd name="connsiteX4" fmla="*/ 9443675 w 9443675"/>
              <a:gd name="connsiteY4" fmla="*/ 52955 h 2364304"/>
              <a:gd name="connsiteX5" fmla="*/ 0 w 9443675"/>
              <a:gd name="connsiteY5" fmla="*/ 0 h 2364304"/>
              <a:gd name="connsiteX6" fmla="*/ 8456 w 9443675"/>
              <a:gd name="connsiteY6" fmla="*/ 2330924 h 2364304"/>
              <a:gd name="connsiteX0" fmla="*/ 8456 w 9443675"/>
              <a:gd name="connsiteY0" fmla="*/ 2330924 h 2364304"/>
              <a:gd name="connsiteX1" fmla="*/ 1910052 w 9443675"/>
              <a:gd name="connsiteY1" fmla="*/ 1569783 h 2364304"/>
              <a:gd name="connsiteX2" fmla="*/ 7387829 w 9443675"/>
              <a:gd name="connsiteY2" fmla="*/ 2269912 h 2364304"/>
              <a:gd name="connsiteX3" fmla="*/ 9437211 w 9443675"/>
              <a:gd name="connsiteY3" fmla="*/ 1725163 h 2364304"/>
              <a:gd name="connsiteX4" fmla="*/ 9443675 w 9443675"/>
              <a:gd name="connsiteY4" fmla="*/ 52955 h 2364304"/>
              <a:gd name="connsiteX5" fmla="*/ 0 w 9443675"/>
              <a:gd name="connsiteY5" fmla="*/ 0 h 2364304"/>
              <a:gd name="connsiteX6" fmla="*/ 8456 w 9443675"/>
              <a:gd name="connsiteY6" fmla="*/ 2330924 h 2364304"/>
              <a:gd name="connsiteX0" fmla="*/ 4940 w 9443675"/>
              <a:gd name="connsiteY0" fmla="*/ 2330924 h 2364304"/>
              <a:gd name="connsiteX1" fmla="*/ 1910052 w 9443675"/>
              <a:gd name="connsiteY1" fmla="*/ 1569783 h 2364304"/>
              <a:gd name="connsiteX2" fmla="*/ 7387829 w 9443675"/>
              <a:gd name="connsiteY2" fmla="*/ 2269912 h 2364304"/>
              <a:gd name="connsiteX3" fmla="*/ 9437211 w 9443675"/>
              <a:gd name="connsiteY3" fmla="*/ 1725163 h 2364304"/>
              <a:gd name="connsiteX4" fmla="*/ 9443675 w 9443675"/>
              <a:gd name="connsiteY4" fmla="*/ 52955 h 2364304"/>
              <a:gd name="connsiteX5" fmla="*/ 0 w 9443675"/>
              <a:gd name="connsiteY5" fmla="*/ 0 h 2364304"/>
              <a:gd name="connsiteX6" fmla="*/ 4940 w 9443675"/>
              <a:gd name="connsiteY6" fmla="*/ 2330924 h 2364304"/>
              <a:gd name="connsiteX0" fmla="*/ 1424 w 9443675"/>
              <a:gd name="connsiteY0" fmla="*/ 2330924 h 2364304"/>
              <a:gd name="connsiteX1" fmla="*/ 1910052 w 9443675"/>
              <a:gd name="connsiteY1" fmla="*/ 1569783 h 2364304"/>
              <a:gd name="connsiteX2" fmla="*/ 7387829 w 9443675"/>
              <a:gd name="connsiteY2" fmla="*/ 2269912 h 2364304"/>
              <a:gd name="connsiteX3" fmla="*/ 9437211 w 9443675"/>
              <a:gd name="connsiteY3" fmla="*/ 1725163 h 2364304"/>
              <a:gd name="connsiteX4" fmla="*/ 9443675 w 9443675"/>
              <a:gd name="connsiteY4" fmla="*/ 52955 h 2364304"/>
              <a:gd name="connsiteX5" fmla="*/ 0 w 9443675"/>
              <a:gd name="connsiteY5" fmla="*/ 0 h 2364304"/>
              <a:gd name="connsiteX6" fmla="*/ 1424 w 9443675"/>
              <a:gd name="connsiteY6" fmla="*/ 2330924 h 2364304"/>
              <a:gd name="connsiteX0" fmla="*/ 1424 w 9440144"/>
              <a:gd name="connsiteY0" fmla="*/ 2330924 h 2364304"/>
              <a:gd name="connsiteX1" fmla="*/ 1910052 w 9440144"/>
              <a:gd name="connsiteY1" fmla="*/ 1569783 h 2364304"/>
              <a:gd name="connsiteX2" fmla="*/ 7387829 w 9440144"/>
              <a:gd name="connsiteY2" fmla="*/ 2269912 h 2364304"/>
              <a:gd name="connsiteX3" fmla="*/ 9437211 w 9440144"/>
              <a:gd name="connsiteY3" fmla="*/ 1725163 h 2364304"/>
              <a:gd name="connsiteX4" fmla="*/ 9426096 w 9440144"/>
              <a:gd name="connsiteY4" fmla="*/ 12505 h 2364304"/>
              <a:gd name="connsiteX5" fmla="*/ 0 w 9440144"/>
              <a:gd name="connsiteY5" fmla="*/ 0 h 2364304"/>
              <a:gd name="connsiteX6" fmla="*/ 1424 w 9440144"/>
              <a:gd name="connsiteY6" fmla="*/ 2330924 h 2364304"/>
              <a:gd name="connsiteX0" fmla="*/ 1424 w 9430565"/>
              <a:gd name="connsiteY0" fmla="*/ 2330924 h 2364304"/>
              <a:gd name="connsiteX1" fmla="*/ 1910052 w 9430565"/>
              <a:gd name="connsiteY1" fmla="*/ 1569783 h 2364304"/>
              <a:gd name="connsiteX2" fmla="*/ 7387829 w 9430565"/>
              <a:gd name="connsiteY2" fmla="*/ 2269912 h 2364304"/>
              <a:gd name="connsiteX3" fmla="*/ 9426664 w 9430565"/>
              <a:gd name="connsiteY3" fmla="*/ 1730942 h 2364304"/>
              <a:gd name="connsiteX4" fmla="*/ 9426096 w 9430565"/>
              <a:gd name="connsiteY4" fmla="*/ 12505 h 2364304"/>
              <a:gd name="connsiteX5" fmla="*/ 0 w 9430565"/>
              <a:gd name="connsiteY5" fmla="*/ 0 h 2364304"/>
              <a:gd name="connsiteX6" fmla="*/ 1424 w 9430565"/>
              <a:gd name="connsiteY6" fmla="*/ 2330924 h 2364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30565" h="2364304">
                <a:moveTo>
                  <a:pt x="1424" y="2330924"/>
                </a:moveTo>
                <a:cubicBezTo>
                  <a:pt x="319766" y="2554761"/>
                  <a:pt x="678985" y="1579952"/>
                  <a:pt x="1910052" y="1569783"/>
                </a:cubicBezTo>
                <a:cubicBezTo>
                  <a:pt x="3141119" y="1559614"/>
                  <a:pt x="6135060" y="2243052"/>
                  <a:pt x="7387829" y="2269912"/>
                </a:cubicBezTo>
                <a:cubicBezTo>
                  <a:pt x="8640598" y="2296772"/>
                  <a:pt x="9333644" y="2281107"/>
                  <a:pt x="9426664" y="1730942"/>
                </a:cubicBezTo>
                <a:cubicBezTo>
                  <a:pt x="9439700" y="1137217"/>
                  <a:pt x="9414945" y="1009328"/>
                  <a:pt x="9426096" y="12505"/>
                </a:cubicBezTo>
                <a:lnTo>
                  <a:pt x="0" y="0"/>
                </a:lnTo>
                <a:cubicBezTo>
                  <a:pt x="8114" y="759133"/>
                  <a:pt x="-2695" y="1992787"/>
                  <a:pt x="1424" y="2330924"/>
                </a:cubicBezTo>
                <a:close/>
              </a:path>
            </a:pathLst>
          </a:custGeom>
          <a:solidFill>
            <a:srgbClr val="348E90"/>
          </a:solidFill>
          <a:ln w="3175">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800" dirty="0"/>
          </a:p>
        </p:txBody>
      </p:sp>
      <p:sp>
        <p:nvSpPr>
          <p:cNvPr id="7" name="Rectangle 6">
            <a:extLst>
              <a:ext uri="{FF2B5EF4-FFF2-40B4-BE49-F238E27FC236}">
                <a16:creationId xmlns:a16="http://schemas.microsoft.com/office/drawing/2014/main" id="{E2DA6A14-BE07-7213-405D-4CA2EBA1A206}"/>
              </a:ext>
            </a:extLst>
          </p:cNvPr>
          <p:cNvSpPr/>
          <p:nvPr/>
        </p:nvSpPr>
        <p:spPr>
          <a:xfrm>
            <a:off x="210904" y="4766797"/>
            <a:ext cx="8640306" cy="369332"/>
          </a:xfrm>
          <a:prstGeom prst="rect">
            <a:avLst/>
          </a:prstGeom>
        </p:spPr>
        <p:txBody>
          <a:bodyPr wrap="square">
            <a:spAutoFit/>
          </a:bodyPr>
          <a:lstStyle/>
          <a:p>
            <a:r>
              <a:rPr lang="en-IN" sz="900" b="1" i="0" u="none" strike="noStrike" dirty="0">
                <a:solidFill>
                  <a:schemeClr val="bg1"/>
                </a:solidFill>
                <a:effectLst/>
                <a:latin typeface="Calibri" panose="020F0502020204030204" pitchFamily="34" charset="0"/>
                <a:cs typeface="Calibri" panose="020F0502020204030204" pitchFamily="34" charset="0"/>
              </a:rPr>
              <a:t>Disclaimer:</a:t>
            </a:r>
            <a:r>
              <a:rPr lang="en-IN" sz="900" b="0" i="0" u="none" strike="noStrike" dirty="0">
                <a:solidFill>
                  <a:schemeClr val="bg1"/>
                </a:solidFill>
                <a:effectLst/>
                <a:latin typeface="Calibri" panose="020F0502020204030204" pitchFamily="34" charset="0"/>
                <a:cs typeface="Calibri" panose="020F0502020204030204" pitchFamily="34" charset="0"/>
              </a:rPr>
              <a:t> The information produced in this document is proprietor knowledge of ALabs AI Private Limited, dba </a:t>
            </a:r>
            <a:r>
              <a:rPr lang="en-IN" sz="900" b="0" i="0" u="none" strike="noStrike" dirty="0" err="1">
                <a:solidFill>
                  <a:schemeClr val="bg1"/>
                </a:solidFill>
                <a:effectLst/>
                <a:latin typeface="Calibri" panose="020F0502020204030204" pitchFamily="34" charset="0"/>
                <a:cs typeface="Calibri" panose="020F0502020204030204" pitchFamily="34" charset="0"/>
              </a:rPr>
              <a:t>ScaletrixAI</a:t>
            </a:r>
            <a:r>
              <a:rPr lang="en-IN" sz="900" b="0" i="0" u="none" strike="noStrike" dirty="0">
                <a:solidFill>
                  <a:schemeClr val="bg1"/>
                </a:solidFill>
                <a:effectLst/>
                <a:latin typeface="Calibri" panose="020F0502020204030204" pitchFamily="34" charset="0"/>
                <a:cs typeface="Calibri" panose="020F0502020204030204" pitchFamily="34" charset="0"/>
              </a:rPr>
              <a:t>,  ©, 2017-2023 Unauthorized use or duplication of this material or any part of this material, including data, in any form without explicit and written permission will attract legal action</a:t>
            </a:r>
            <a:endParaRPr lang="en-GB" sz="900" kern="1200" dirty="0">
              <a:solidFill>
                <a:schemeClr val="bg1"/>
              </a:solidFill>
              <a:effectLst/>
              <a:latin typeface="Calibri" panose="020F0502020204030204" pitchFamily="34" charset="0"/>
              <a:ea typeface="+mn-ea"/>
              <a:cs typeface="Calibri" panose="020F0502020204030204" pitchFamily="34" charset="0"/>
            </a:endParaRPr>
          </a:p>
        </p:txBody>
      </p:sp>
      <p:pic>
        <p:nvPicPr>
          <p:cNvPr id="8" name="Picture 7">
            <a:extLst>
              <a:ext uri="{FF2B5EF4-FFF2-40B4-BE49-F238E27FC236}">
                <a16:creationId xmlns:a16="http://schemas.microsoft.com/office/drawing/2014/main" id="{A9B28688-2EB4-2123-29C3-E4FD02DA4DBE}"/>
              </a:ext>
            </a:extLst>
          </p:cNvPr>
          <p:cNvPicPr>
            <a:picLocks noChangeAspect="1"/>
          </p:cNvPicPr>
          <p:nvPr/>
        </p:nvPicPr>
        <p:blipFill rotWithShape="1">
          <a:blip r:embed="rId2"/>
          <a:srcRect l="7158" t="10561" r="8984" b="14075"/>
          <a:stretch/>
        </p:blipFill>
        <p:spPr>
          <a:xfrm>
            <a:off x="135178" y="168923"/>
            <a:ext cx="2677768" cy="714447"/>
          </a:xfrm>
          <a:prstGeom prst="rect">
            <a:avLst/>
          </a:prstGeom>
        </p:spPr>
      </p:pic>
      <p:sp>
        <p:nvSpPr>
          <p:cNvPr id="5" name="Google Shape;133;g61ca4f9afc_1_413">
            <a:extLst>
              <a:ext uri="{FF2B5EF4-FFF2-40B4-BE49-F238E27FC236}">
                <a16:creationId xmlns:a16="http://schemas.microsoft.com/office/drawing/2014/main" id="{20698C81-16EA-D2D4-128D-90F7B5B1F19E}"/>
              </a:ext>
            </a:extLst>
          </p:cNvPr>
          <p:cNvSpPr/>
          <p:nvPr/>
        </p:nvSpPr>
        <p:spPr>
          <a:xfrm>
            <a:off x="4492940" y="3784177"/>
            <a:ext cx="4645653" cy="261057"/>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600" b="1" i="0" u="none" strike="noStrike" cap="none" dirty="0">
                <a:solidFill>
                  <a:schemeClr val="bg2">
                    <a:lumMod val="75000"/>
                    <a:lumOff val="25000"/>
                  </a:schemeClr>
                </a:solidFill>
                <a:latin typeface="Calibri"/>
                <a:ea typeface="Calibri"/>
                <a:cs typeface="Calibri"/>
                <a:sym typeface="Calibri"/>
              </a:rPr>
              <a:t>•  NEW DELHI  •  BANGALORE  •  UNITED STATES  </a:t>
            </a:r>
            <a:endParaRPr sz="1600" b="1" i="0" u="none" strike="noStrike" cap="none" dirty="0">
              <a:solidFill>
                <a:schemeClr val="bg2">
                  <a:lumMod val="75000"/>
                  <a:lumOff val="25000"/>
                </a:schemeClr>
              </a:solidFill>
              <a:latin typeface="Calibri"/>
              <a:ea typeface="Calibri"/>
              <a:cs typeface="Calibri"/>
              <a:sym typeface="Calibri"/>
            </a:endParaRPr>
          </a:p>
        </p:txBody>
      </p:sp>
      <p:pic>
        <p:nvPicPr>
          <p:cNvPr id="10" name="Picture 9">
            <a:extLst>
              <a:ext uri="{FF2B5EF4-FFF2-40B4-BE49-F238E27FC236}">
                <a16:creationId xmlns:a16="http://schemas.microsoft.com/office/drawing/2014/main" id="{4822E74E-4BA3-3432-73FD-3D86F637E0AC}"/>
              </a:ext>
            </a:extLst>
          </p:cNvPr>
          <p:cNvPicPr>
            <a:picLocks noChangeAspect="1"/>
          </p:cNvPicPr>
          <p:nvPr/>
        </p:nvPicPr>
        <p:blipFill rotWithShape="1">
          <a:blip r:embed="rId3"/>
          <a:srcRect r="5636" b="4250"/>
          <a:stretch/>
        </p:blipFill>
        <p:spPr>
          <a:xfrm flipH="1">
            <a:off x="1338940" y="1595087"/>
            <a:ext cx="2684418" cy="2365231"/>
          </a:xfrm>
          <a:prstGeom prst="rect">
            <a:avLst/>
          </a:prstGeom>
        </p:spPr>
      </p:pic>
      <p:sp>
        <p:nvSpPr>
          <p:cNvPr id="12" name="TextBox 11">
            <a:extLst>
              <a:ext uri="{FF2B5EF4-FFF2-40B4-BE49-F238E27FC236}">
                <a16:creationId xmlns:a16="http://schemas.microsoft.com/office/drawing/2014/main" id="{6378693F-778E-5E1A-99F7-56C4711ADE88}"/>
              </a:ext>
            </a:extLst>
          </p:cNvPr>
          <p:cNvSpPr txBox="1"/>
          <p:nvPr/>
        </p:nvSpPr>
        <p:spPr>
          <a:xfrm>
            <a:off x="2160746" y="4182303"/>
            <a:ext cx="6969627" cy="400110"/>
          </a:xfrm>
          <a:prstGeom prst="rect">
            <a:avLst/>
          </a:prstGeom>
          <a:noFill/>
        </p:spPr>
        <p:txBody>
          <a:bodyPr wrap="square" rtlCol="0">
            <a:noAutofit/>
          </a:bodyPr>
          <a:lstStyle/>
          <a:p>
            <a:pPr marL="0" marR="0" lvl="0" indent="0" algn="r" defTabSz="914355" rtl="0" eaLnBrk="1" fontAlgn="auto" latinLnBrk="0" hangingPunct="1">
              <a:lnSpc>
                <a:spcPct val="100000"/>
              </a:lnSpc>
              <a:spcBef>
                <a:spcPts val="0"/>
              </a:spcBef>
              <a:spcAft>
                <a:spcPts val="0"/>
              </a:spcAft>
              <a:buClr>
                <a:srgbClr val="000000"/>
              </a:buClr>
              <a:buSzTx/>
              <a:buFont typeface="Arial"/>
              <a:buNone/>
              <a:tabLst/>
              <a:defRPr/>
            </a:pPr>
            <a:r>
              <a:rPr lang="en-US" sz="2800" b="1" dirty="0">
                <a:solidFill>
                  <a:schemeClr val="tx1"/>
                </a:solidFill>
                <a:latin typeface="Raleway" pitchFamily="2" charset="0"/>
                <a:ea typeface="Raleway"/>
                <a:cs typeface="Raleway"/>
                <a:sym typeface="Raleway"/>
              </a:rPr>
              <a:t>Empowering Your Business With Data</a:t>
            </a:r>
          </a:p>
        </p:txBody>
      </p:sp>
    </p:spTree>
    <p:extLst>
      <p:ext uri="{BB962C8B-B14F-4D97-AF65-F5344CB8AC3E}">
        <p14:creationId xmlns:p14="http://schemas.microsoft.com/office/powerpoint/2010/main" val="1550090126"/>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92045F-E5B2-8087-C76B-A3202C6467C7}"/>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endParaRPr lang="en-IN"/>
          </a:p>
        </p:txBody>
      </p:sp>
      <p:sp>
        <p:nvSpPr>
          <p:cNvPr id="3" name="Subtitle 2">
            <a:extLst>
              <a:ext uri="{FF2B5EF4-FFF2-40B4-BE49-F238E27FC236}">
                <a16:creationId xmlns:a16="http://schemas.microsoft.com/office/drawing/2014/main" id="{430DD3CD-AF16-F7E2-688A-08861CBC80EA}"/>
              </a:ext>
            </a:extLst>
          </p:cNvPr>
          <p:cNvSpPr>
            <a:spLocks noGrp="1"/>
          </p:cNvSpPr>
          <p:nvPr>
            <p:ph type="subTitle" idx="1"/>
          </p:nvPr>
        </p:nvSpPr>
        <p:spPr>
          <a:xfrm>
            <a:off x="1143000" y="2701528"/>
            <a:ext cx="6858000" cy="1241822"/>
          </a:xfrm>
        </p:spPr>
        <p:txBody>
          <a:bodyPr/>
          <a:lstStyle>
            <a:lvl1pPr marL="0" indent="0" algn="ctr">
              <a:buNone/>
              <a:defRPr sz="1800"/>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F3FC2317-64B2-B30E-2E9B-F4340FFDF5A5}"/>
              </a:ext>
            </a:extLst>
          </p:cNvPr>
          <p:cNvSpPr>
            <a:spLocks noGrp="1"/>
          </p:cNvSpPr>
          <p:nvPr>
            <p:ph type="dt" sz="half" idx="10"/>
          </p:nvPr>
        </p:nvSpPr>
        <p:spPr/>
        <p:txBody>
          <a:bodyPr/>
          <a:lstStyle/>
          <a:p>
            <a:fld id="{AEF538B0-0891-4C31-B5DC-3532A8556A84}" type="datetimeFigureOut">
              <a:rPr lang="en-IN" smtClean="0"/>
              <a:t>21-11-2024</a:t>
            </a:fld>
            <a:endParaRPr lang="en-IN"/>
          </a:p>
        </p:txBody>
      </p:sp>
      <p:sp>
        <p:nvSpPr>
          <p:cNvPr id="5" name="Footer Placeholder 4">
            <a:extLst>
              <a:ext uri="{FF2B5EF4-FFF2-40B4-BE49-F238E27FC236}">
                <a16:creationId xmlns:a16="http://schemas.microsoft.com/office/drawing/2014/main" id="{9393ED69-421C-AB49-C59B-A9F4692D8B1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97485AF-D9DC-ADBB-D5A2-7ADDD5298565}"/>
              </a:ext>
            </a:extLst>
          </p:cNvPr>
          <p:cNvSpPr>
            <a:spLocks noGrp="1"/>
          </p:cNvSpPr>
          <p:nvPr>
            <p:ph type="sldNum" sz="quarter" idx="12"/>
          </p:nvPr>
        </p:nvSpPr>
        <p:spPr/>
        <p:txBody>
          <a:bodyPr/>
          <a:lstStyle/>
          <a:p>
            <a:fld id="{00000000-1234-1234-1234-123412341234}" type="slidenum">
              <a:rPr lang="en" smtClean="0"/>
              <a:pPr/>
              <a:t>‹#›</a:t>
            </a:fld>
            <a:endParaRPr lang="en" dirty="0"/>
          </a:p>
        </p:txBody>
      </p:sp>
    </p:spTree>
    <p:extLst>
      <p:ext uri="{BB962C8B-B14F-4D97-AF65-F5344CB8AC3E}">
        <p14:creationId xmlns:p14="http://schemas.microsoft.com/office/powerpoint/2010/main" val="4215612565"/>
      </p:ext>
    </p:extLst>
  </p:cSld>
  <p:clrMapOvr>
    <a:masterClrMapping/>
  </p:clrMapOvr>
  <p:hf sldNum="0" hdr="0" ftr="0" dt="0"/>
</p:sldLayout>
</file>

<file path=ppt/slideLayouts/slideLayout10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D5F69F-E09D-E37D-3154-7DD8F40E4F00}"/>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9389DB31-F2B7-3151-FCF6-684807C7CEE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8C1FB12-1394-F32B-7FAB-B02A4F34C0FF}"/>
              </a:ext>
            </a:extLst>
          </p:cNvPr>
          <p:cNvSpPr>
            <a:spLocks noGrp="1"/>
          </p:cNvSpPr>
          <p:nvPr>
            <p:ph type="dt" sz="half" idx="10"/>
          </p:nvPr>
        </p:nvSpPr>
        <p:spPr/>
        <p:txBody>
          <a:bodyPr/>
          <a:lstStyle/>
          <a:p>
            <a:fld id="{AEF538B0-0891-4C31-B5DC-3532A8556A84}" type="datetimeFigureOut">
              <a:rPr lang="en-IN" smtClean="0"/>
              <a:t>21-11-2024</a:t>
            </a:fld>
            <a:endParaRPr lang="en-IN"/>
          </a:p>
        </p:txBody>
      </p:sp>
      <p:sp>
        <p:nvSpPr>
          <p:cNvPr id="5" name="Footer Placeholder 4">
            <a:extLst>
              <a:ext uri="{FF2B5EF4-FFF2-40B4-BE49-F238E27FC236}">
                <a16:creationId xmlns:a16="http://schemas.microsoft.com/office/drawing/2014/main" id="{85213013-AAE7-7011-DC28-99ADFE700E2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30058CB-3694-B664-4BDB-B1CD1998E0C0}"/>
              </a:ext>
            </a:extLst>
          </p:cNvPr>
          <p:cNvSpPr>
            <a:spLocks noGrp="1"/>
          </p:cNvSpPr>
          <p:nvPr>
            <p:ph type="sldNum" sz="quarter" idx="12"/>
          </p:nvPr>
        </p:nvSpPr>
        <p:spPr/>
        <p:txBody>
          <a:bodyPr/>
          <a:lstStyle/>
          <a:p>
            <a:fld id="{66B530E6-33B2-49CF-A736-7C25316E718C}" type="slidenum">
              <a:rPr lang="en-US" smtClean="0"/>
              <a:pPr/>
              <a:t>‹#›</a:t>
            </a:fld>
            <a:endParaRPr lang="en-US" dirty="0"/>
          </a:p>
        </p:txBody>
      </p:sp>
      <p:pic>
        <p:nvPicPr>
          <p:cNvPr id="7" name="Picture 6">
            <a:extLst>
              <a:ext uri="{FF2B5EF4-FFF2-40B4-BE49-F238E27FC236}">
                <a16:creationId xmlns:a16="http://schemas.microsoft.com/office/drawing/2014/main" id="{BB1A1CC3-6244-E555-8F12-8C925CDCDFF0}"/>
              </a:ext>
            </a:extLst>
          </p:cNvPr>
          <p:cNvPicPr>
            <a:picLocks noChangeAspect="1"/>
          </p:cNvPicPr>
          <p:nvPr userDrawn="1"/>
        </p:nvPicPr>
        <p:blipFill rotWithShape="1">
          <a:blip r:embed="rId2"/>
          <a:srcRect t="14381" b="10083"/>
          <a:stretch/>
        </p:blipFill>
        <p:spPr>
          <a:xfrm>
            <a:off x="-10478" y="4778374"/>
            <a:ext cx="1629531" cy="365126"/>
          </a:xfrm>
          <a:prstGeom prst="rect">
            <a:avLst/>
          </a:prstGeom>
        </p:spPr>
      </p:pic>
    </p:spTree>
    <p:extLst>
      <p:ext uri="{BB962C8B-B14F-4D97-AF65-F5344CB8AC3E}">
        <p14:creationId xmlns:p14="http://schemas.microsoft.com/office/powerpoint/2010/main" val="61346500"/>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900984-D7BA-F4A3-6E7D-9B9D9ADCDB11}"/>
              </a:ext>
            </a:extLst>
          </p:cNvPr>
          <p:cNvSpPr>
            <a:spLocks noGrp="1"/>
          </p:cNvSpPr>
          <p:nvPr>
            <p:ph type="title"/>
          </p:nvPr>
        </p:nvSpPr>
        <p:spPr>
          <a:xfrm>
            <a:off x="623888" y="1282305"/>
            <a:ext cx="7886700" cy="2139553"/>
          </a:xfrm>
        </p:spPr>
        <p:txBody>
          <a:bodyPr anchor="b"/>
          <a:lstStyle>
            <a:lvl1pPr>
              <a:defRPr sz="45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EF6590CB-27B3-320D-9C63-F781BC3C2443}"/>
              </a:ext>
            </a:extLst>
          </p:cNvPr>
          <p:cNvSpPr>
            <a:spLocks noGrp="1"/>
          </p:cNvSpPr>
          <p:nvPr>
            <p:ph type="body" idx="1"/>
          </p:nvPr>
        </p:nvSpPr>
        <p:spPr>
          <a:xfrm>
            <a:off x="623888" y="3442099"/>
            <a:ext cx="7886700" cy="1125140"/>
          </a:xfrm>
        </p:spPr>
        <p:txBody>
          <a:bodyPr/>
          <a:lstStyle>
            <a:lvl1pPr marL="0" indent="0">
              <a:buNone/>
              <a:defRPr sz="1800">
                <a:solidFill>
                  <a:schemeClr val="tx1">
                    <a:tint val="75000"/>
                  </a:schemeClr>
                </a:solidFill>
              </a:defRPr>
            </a:lvl1pPr>
            <a:lvl2pPr marL="342892" indent="0">
              <a:buNone/>
              <a:defRPr sz="1500">
                <a:solidFill>
                  <a:schemeClr val="tx1">
                    <a:tint val="75000"/>
                  </a:schemeClr>
                </a:solidFill>
              </a:defRPr>
            </a:lvl2pPr>
            <a:lvl3pPr marL="685783" indent="0">
              <a:buNone/>
              <a:defRPr sz="1350">
                <a:solidFill>
                  <a:schemeClr val="tx1">
                    <a:tint val="75000"/>
                  </a:schemeClr>
                </a:solidFill>
              </a:defRPr>
            </a:lvl3pPr>
            <a:lvl4pPr marL="1028675" indent="0">
              <a:buNone/>
              <a:defRPr sz="1200">
                <a:solidFill>
                  <a:schemeClr val="tx1">
                    <a:tint val="75000"/>
                  </a:schemeClr>
                </a:solidFill>
              </a:defRPr>
            </a:lvl4pPr>
            <a:lvl5pPr marL="1371566" indent="0">
              <a:buNone/>
              <a:defRPr sz="1200">
                <a:solidFill>
                  <a:schemeClr val="tx1">
                    <a:tint val="75000"/>
                  </a:schemeClr>
                </a:solidFill>
              </a:defRPr>
            </a:lvl5pPr>
            <a:lvl6pPr marL="1714457" indent="0">
              <a:buNone/>
              <a:defRPr sz="1200">
                <a:solidFill>
                  <a:schemeClr val="tx1">
                    <a:tint val="75000"/>
                  </a:schemeClr>
                </a:solidFill>
              </a:defRPr>
            </a:lvl6pPr>
            <a:lvl7pPr marL="2057348" indent="0">
              <a:buNone/>
              <a:defRPr sz="1200">
                <a:solidFill>
                  <a:schemeClr val="tx1">
                    <a:tint val="75000"/>
                  </a:schemeClr>
                </a:solidFill>
              </a:defRPr>
            </a:lvl7pPr>
            <a:lvl8pPr marL="2400240" indent="0">
              <a:buNone/>
              <a:defRPr sz="1200">
                <a:solidFill>
                  <a:schemeClr val="tx1">
                    <a:tint val="75000"/>
                  </a:schemeClr>
                </a:solidFill>
              </a:defRPr>
            </a:lvl8pPr>
            <a:lvl9pPr marL="2743132"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5322E47-F941-6AA9-073A-0F2FB072373C}"/>
              </a:ext>
            </a:extLst>
          </p:cNvPr>
          <p:cNvSpPr>
            <a:spLocks noGrp="1"/>
          </p:cNvSpPr>
          <p:nvPr>
            <p:ph type="dt" sz="half" idx="10"/>
          </p:nvPr>
        </p:nvSpPr>
        <p:spPr/>
        <p:txBody>
          <a:bodyPr/>
          <a:lstStyle/>
          <a:p>
            <a:fld id="{AEF538B0-0891-4C31-B5DC-3532A8556A84}" type="datetimeFigureOut">
              <a:rPr lang="en-IN" smtClean="0"/>
              <a:t>21-11-2024</a:t>
            </a:fld>
            <a:endParaRPr lang="en-IN"/>
          </a:p>
        </p:txBody>
      </p:sp>
      <p:sp>
        <p:nvSpPr>
          <p:cNvPr id="5" name="Footer Placeholder 4">
            <a:extLst>
              <a:ext uri="{FF2B5EF4-FFF2-40B4-BE49-F238E27FC236}">
                <a16:creationId xmlns:a16="http://schemas.microsoft.com/office/drawing/2014/main" id="{8D65861D-CDC4-BE1C-C83A-0BCBD86AF2D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7BCDF79-A388-3E15-C037-F6BD3B0E4779}"/>
              </a:ext>
            </a:extLst>
          </p:cNvPr>
          <p:cNvSpPr>
            <a:spLocks noGrp="1"/>
          </p:cNvSpPr>
          <p:nvPr>
            <p:ph type="sldNum" sz="quarter" idx="12"/>
          </p:nvPr>
        </p:nvSpPr>
        <p:spPr/>
        <p:txBody>
          <a:bodyPr/>
          <a:lstStyle/>
          <a:p>
            <a:fld id="{00000000-1234-1234-1234-123412341234}" type="slidenum">
              <a:rPr lang="en" smtClean="0"/>
              <a:pPr/>
              <a:t>‹#›</a:t>
            </a:fld>
            <a:endParaRPr lang="en" dirty="0"/>
          </a:p>
        </p:txBody>
      </p:sp>
    </p:spTree>
    <p:extLst>
      <p:ext uri="{BB962C8B-B14F-4D97-AF65-F5344CB8AC3E}">
        <p14:creationId xmlns:p14="http://schemas.microsoft.com/office/powerpoint/2010/main" val="1251930053"/>
      </p:ext>
    </p:extLst>
  </p:cSld>
  <p:clrMapOvr>
    <a:masterClrMapping/>
  </p:clrMapOvr>
  <p:hf sldNum="0" hdr="0" ftr="0" dt="0"/>
</p:sldLayout>
</file>

<file path=ppt/slideLayouts/slideLayout10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0F5C14-EFE0-53FE-0319-2CBF4D597C4D}"/>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71D2F04-6E98-CD6F-C81B-994D529F7F70}"/>
              </a:ext>
            </a:extLst>
          </p:cNvPr>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F13B6EC-FCFD-1832-6463-C482C79EE32E}"/>
              </a:ext>
            </a:extLst>
          </p:cNvPr>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CD7B51B4-A7AD-5F23-8DAB-3A7139A83C24}"/>
              </a:ext>
            </a:extLst>
          </p:cNvPr>
          <p:cNvSpPr>
            <a:spLocks noGrp="1"/>
          </p:cNvSpPr>
          <p:nvPr>
            <p:ph type="dt" sz="half" idx="10"/>
          </p:nvPr>
        </p:nvSpPr>
        <p:spPr/>
        <p:txBody>
          <a:bodyPr/>
          <a:lstStyle/>
          <a:p>
            <a:fld id="{AEF538B0-0891-4C31-B5DC-3532A8556A84}" type="datetimeFigureOut">
              <a:rPr lang="en-IN" smtClean="0"/>
              <a:t>21-11-2024</a:t>
            </a:fld>
            <a:endParaRPr lang="en-IN"/>
          </a:p>
        </p:txBody>
      </p:sp>
      <p:sp>
        <p:nvSpPr>
          <p:cNvPr id="6" name="Footer Placeholder 5">
            <a:extLst>
              <a:ext uri="{FF2B5EF4-FFF2-40B4-BE49-F238E27FC236}">
                <a16:creationId xmlns:a16="http://schemas.microsoft.com/office/drawing/2014/main" id="{626DB8D0-308A-AAF7-E8C1-CBF734C1CBE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8307028-D1C9-B6DB-0943-FB9725BD3624}"/>
              </a:ext>
            </a:extLst>
          </p:cNvPr>
          <p:cNvSpPr>
            <a:spLocks noGrp="1"/>
          </p:cNvSpPr>
          <p:nvPr>
            <p:ph type="sldNum" sz="quarter" idx="12"/>
          </p:nvPr>
        </p:nvSpPr>
        <p:spPr/>
        <p:txBody>
          <a:bodyPr/>
          <a:lstStyle/>
          <a:p>
            <a:fld id="{00000000-1234-1234-1234-123412341234}" type="slidenum">
              <a:rPr lang="en" smtClean="0"/>
              <a:pPr/>
              <a:t>‹#›</a:t>
            </a:fld>
            <a:endParaRPr lang="en" dirty="0"/>
          </a:p>
        </p:txBody>
      </p:sp>
    </p:spTree>
    <p:extLst>
      <p:ext uri="{BB962C8B-B14F-4D97-AF65-F5344CB8AC3E}">
        <p14:creationId xmlns:p14="http://schemas.microsoft.com/office/powerpoint/2010/main" val="2554144964"/>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BFC2F6F-72C7-ED90-81EA-0F85DB22FBEC}"/>
              </a:ext>
            </a:extLst>
          </p:cNvPr>
          <p:cNvPicPr>
            <a:picLocks noChangeAspect="1"/>
          </p:cNvPicPr>
          <p:nvPr userDrawn="1"/>
        </p:nvPicPr>
        <p:blipFill>
          <a:blip r:embed="rId2"/>
          <a:stretch>
            <a:fillRect/>
          </a:stretch>
        </p:blipFill>
        <p:spPr>
          <a:xfrm>
            <a:off x="-10479" y="4708854"/>
            <a:ext cx="1629531" cy="483386"/>
          </a:xfrm>
          <a:prstGeom prst="rect">
            <a:avLst/>
          </a:prstGeom>
        </p:spPr>
      </p:pic>
      <p:sp>
        <p:nvSpPr>
          <p:cNvPr id="10" name="Slide Number Placeholder 5">
            <a:extLst>
              <a:ext uri="{FF2B5EF4-FFF2-40B4-BE49-F238E27FC236}">
                <a16:creationId xmlns:a16="http://schemas.microsoft.com/office/drawing/2014/main" id="{983060A7-945A-2E96-761C-7E7F8D3C45F9}"/>
              </a:ext>
            </a:extLst>
          </p:cNvPr>
          <p:cNvSpPr>
            <a:spLocks noGrp="1"/>
          </p:cNvSpPr>
          <p:nvPr>
            <p:ph type="sldNum" sz="quarter" idx="12"/>
          </p:nvPr>
        </p:nvSpPr>
        <p:spPr>
          <a:xfrm>
            <a:off x="8492930" y="4810835"/>
            <a:ext cx="548700" cy="266454"/>
          </a:xfrm>
          <a:prstGeom prst="rect">
            <a:avLst/>
          </a:prstGeom>
        </p:spPr>
        <p:txBody>
          <a:bodyPr/>
          <a:lstStyle>
            <a:lvl1pPr>
              <a:defRPr>
                <a:latin typeface="Raleway" pitchFamily="2" charset="0"/>
                <a:cs typeface="Calibri" panose="020F0502020204030204" pitchFamily="34" charset="0"/>
              </a:defRPr>
            </a:lvl1pPr>
          </a:lstStyle>
          <a:p>
            <a:fld id="{66B530E6-33B2-49CF-A736-7C25316E718C}" type="slidenum">
              <a:rPr lang="en-US" smtClean="0"/>
              <a:pPr/>
              <a:t>‹#›</a:t>
            </a:fld>
            <a:endParaRPr lang="en-US" dirty="0"/>
          </a:p>
        </p:txBody>
      </p:sp>
    </p:spTree>
    <p:extLst>
      <p:ext uri="{BB962C8B-B14F-4D97-AF65-F5344CB8AC3E}">
        <p14:creationId xmlns:p14="http://schemas.microsoft.com/office/powerpoint/2010/main" val="364995902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FFA85-DE8D-8666-A57E-102A18CD4A9B}"/>
              </a:ext>
            </a:extLst>
          </p:cNvPr>
          <p:cNvSpPr>
            <a:spLocks noGrp="1"/>
          </p:cNvSpPr>
          <p:nvPr>
            <p:ph type="title"/>
          </p:nvPr>
        </p:nvSpPr>
        <p:spPr>
          <a:xfrm>
            <a:off x="629841" y="273844"/>
            <a:ext cx="7886700" cy="994172"/>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77799FFA-67F5-38AC-76E5-221E182B520C}"/>
              </a:ext>
            </a:extLst>
          </p:cNvPr>
          <p:cNvSpPr>
            <a:spLocks noGrp="1"/>
          </p:cNvSpPr>
          <p:nvPr>
            <p:ph type="body" idx="1"/>
          </p:nvPr>
        </p:nvSpPr>
        <p:spPr>
          <a:xfrm>
            <a:off x="629842" y="1260872"/>
            <a:ext cx="3868340" cy="617934"/>
          </a:xfrm>
        </p:spPr>
        <p:txBody>
          <a:bodyPr anchor="b"/>
          <a:lstStyle>
            <a:lvl1pPr marL="0" indent="0">
              <a:buNone/>
              <a:defRPr sz="1800" b="1"/>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2BE02BA7-5B0D-0E86-4B06-878B74E431A6}"/>
              </a:ext>
            </a:extLst>
          </p:cNvPr>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25F1AAFA-AE1D-86C9-B0E3-47397154ECC8}"/>
              </a:ext>
            </a:extLst>
          </p:cNvPr>
          <p:cNvSpPr>
            <a:spLocks noGrp="1"/>
          </p:cNvSpPr>
          <p:nvPr>
            <p:ph type="body" sz="quarter" idx="3"/>
          </p:nvPr>
        </p:nvSpPr>
        <p:spPr>
          <a:xfrm>
            <a:off x="4629151" y="1260872"/>
            <a:ext cx="3887391" cy="617934"/>
          </a:xfrm>
        </p:spPr>
        <p:txBody>
          <a:bodyPr anchor="b"/>
          <a:lstStyle>
            <a:lvl1pPr marL="0" indent="0">
              <a:buNone/>
              <a:defRPr sz="1800" b="1"/>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175F3929-4AA0-D53B-7530-D0E5828F5890}"/>
              </a:ext>
            </a:extLst>
          </p:cNvPr>
          <p:cNvSpPr>
            <a:spLocks noGrp="1"/>
          </p:cNvSpPr>
          <p:nvPr>
            <p:ph sz="quarter" idx="4"/>
          </p:nvPr>
        </p:nvSpPr>
        <p:spPr>
          <a:xfrm>
            <a:off x="4629151"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4BEB541-B81E-F5D5-D3F3-C5D76BD9D084}"/>
              </a:ext>
            </a:extLst>
          </p:cNvPr>
          <p:cNvSpPr>
            <a:spLocks noGrp="1"/>
          </p:cNvSpPr>
          <p:nvPr>
            <p:ph type="dt" sz="half" idx="10"/>
          </p:nvPr>
        </p:nvSpPr>
        <p:spPr/>
        <p:txBody>
          <a:bodyPr/>
          <a:lstStyle/>
          <a:p>
            <a:fld id="{AEF538B0-0891-4C31-B5DC-3532A8556A84}" type="datetimeFigureOut">
              <a:rPr lang="en-IN" smtClean="0"/>
              <a:t>21-11-2024</a:t>
            </a:fld>
            <a:endParaRPr lang="en-IN"/>
          </a:p>
        </p:txBody>
      </p:sp>
      <p:sp>
        <p:nvSpPr>
          <p:cNvPr id="8" name="Footer Placeholder 7">
            <a:extLst>
              <a:ext uri="{FF2B5EF4-FFF2-40B4-BE49-F238E27FC236}">
                <a16:creationId xmlns:a16="http://schemas.microsoft.com/office/drawing/2014/main" id="{5F63FEC7-4F33-A79E-ABE2-16D55CB21850}"/>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5B5C581C-0B56-51A6-00AB-CE596B138764}"/>
              </a:ext>
            </a:extLst>
          </p:cNvPr>
          <p:cNvSpPr>
            <a:spLocks noGrp="1"/>
          </p:cNvSpPr>
          <p:nvPr>
            <p:ph type="sldNum" sz="quarter" idx="12"/>
          </p:nvPr>
        </p:nvSpPr>
        <p:spPr/>
        <p:txBody>
          <a:bodyPr/>
          <a:lstStyle/>
          <a:p>
            <a:fld id="{00000000-1234-1234-1234-123412341234}" type="slidenum">
              <a:rPr lang="en" smtClean="0"/>
              <a:pPr/>
              <a:t>‹#›</a:t>
            </a:fld>
            <a:endParaRPr lang="en" dirty="0"/>
          </a:p>
        </p:txBody>
      </p:sp>
    </p:spTree>
    <p:extLst>
      <p:ext uri="{BB962C8B-B14F-4D97-AF65-F5344CB8AC3E}">
        <p14:creationId xmlns:p14="http://schemas.microsoft.com/office/powerpoint/2010/main" val="2549695747"/>
      </p:ext>
    </p:extLst>
  </p:cSld>
  <p:clrMapOvr>
    <a:masterClrMapping/>
  </p:clrMapOvr>
  <p:hf sldNum="0" hdr="0" ftr="0" dt="0"/>
</p:sldLayout>
</file>

<file path=ppt/slideLayouts/slideLayout1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2C5F14-103B-1FAD-B669-391B4E66EEC1}"/>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AA5560E5-B1CB-DFAD-389B-E298CE38B151}"/>
              </a:ext>
            </a:extLst>
          </p:cNvPr>
          <p:cNvSpPr>
            <a:spLocks noGrp="1"/>
          </p:cNvSpPr>
          <p:nvPr>
            <p:ph type="dt" sz="half" idx="10"/>
          </p:nvPr>
        </p:nvSpPr>
        <p:spPr/>
        <p:txBody>
          <a:bodyPr/>
          <a:lstStyle/>
          <a:p>
            <a:fld id="{AEF538B0-0891-4C31-B5DC-3532A8556A84}" type="datetimeFigureOut">
              <a:rPr lang="en-IN" smtClean="0"/>
              <a:t>21-11-2024</a:t>
            </a:fld>
            <a:endParaRPr lang="en-IN"/>
          </a:p>
        </p:txBody>
      </p:sp>
      <p:sp>
        <p:nvSpPr>
          <p:cNvPr id="4" name="Footer Placeholder 3">
            <a:extLst>
              <a:ext uri="{FF2B5EF4-FFF2-40B4-BE49-F238E27FC236}">
                <a16:creationId xmlns:a16="http://schemas.microsoft.com/office/drawing/2014/main" id="{3714B0B9-A3C6-FDB3-7230-9805BC2B86A4}"/>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B5BA41FA-34FD-CF69-31B2-6AE179F1894F}"/>
              </a:ext>
            </a:extLst>
          </p:cNvPr>
          <p:cNvSpPr>
            <a:spLocks noGrp="1"/>
          </p:cNvSpPr>
          <p:nvPr>
            <p:ph type="sldNum" sz="quarter" idx="12"/>
          </p:nvPr>
        </p:nvSpPr>
        <p:spPr/>
        <p:txBody>
          <a:bodyPr/>
          <a:lstStyle/>
          <a:p>
            <a:fld id="{66B530E6-33B2-49CF-A736-7C25316E718C}" type="slidenum">
              <a:rPr lang="en-US" smtClean="0"/>
              <a:pPr/>
              <a:t>‹#›</a:t>
            </a:fld>
            <a:endParaRPr lang="en-US" dirty="0"/>
          </a:p>
        </p:txBody>
      </p:sp>
      <p:pic>
        <p:nvPicPr>
          <p:cNvPr id="6" name="Picture 5">
            <a:extLst>
              <a:ext uri="{FF2B5EF4-FFF2-40B4-BE49-F238E27FC236}">
                <a16:creationId xmlns:a16="http://schemas.microsoft.com/office/drawing/2014/main" id="{4721FEFD-39F4-445B-81C2-8C5C0B0E2558}"/>
              </a:ext>
            </a:extLst>
          </p:cNvPr>
          <p:cNvPicPr>
            <a:picLocks noChangeAspect="1"/>
          </p:cNvPicPr>
          <p:nvPr userDrawn="1"/>
        </p:nvPicPr>
        <p:blipFill rotWithShape="1">
          <a:blip r:embed="rId2"/>
          <a:srcRect t="14381" b="10083"/>
          <a:stretch/>
        </p:blipFill>
        <p:spPr>
          <a:xfrm>
            <a:off x="-10478" y="4778374"/>
            <a:ext cx="1629531" cy="365126"/>
          </a:xfrm>
          <a:prstGeom prst="rect">
            <a:avLst/>
          </a:prstGeom>
        </p:spPr>
      </p:pic>
    </p:spTree>
    <p:extLst>
      <p:ext uri="{BB962C8B-B14F-4D97-AF65-F5344CB8AC3E}">
        <p14:creationId xmlns:p14="http://schemas.microsoft.com/office/powerpoint/2010/main" val="3743617420"/>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ED896A0-6BB0-AA61-C36C-6706C9C15B42}"/>
              </a:ext>
            </a:extLst>
          </p:cNvPr>
          <p:cNvSpPr>
            <a:spLocks noGrp="1"/>
          </p:cNvSpPr>
          <p:nvPr>
            <p:ph type="dt" sz="half" idx="10"/>
          </p:nvPr>
        </p:nvSpPr>
        <p:spPr/>
        <p:txBody>
          <a:bodyPr/>
          <a:lstStyle/>
          <a:p>
            <a:fld id="{AEF538B0-0891-4C31-B5DC-3532A8556A84}" type="datetimeFigureOut">
              <a:rPr lang="en-IN" smtClean="0"/>
              <a:t>21-11-2024</a:t>
            </a:fld>
            <a:endParaRPr lang="en-IN"/>
          </a:p>
        </p:txBody>
      </p:sp>
      <p:sp>
        <p:nvSpPr>
          <p:cNvPr id="3" name="Footer Placeholder 2">
            <a:extLst>
              <a:ext uri="{FF2B5EF4-FFF2-40B4-BE49-F238E27FC236}">
                <a16:creationId xmlns:a16="http://schemas.microsoft.com/office/drawing/2014/main" id="{B4F0C18B-F74D-9FCD-842A-B6BFBD7306DD}"/>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12DD25CC-8FB9-3063-1B50-2B1DF776801C}"/>
              </a:ext>
            </a:extLst>
          </p:cNvPr>
          <p:cNvSpPr>
            <a:spLocks noGrp="1"/>
          </p:cNvSpPr>
          <p:nvPr>
            <p:ph type="sldNum" sz="quarter" idx="12"/>
          </p:nvPr>
        </p:nvSpPr>
        <p:spPr/>
        <p:txBody>
          <a:bodyPr/>
          <a:lstStyle/>
          <a:p>
            <a:fld id="{66B530E6-33B2-49CF-A736-7C25316E718C}" type="slidenum">
              <a:rPr lang="en-US" smtClean="0"/>
              <a:pPr/>
              <a:t>‹#›</a:t>
            </a:fld>
            <a:endParaRPr lang="en-US" dirty="0"/>
          </a:p>
        </p:txBody>
      </p:sp>
      <p:pic>
        <p:nvPicPr>
          <p:cNvPr id="5" name="Picture 4">
            <a:extLst>
              <a:ext uri="{FF2B5EF4-FFF2-40B4-BE49-F238E27FC236}">
                <a16:creationId xmlns:a16="http://schemas.microsoft.com/office/drawing/2014/main" id="{CB4751D5-198C-3D8A-1D4E-80B56859CE59}"/>
              </a:ext>
            </a:extLst>
          </p:cNvPr>
          <p:cNvPicPr>
            <a:picLocks noChangeAspect="1"/>
          </p:cNvPicPr>
          <p:nvPr userDrawn="1"/>
        </p:nvPicPr>
        <p:blipFill>
          <a:blip r:embed="rId2"/>
          <a:stretch>
            <a:fillRect/>
          </a:stretch>
        </p:blipFill>
        <p:spPr>
          <a:xfrm>
            <a:off x="-10478" y="4708855"/>
            <a:ext cx="1629531" cy="483386"/>
          </a:xfrm>
          <a:prstGeom prst="rect">
            <a:avLst/>
          </a:prstGeom>
        </p:spPr>
      </p:pic>
    </p:spTree>
    <p:extLst>
      <p:ext uri="{BB962C8B-B14F-4D97-AF65-F5344CB8AC3E}">
        <p14:creationId xmlns:p14="http://schemas.microsoft.com/office/powerpoint/2010/main" val="3693699061"/>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0EAC8-B9A5-B5F0-CC43-8CB64B80EDA0}"/>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267464C-C9C6-8A05-2CCC-C3C7A7668685}"/>
              </a:ext>
            </a:extLst>
          </p:cNvPr>
          <p:cNvSpPr>
            <a:spLocks noGrp="1"/>
          </p:cNvSpPr>
          <p:nvPr>
            <p:ph idx="1"/>
          </p:nvPr>
        </p:nvSpPr>
        <p:spPr>
          <a:xfrm>
            <a:off x="3887391" y="740570"/>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FC6A6D63-D8F9-D85C-3D66-447A1AD3DA44}"/>
              </a:ext>
            </a:extLst>
          </p:cNvPr>
          <p:cNvSpPr>
            <a:spLocks noGrp="1"/>
          </p:cNvSpPr>
          <p:nvPr>
            <p:ph type="body" sz="half" idx="2"/>
          </p:nvPr>
        </p:nvSpPr>
        <p:spPr>
          <a:xfrm>
            <a:off x="629841" y="1543051"/>
            <a:ext cx="2949178" cy="2858691"/>
          </a:xfrm>
        </p:spPr>
        <p:txBody>
          <a:bodyPr/>
          <a:lstStyle>
            <a:lvl1pPr marL="0" indent="0">
              <a:buNone/>
              <a:defRPr sz="1200"/>
            </a:lvl1pPr>
            <a:lvl2pPr marL="342892" indent="0">
              <a:buNone/>
              <a:defRPr sz="1050"/>
            </a:lvl2pPr>
            <a:lvl3pPr marL="685783" indent="0">
              <a:buNone/>
              <a:defRPr sz="900"/>
            </a:lvl3pPr>
            <a:lvl4pPr marL="1028675" indent="0">
              <a:buNone/>
              <a:defRPr sz="750"/>
            </a:lvl4pPr>
            <a:lvl5pPr marL="1371566" indent="0">
              <a:buNone/>
              <a:defRPr sz="750"/>
            </a:lvl5pPr>
            <a:lvl6pPr marL="1714457" indent="0">
              <a:buNone/>
              <a:defRPr sz="750"/>
            </a:lvl6pPr>
            <a:lvl7pPr marL="2057348" indent="0">
              <a:buNone/>
              <a:defRPr sz="750"/>
            </a:lvl7pPr>
            <a:lvl8pPr marL="2400240" indent="0">
              <a:buNone/>
              <a:defRPr sz="750"/>
            </a:lvl8pPr>
            <a:lvl9pPr marL="2743132"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14B31FF9-1D5F-3E21-C09D-8DB5E1B74C5D}"/>
              </a:ext>
            </a:extLst>
          </p:cNvPr>
          <p:cNvSpPr>
            <a:spLocks noGrp="1"/>
          </p:cNvSpPr>
          <p:nvPr>
            <p:ph type="dt" sz="half" idx="10"/>
          </p:nvPr>
        </p:nvSpPr>
        <p:spPr/>
        <p:txBody>
          <a:bodyPr/>
          <a:lstStyle/>
          <a:p>
            <a:fld id="{AEF538B0-0891-4C31-B5DC-3532A8556A84}" type="datetimeFigureOut">
              <a:rPr lang="en-IN" smtClean="0"/>
              <a:t>21-11-2024</a:t>
            </a:fld>
            <a:endParaRPr lang="en-IN"/>
          </a:p>
        </p:txBody>
      </p:sp>
      <p:sp>
        <p:nvSpPr>
          <p:cNvPr id="6" name="Footer Placeholder 5">
            <a:extLst>
              <a:ext uri="{FF2B5EF4-FFF2-40B4-BE49-F238E27FC236}">
                <a16:creationId xmlns:a16="http://schemas.microsoft.com/office/drawing/2014/main" id="{C55CC7F3-8AF5-9AFE-09BA-93A02309C0F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6C75138-3F86-7D46-DC79-D460D7ED83C0}"/>
              </a:ext>
            </a:extLst>
          </p:cNvPr>
          <p:cNvSpPr>
            <a:spLocks noGrp="1"/>
          </p:cNvSpPr>
          <p:nvPr>
            <p:ph type="sldNum" sz="quarter" idx="12"/>
          </p:nvPr>
        </p:nvSpPr>
        <p:spPr/>
        <p:txBody>
          <a:bodyPr/>
          <a:lstStyle/>
          <a:p>
            <a:fld id="{00000000-1234-1234-1234-123412341234}" type="slidenum">
              <a:rPr lang="en" smtClean="0"/>
              <a:pPr/>
              <a:t>‹#›</a:t>
            </a:fld>
            <a:endParaRPr lang="en" dirty="0"/>
          </a:p>
        </p:txBody>
      </p:sp>
    </p:spTree>
    <p:extLst>
      <p:ext uri="{BB962C8B-B14F-4D97-AF65-F5344CB8AC3E}">
        <p14:creationId xmlns:p14="http://schemas.microsoft.com/office/powerpoint/2010/main" val="489593066"/>
      </p:ext>
    </p:extLst>
  </p:cSld>
  <p:clrMapOvr>
    <a:masterClrMapping/>
  </p:clrMapOvr>
  <p:hf sldNum="0" hdr="0" ftr="0" dt="0"/>
</p:sldLayout>
</file>

<file path=ppt/slideLayouts/slideLayout11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FB599E-86F1-E834-D7B7-E7CEA8CD66E6}"/>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033018DE-C60A-067A-1A16-6AC1BF6BDF4F}"/>
              </a:ext>
            </a:extLst>
          </p:cNvPr>
          <p:cNvSpPr>
            <a:spLocks noGrp="1"/>
          </p:cNvSpPr>
          <p:nvPr>
            <p:ph type="pic" idx="1"/>
          </p:nvPr>
        </p:nvSpPr>
        <p:spPr>
          <a:xfrm>
            <a:off x="3887391" y="740570"/>
            <a:ext cx="4629150" cy="3655219"/>
          </a:xfrm>
        </p:spPr>
        <p:txBody>
          <a:bodyPr/>
          <a:lstStyle>
            <a:lvl1pPr marL="0" indent="0">
              <a:buNone/>
              <a:defRPr sz="2400"/>
            </a:lvl1pPr>
            <a:lvl2pPr marL="342892" indent="0">
              <a:buNone/>
              <a:defRPr sz="2100"/>
            </a:lvl2pPr>
            <a:lvl3pPr marL="685783" indent="0">
              <a:buNone/>
              <a:defRPr sz="1800"/>
            </a:lvl3pPr>
            <a:lvl4pPr marL="1028675" indent="0">
              <a:buNone/>
              <a:defRPr sz="1500"/>
            </a:lvl4pPr>
            <a:lvl5pPr marL="1371566" indent="0">
              <a:buNone/>
              <a:defRPr sz="1500"/>
            </a:lvl5pPr>
            <a:lvl6pPr marL="1714457" indent="0">
              <a:buNone/>
              <a:defRPr sz="1500"/>
            </a:lvl6pPr>
            <a:lvl7pPr marL="2057348" indent="0">
              <a:buNone/>
              <a:defRPr sz="1500"/>
            </a:lvl7pPr>
            <a:lvl8pPr marL="2400240" indent="0">
              <a:buNone/>
              <a:defRPr sz="1500"/>
            </a:lvl8pPr>
            <a:lvl9pPr marL="2743132" indent="0">
              <a:buNone/>
              <a:defRPr sz="1500"/>
            </a:lvl9pPr>
          </a:lstStyle>
          <a:p>
            <a:endParaRPr lang="en-IN"/>
          </a:p>
        </p:txBody>
      </p:sp>
      <p:sp>
        <p:nvSpPr>
          <p:cNvPr id="4" name="Text Placeholder 3">
            <a:extLst>
              <a:ext uri="{FF2B5EF4-FFF2-40B4-BE49-F238E27FC236}">
                <a16:creationId xmlns:a16="http://schemas.microsoft.com/office/drawing/2014/main" id="{5D9ED6CB-A99F-B335-211D-5853AFEB17E2}"/>
              </a:ext>
            </a:extLst>
          </p:cNvPr>
          <p:cNvSpPr>
            <a:spLocks noGrp="1"/>
          </p:cNvSpPr>
          <p:nvPr>
            <p:ph type="body" sz="half" idx="2"/>
          </p:nvPr>
        </p:nvSpPr>
        <p:spPr>
          <a:xfrm>
            <a:off x="629841" y="1543051"/>
            <a:ext cx="2949178" cy="2858691"/>
          </a:xfrm>
        </p:spPr>
        <p:txBody>
          <a:bodyPr/>
          <a:lstStyle>
            <a:lvl1pPr marL="0" indent="0">
              <a:buNone/>
              <a:defRPr sz="1200"/>
            </a:lvl1pPr>
            <a:lvl2pPr marL="342892" indent="0">
              <a:buNone/>
              <a:defRPr sz="1050"/>
            </a:lvl2pPr>
            <a:lvl3pPr marL="685783" indent="0">
              <a:buNone/>
              <a:defRPr sz="900"/>
            </a:lvl3pPr>
            <a:lvl4pPr marL="1028675" indent="0">
              <a:buNone/>
              <a:defRPr sz="750"/>
            </a:lvl4pPr>
            <a:lvl5pPr marL="1371566" indent="0">
              <a:buNone/>
              <a:defRPr sz="750"/>
            </a:lvl5pPr>
            <a:lvl6pPr marL="1714457" indent="0">
              <a:buNone/>
              <a:defRPr sz="750"/>
            </a:lvl6pPr>
            <a:lvl7pPr marL="2057348" indent="0">
              <a:buNone/>
              <a:defRPr sz="750"/>
            </a:lvl7pPr>
            <a:lvl8pPr marL="2400240" indent="0">
              <a:buNone/>
              <a:defRPr sz="750"/>
            </a:lvl8pPr>
            <a:lvl9pPr marL="2743132"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D2AFBA5A-8727-2C63-E79C-78CA7E9D3EB4}"/>
              </a:ext>
            </a:extLst>
          </p:cNvPr>
          <p:cNvSpPr>
            <a:spLocks noGrp="1"/>
          </p:cNvSpPr>
          <p:nvPr>
            <p:ph type="dt" sz="half" idx="10"/>
          </p:nvPr>
        </p:nvSpPr>
        <p:spPr/>
        <p:txBody>
          <a:bodyPr/>
          <a:lstStyle/>
          <a:p>
            <a:fld id="{AEF538B0-0891-4C31-B5DC-3532A8556A84}" type="datetimeFigureOut">
              <a:rPr lang="en-IN" smtClean="0"/>
              <a:t>21-11-2024</a:t>
            </a:fld>
            <a:endParaRPr lang="en-IN"/>
          </a:p>
        </p:txBody>
      </p:sp>
      <p:sp>
        <p:nvSpPr>
          <p:cNvPr id="6" name="Footer Placeholder 5">
            <a:extLst>
              <a:ext uri="{FF2B5EF4-FFF2-40B4-BE49-F238E27FC236}">
                <a16:creationId xmlns:a16="http://schemas.microsoft.com/office/drawing/2014/main" id="{2CB02F86-08AB-55F2-56A7-3009A02A984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9B5211B-6568-5E73-15D3-F9F4199A1B43}"/>
              </a:ext>
            </a:extLst>
          </p:cNvPr>
          <p:cNvSpPr>
            <a:spLocks noGrp="1"/>
          </p:cNvSpPr>
          <p:nvPr>
            <p:ph type="sldNum" sz="quarter" idx="12"/>
          </p:nvPr>
        </p:nvSpPr>
        <p:spPr/>
        <p:txBody>
          <a:bodyPr/>
          <a:lstStyle/>
          <a:p>
            <a:fld id="{66B530E6-33B2-49CF-A736-7C25316E718C}" type="slidenum">
              <a:rPr lang="en-US" smtClean="0"/>
              <a:pPr/>
              <a:t>‹#›</a:t>
            </a:fld>
            <a:endParaRPr lang="en-US" dirty="0"/>
          </a:p>
        </p:txBody>
      </p:sp>
      <p:pic>
        <p:nvPicPr>
          <p:cNvPr id="8" name="Picture 7">
            <a:extLst>
              <a:ext uri="{FF2B5EF4-FFF2-40B4-BE49-F238E27FC236}">
                <a16:creationId xmlns:a16="http://schemas.microsoft.com/office/drawing/2014/main" id="{D62E9A7B-20A4-0789-B70D-A30579EDC2D8}"/>
              </a:ext>
            </a:extLst>
          </p:cNvPr>
          <p:cNvPicPr>
            <a:picLocks noChangeAspect="1"/>
          </p:cNvPicPr>
          <p:nvPr userDrawn="1"/>
        </p:nvPicPr>
        <p:blipFill rotWithShape="1">
          <a:blip r:embed="rId2"/>
          <a:srcRect t="14381" b="10083"/>
          <a:stretch/>
        </p:blipFill>
        <p:spPr>
          <a:xfrm>
            <a:off x="-10478" y="4778374"/>
            <a:ext cx="1629531" cy="365126"/>
          </a:xfrm>
          <a:prstGeom prst="rect">
            <a:avLst/>
          </a:prstGeom>
        </p:spPr>
      </p:pic>
    </p:spTree>
    <p:extLst>
      <p:ext uri="{BB962C8B-B14F-4D97-AF65-F5344CB8AC3E}">
        <p14:creationId xmlns:p14="http://schemas.microsoft.com/office/powerpoint/2010/main" val="403527894"/>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B64540-C7E6-8E9D-42ED-BC752BB8EDB7}"/>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3BA9B821-39D2-1CE8-0F5E-4DCD4A847B9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181FDE3-228F-0E21-71E9-0DFFCC67E7E8}"/>
              </a:ext>
            </a:extLst>
          </p:cNvPr>
          <p:cNvSpPr>
            <a:spLocks noGrp="1"/>
          </p:cNvSpPr>
          <p:nvPr>
            <p:ph type="dt" sz="half" idx="10"/>
          </p:nvPr>
        </p:nvSpPr>
        <p:spPr/>
        <p:txBody>
          <a:bodyPr/>
          <a:lstStyle/>
          <a:p>
            <a:fld id="{AEF538B0-0891-4C31-B5DC-3532A8556A84}" type="datetimeFigureOut">
              <a:rPr lang="en-IN" smtClean="0"/>
              <a:t>21-11-2024</a:t>
            </a:fld>
            <a:endParaRPr lang="en-IN"/>
          </a:p>
        </p:txBody>
      </p:sp>
      <p:sp>
        <p:nvSpPr>
          <p:cNvPr id="5" name="Footer Placeholder 4">
            <a:extLst>
              <a:ext uri="{FF2B5EF4-FFF2-40B4-BE49-F238E27FC236}">
                <a16:creationId xmlns:a16="http://schemas.microsoft.com/office/drawing/2014/main" id="{724A8E03-1D8D-9D48-9F49-5C49022F59F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06837BD-E635-2F08-5C8A-D82825F597D3}"/>
              </a:ext>
            </a:extLst>
          </p:cNvPr>
          <p:cNvSpPr>
            <a:spLocks noGrp="1"/>
          </p:cNvSpPr>
          <p:nvPr>
            <p:ph type="sldNum" sz="quarter" idx="12"/>
          </p:nvPr>
        </p:nvSpPr>
        <p:spPr/>
        <p:txBody>
          <a:bodyPr/>
          <a:lstStyle/>
          <a:p>
            <a:fld id="{00000000-1234-1234-1234-123412341234}" type="slidenum">
              <a:rPr lang="en" smtClean="0"/>
              <a:pPr/>
              <a:t>‹#›</a:t>
            </a:fld>
            <a:endParaRPr lang="en" dirty="0"/>
          </a:p>
        </p:txBody>
      </p:sp>
    </p:spTree>
    <p:extLst>
      <p:ext uri="{BB962C8B-B14F-4D97-AF65-F5344CB8AC3E}">
        <p14:creationId xmlns:p14="http://schemas.microsoft.com/office/powerpoint/2010/main" val="3706217771"/>
      </p:ext>
    </p:extLst>
  </p:cSld>
  <p:clrMapOvr>
    <a:masterClrMapping/>
  </p:clrMapOvr>
  <p:hf sldNum="0" hdr="0" ftr="0" dt="0"/>
</p:sldLayout>
</file>

<file path=ppt/slideLayouts/slideLayout1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00F7616-5BD7-5069-CC29-F9F9459BAD57}"/>
              </a:ext>
            </a:extLst>
          </p:cNvPr>
          <p:cNvSpPr>
            <a:spLocks noGrp="1"/>
          </p:cNvSpPr>
          <p:nvPr>
            <p:ph type="title" orient="vert"/>
          </p:nvPr>
        </p:nvSpPr>
        <p:spPr>
          <a:xfrm>
            <a:off x="6543676" y="273845"/>
            <a:ext cx="1971675" cy="4358879"/>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912A9E74-9832-BA0C-A933-FDE3126B3F83}"/>
              </a:ext>
            </a:extLst>
          </p:cNvPr>
          <p:cNvSpPr>
            <a:spLocks noGrp="1"/>
          </p:cNvSpPr>
          <p:nvPr>
            <p:ph type="body" orient="vert" idx="1"/>
          </p:nvPr>
        </p:nvSpPr>
        <p:spPr>
          <a:xfrm>
            <a:off x="628651" y="273845"/>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0B066FB-E251-8C37-6610-13512A23B228}"/>
              </a:ext>
            </a:extLst>
          </p:cNvPr>
          <p:cNvSpPr>
            <a:spLocks noGrp="1"/>
          </p:cNvSpPr>
          <p:nvPr>
            <p:ph type="dt" sz="half" idx="10"/>
          </p:nvPr>
        </p:nvSpPr>
        <p:spPr/>
        <p:txBody>
          <a:bodyPr/>
          <a:lstStyle/>
          <a:p>
            <a:fld id="{AEF538B0-0891-4C31-B5DC-3532A8556A84}" type="datetimeFigureOut">
              <a:rPr lang="en-IN" smtClean="0"/>
              <a:t>21-11-2024</a:t>
            </a:fld>
            <a:endParaRPr lang="en-IN"/>
          </a:p>
        </p:txBody>
      </p:sp>
      <p:sp>
        <p:nvSpPr>
          <p:cNvPr id="5" name="Footer Placeholder 4">
            <a:extLst>
              <a:ext uri="{FF2B5EF4-FFF2-40B4-BE49-F238E27FC236}">
                <a16:creationId xmlns:a16="http://schemas.microsoft.com/office/drawing/2014/main" id="{9214BD73-6D43-F0B1-F355-288743A632F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E87160F-CD78-FD6D-05D7-68396CB84C1A}"/>
              </a:ext>
            </a:extLst>
          </p:cNvPr>
          <p:cNvSpPr>
            <a:spLocks noGrp="1"/>
          </p:cNvSpPr>
          <p:nvPr>
            <p:ph type="sldNum" sz="quarter" idx="12"/>
          </p:nvPr>
        </p:nvSpPr>
        <p:spPr/>
        <p:txBody>
          <a:bodyPr/>
          <a:lstStyle/>
          <a:p>
            <a:fld id="{00000000-1234-1234-1234-123412341234}" type="slidenum">
              <a:rPr lang="en" smtClean="0"/>
              <a:pPr/>
              <a:t>‹#›</a:t>
            </a:fld>
            <a:endParaRPr lang="en" dirty="0"/>
          </a:p>
        </p:txBody>
      </p:sp>
    </p:spTree>
    <p:extLst>
      <p:ext uri="{BB962C8B-B14F-4D97-AF65-F5344CB8AC3E}">
        <p14:creationId xmlns:p14="http://schemas.microsoft.com/office/powerpoint/2010/main" val="3433632651"/>
      </p:ext>
    </p:extLst>
  </p:cSld>
  <p:clrMapOvr>
    <a:masterClrMapping/>
  </p:clrMapOvr>
  <p:hf sldNum="0" hdr="0" ftr="0" dt="0"/>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Scaletrix Title Page">
    <p:spTree>
      <p:nvGrpSpPr>
        <p:cNvPr id="1" name=""/>
        <p:cNvGrpSpPr/>
        <p:nvPr/>
      </p:nvGrpSpPr>
      <p:grpSpPr>
        <a:xfrm>
          <a:off x="0" y="0"/>
          <a:ext cx="0" cy="0"/>
          <a:chOff x="0" y="0"/>
          <a:chExt cx="0" cy="0"/>
        </a:xfrm>
      </p:grpSpPr>
      <p:sp>
        <p:nvSpPr>
          <p:cNvPr id="2" name="Google Shape;22;p3">
            <a:extLst>
              <a:ext uri="{FF2B5EF4-FFF2-40B4-BE49-F238E27FC236}">
                <a16:creationId xmlns:a16="http://schemas.microsoft.com/office/drawing/2014/main" id="{2F306997-3B2B-2B65-053F-A3D89D2F2DA0}"/>
              </a:ext>
            </a:extLst>
          </p:cNvPr>
          <p:cNvSpPr/>
          <p:nvPr userDrawn="1"/>
        </p:nvSpPr>
        <p:spPr>
          <a:xfrm>
            <a:off x="-50" y="0"/>
            <a:ext cx="9144000" cy="4745982"/>
          </a:xfrm>
          <a:prstGeom prst="rect">
            <a:avLst/>
          </a:pr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dirty="0"/>
          </a:p>
        </p:txBody>
      </p:sp>
      <p:sp>
        <p:nvSpPr>
          <p:cNvPr id="4" name="Freeform: Shape 3">
            <a:extLst>
              <a:ext uri="{FF2B5EF4-FFF2-40B4-BE49-F238E27FC236}">
                <a16:creationId xmlns:a16="http://schemas.microsoft.com/office/drawing/2014/main" id="{92A54218-CF0C-124F-7F36-FB11D5E35693}"/>
              </a:ext>
            </a:extLst>
          </p:cNvPr>
          <p:cNvSpPr/>
          <p:nvPr userDrawn="1"/>
        </p:nvSpPr>
        <p:spPr>
          <a:xfrm>
            <a:off x="0" y="0"/>
            <a:ext cx="9152022" cy="1396038"/>
          </a:xfrm>
          <a:custGeom>
            <a:avLst/>
            <a:gdLst>
              <a:gd name="connsiteX0" fmla="*/ 1006701 w 11832165"/>
              <a:gd name="connsiteY0" fmla="*/ 3518817 h 4329983"/>
              <a:gd name="connsiteX1" fmla="*/ 3254601 w 11832165"/>
              <a:gd name="connsiteY1" fmla="*/ 2613942 h 4329983"/>
              <a:gd name="connsiteX2" fmla="*/ 7445601 w 11832165"/>
              <a:gd name="connsiteY2" fmla="*/ 4328442 h 4329983"/>
              <a:gd name="connsiteX3" fmla="*/ 11369901 w 11832165"/>
              <a:gd name="connsiteY3" fmla="*/ 2261517 h 4329983"/>
              <a:gd name="connsiteX4" fmla="*/ 11036526 w 11832165"/>
              <a:gd name="connsiteY4" fmla="*/ 223167 h 4329983"/>
              <a:gd name="connsiteX5" fmla="*/ 4931001 w 11832165"/>
              <a:gd name="connsiteY5" fmla="*/ 118392 h 4329983"/>
              <a:gd name="connsiteX6" fmla="*/ 225651 w 11832165"/>
              <a:gd name="connsiteY6" fmla="*/ 804192 h 4329983"/>
              <a:gd name="connsiteX7" fmla="*/ 1006701 w 11832165"/>
              <a:gd name="connsiteY7" fmla="*/ 3518817 h 4329983"/>
              <a:gd name="connsiteX0" fmla="*/ 1006701 w 11750594"/>
              <a:gd name="connsiteY0" fmla="*/ 3408521 h 4219687"/>
              <a:gd name="connsiteX1" fmla="*/ 3254601 w 11750594"/>
              <a:gd name="connsiteY1" fmla="*/ 2503646 h 4219687"/>
              <a:gd name="connsiteX2" fmla="*/ 7445601 w 11750594"/>
              <a:gd name="connsiteY2" fmla="*/ 4218146 h 4219687"/>
              <a:gd name="connsiteX3" fmla="*/ 11369901 w 11750594"/>
              <a:gd name="connsiteY3" fmla="*/ 2151221 h 4219687"/>
              <a:gd name="connsiteX4" fmla="*/ 10869673 w 11750594"/>
              <a:gd name="connsiteY4" fmla="*/ 1065371 h 4219687"/>
              <a:gd name="connsiteX5" fmla="*/ 4931001 w 11750594"/>
              <a:gd name="connsiteY5" fmla="*/ 8096 h 4219687"/>
              <a:gd name="connsiteX6" fmla="*/ 225651 w 11750594"/>
              <a:gd name="connsiteY6" fmla="*/ 693896 h 4219687"/>
              <a:gd name="connsiteX7" fmla="*/ 1006701 w 11750594"/>
              <a:gd name="connsiteY7" fmla="*/ 3408521 h 4219687"/>
              <a:gd name="connsiteX0" fmla="*/ 708906 w 11452799"/>
              <a:gd name="connsiteY0" fmla="*/ 3408521 h 4219687"/>
              <a:gd name="connsiteX1" fmla="*/ 2956806 w 11452799"/>
              <a:gd name="connsiteY1" fmla="*/ 2503646 h 4219687"/>
              <a:gd name="connsiteX2" fmla="*/ 7147806 w 11452799"/>
              <a:gd name="connsiteY2" fmla="*/ 4218146 h 4219687"/>
              <a:gd name="connsiteX3" fmla="*/ 11072106 w 11452799"/>
              <a:gd name="connsiteY3" fmla="*/ 2151221 h 4219687"/>
              <a:gd name="connsiteX4" fmla="*/ 10571878 w 11452799"/>
              <a:gd name="connsiteY4" fmla="*/ 1065371 h 4219687"/>
              <a:gd name="connsiteX5" fmla="*/ 4633206 w 11452799"/>
              <a:gd name="connsiteY5" fmla="*/ 8096 h 4219687"/>
              <a:gd name="connsiteX6" fmla="*/ 281192 w 11452799"/>
              <a:gd name="connsiteY6" fmla="*/ 1313021 h 4219687"/>
              <a:gd name="connsiteX7" fmla="*/ 708906 w 11452799"/>
              <a:gd name="connsiteY7" fmla="*/ 3408521 h 4219687"/>
              <a:gd name="connsiteX0" fmla="*/ 707480 w 11451879"/>
              <a:gd name="connsiteY0" fmla="*/ 2445292 h 3256458"/>
              <a:gd name="connsiteX1" fmla="*/ 2955380 w 11451879"/>
              <a:gd name="connsiteY1" fmla="*/ 1540417 h 3256458"/>
              <a:gd name="connsiteX2" fmla="*/ 7146380 w 11451879"/>
              <a:gd name="connsiteY2" fmla="*/ 3254917 h 3256458"/>
              <a:gd name="connsiteX3" fmla="*/ 11070680 w 11451879"/>
              <a:gd name="connsiteY3" fmla="*/ 1187992 h 3256458"/>
              <a:gd name="connsiteX4" fmla="*/ 10570452 w 11451879"/>
              <a:gd name="connsiteY4" fmla="*/ 102142 h 3256458"/>
              <a:gd name="connsiteX5" fmla="*/ 4621965 w 11451879"/>
              <a:gd name="connsiteY5" fmla="*/ 111667 h 3256458"/>
              <a:gd name="connsiteX6" fmla="*/ 279766 w 11451879"/>
              <a:gd name="connsiteY6" fmla="*/ 349792 h 3256458"/>
              <a:gd name="connsiteX7" fmla="*/ 707480 w 11451879"/>
              <a:gd name="connsiteY7" fmla="*/ 2445292 h 3256458"/>
              <a:gd name="connsiteX0" fmla="*/ 707480 w 11434313"/>
              <a:gd name="connsiteY0" fmla="*/ 2451354 h 3262520"/>
              <a:gd name="connsiteX1" fmla="*/ 2955380 w 11434313"/>
              <a:gd name="connsiteY1" fmla="*/ 1546479 h 3262520"/>
              <a:gd name="connsiteX2" fmla="*/ 7146380 w 11434313"/>
              <a:gd name="connsiteY2" fmla="*/ 3260979 h 3262520"/>
              <a:gd name="connsiteX3" fmla="*/ 11070680 w 11434313"/>
              <a:gd name="connsiteY3" fmla="*/ 1194054 h 3262520"/>
              <a:gd name="connsiteX4" fmla="*/ 10531192 w 11434313"/>
              <a:gd name="connsiteY4" fmla="*/ 98679 h 3262520"/>
              <a:gd name="connsiteX5" fmla="*/ 4621965 w 11434313"/>
              <a:gd name="connsiteY5" fmla="*/ 117729 h 3262520"/>
              <a:gd name="connsiteX6" fmla="*/ 279766 w 11434313"/>
              <a:gd name="connsiteY6" fmla="*/ 355854 h 3262520"/>
              <a:gd name="connsiteX7" fmla="*/ 707480 w 11434313"/>
              <a:gd name="connsiteY7" fmla="*/ 2451354 h 3262520"/>
              <a:gd name="connsiteX0" fmla="*/ 206614 w 10933447"/>
              <a:gd name="connsiteY0" fmla="*/ 2451354 h 3262520"/>
              <a:gd name="connsiteX1" fmla="*/ 2454514 w 10933447"/>
              <a:gd name="connsiteY1" fmla="*/ 1546479 h 3262520"/>
              <a:gd name="connsiteX2" fmla="*/ 6645514 w 10933447"/>
              <a:gd name="connsiteY2" fmla="*/ 3260979 h 3262520"/>
              <a:gd name="connsiteX3" fmla="*/ 10569814 w 10933447"/>
              <a:gd name="connsiteY3" fmla="*/ 1194054 h 3262520"/>
              <a:gd name="connsiteX4" fmla="*/ 10030326 w 10933447"/>
              <a:gd name="connsiteY4" fmla="*/ 98679 h 3262520"/>
              <a:gd name="connsiteX5" fmla="*/ 4121099 w 10933447"/>
              <a:gd name="connsiteY5" fmla="*/ 117729 h 3262520"/>
              <a:gd name="connsiteX6" fmla="*/ 544462 w 10933447"/>
              <a:gd name="connsiteY6" fmla="*/ 203454 h 3262520"/>
              <a:gd name="connsiteX7" fmla="*/ 206614 w 10933447"/>
              <a:gd name="connsiteY7" fmla="*/ 2451354 h 3262520"/>
              <a:gd name="connsiteX0" fmla="*/ 206614 w 10933447"/>
              <a:gd name="connsiteY0" fmla="*/ 2451354 h 3262520"/>
              <a:gd name="connsiteX1" fmla="*/ 2454514 w 10933447"/>
              <a:gd name="connsiteY1" fmla="*/ 1546479 h 3262520"/>
              <a:gd name="connsiteX2" fmla="*/ 6645514 w 10933447"/>
              <a:gd name="connsiteY2" fmla="*/ 3260979 h 3262520"/>
              <a:gd name="connsiteX3" fmla="*/ 10569814 w 10933447"/>
              <a:gd name="connsiteY3" fmla="*/ 1194054 h 3262520"/>
              <a:gd name="connsiteX4" fmla="*/ 10030326 w 10933447"/>
              <a:gd name="connsiteY4" fmla="*/ 98679 h 3262520"/>
              <a:gd name="connsiteX5" fmla="*/ 4121099 w 10933447"/>
              <a:gd name="connsiteY5" fmla="*/ 117729 h 3262520"/>
              <a:gd name="connsiteX6" fmla="*/ 544462 w 10933447"/>
              <a:gd name="connsiteY6" fmla="*/ 203454 h 3262520"/>
              <a:gd name="connsiteX7" fmla="*/ 206614 w 10933447"/>
              <a:gd name="connsiteY7" fmla="*/ 2451354 h 3262520"/>
              <a:gd name="connsiteX0" fmla="*/ 206614 w 10933447"/>
              <a:gd name="connsiteY0" fmla="*/ 2451354 h 3262520"/>
              <a:gd name="connsiteX1" fmla="*/ 2454514 w 10933447"/>
              <a:gd name="connsiteY1" fmla="*/ 1546479 h 3262520"/>
              <a:gd name="connsiteX2" fmla="*/ 6645514 w 10933447"/>
              <a:gd name="connsiteY2" fmla="*/ 3260979 h 3262520"/>
              <a:gd name="connsiteX3" fmla="*/ 10569814 w 10933447"/>
              <a:gd name="connsiteY3" fmla="*/ 1194054 h 3262520"/>
              <a:gd name="connsiteX4" fmla="*/ 10030326 w 10933447"/>
              <a:gd name="connsiteY4" fmla="*/ 98679 h 3262520"/>
              <a:gd name="connsiteX5" fmla="*/ 4121099 w 10933447"/>
              <a:gd name="connsiteY5" fmla="*/ 117729 h 3262520"/>
              <a:gd name="connsiteX6" fmla="*/ 544462 w 10933447"/>
              <a:gd name="connsiteY6" fmla="*/ 203454 h 3262520"/>
              <a:gd name="connsiteX7" fmla="*/ 206614 w 10933447"/>
              <a:gd name="connsiteY7" fmla="*/ 2451354 h 3262520"/>
              <a:gd name="connsiteX0" fmla="*/ 90392 w 10817225"/>
              <a:gd name="connsiteY0" fmla="*/ 2451354 h 3262520"/>
              <a:gd name="connsiteX1" fmla="*/ 2338292 w 10817225"/>
              <a:gd name="connsiteY1" fmla="*/ 1546479 h 3262520"/>
              <a:gd name="connsiteX2" fmla="*/ 6529292 w 10817225"/>
              <a:gd name="connsiteY2" fmla="*/ 3260979 h 3262520"/>
              <a:gd name="connsiteX3" fmla="*/ 10453592 w 10817225"/>
              <a:gd name="connsiteY3" fmla="*/ 1194054 h 3262520"/>
              <a:gd name="connsiteX4" fmla="*/ 9914104 w 10817225"/>
              <a:gd name="connsiteY4" fmla="*/ 98679 h 3262520"/>
              <a:gd name="connsiteX5" fmla="*/ 4004877 w 10817225"/>
              <a:gd name="connsiteY5" fmla="*/ 117729 h 3262520"/>
              <a:gd name="connsiteX6" fmla="*/ 428240 w 10817225"/>
              <a:gd name="connsiteY6" fmla="*/ 203454 h 3262520"/>
              <a:gd name="connsiteX7" fmla="*/ 90392 w 10817225"/>
              <a:gd name="connsiteY7" fmla="*/ 2451354 h 3262520"/>
              <a:gd name="connsiteX0" fmla="*/ 90392 w 10817225"/>
              <a:gd name="connsiteY0" fmla="*/ 2451354 h 3262520"/>
              <a:gd name="connsiteX1" fmla="*/ 2338292 w 10817225"/>
              <a:gd name="connsiteY1" fmla="*/ 1546479 h 3262520"/>
              <a:gd name="connsiteX2" fmla="*/ 6529292 w 10817225"/>
              <a:gd name="connsiteY2" fmla="*/ 3260979 h 3262520"/>
              <a:gd name="connsiteX3" fmla="*/ 10453592 w 10817225"/>
              <a:gd name="connsiteY3" fmla="*/ 1194054 h 3262520"/>
              <a:gd name="connsiteX4" fmla="*/ 9914104 w 10817225"/>
              <a:gd name="connsiteY4" fmla="*/ 98679 h 3262520"/>
              <a:gd name="connsiteX5" fmla="*/ 4004877 w 10817225"/>
              <a:gd name="connsiteY5" fmla="*/ 117729 h 3262520"/>
              <a:gd name="connsiteX6" fmla="*/ 428240 w 10817225"/>
              <a:gd name="connsiteY6" fmla="*/ 203454 h 3262520"/>
              <a:gd name="connsiteX7" fmla="*/ 90392 w 10817225"/>
              <a:gd name="connsiteY7" fmla="*/ 2451354 h 3262520"/>
              <a:gd name="connsiteX0" fmla="*/ 153892 w 10527389"/>
              <a:gd name="connsiteY0" fmla="*/ 2527554 h 3262509"/>
              <a:gd name="connsiteX1" fmla="*/ 2048456 w 10527389"/>
              <a:gd name="connsiteY1" fmla="*/ 1546479 h 3262509"/>
              <a:gd name="connsiteX2" fmla="*/ 6239456 w 10527389"/>
              <a:gd name="connsiteY2" fmla="*/ 3260979 h 3262509"/>
              <a:gd name="connsiteX3" fmla="*/ 10163756 w 10527389"/>
              <a:gd name="connsiteY3" fmla="*/ 1194054 h 3262509"/>
              <a:gd name="connsiteX4" fmla="*/ 9624268 w 10527389"/>
              <a:gd name="connsiteY4" fmla="*/ 98679 h 3262509"/>
              <a:gd name="connsiteX5" fmla="*/ 3715041 w 10527389"/>
              <a:gd name="connsiteY5" fmla="*/ 117729 h 3262509"/>
              <a:gd name="connsiteX6" fmla="*/ 138404 w 10527389"/>
              <a:gd name="connsiteY6" fmla="*/ 203454 h 3262509"/>
              <a:gd name="connsiteX7" fmla="*/ 153892 w 10527389"/>
              <a:gd name="connsiteY7" fmla="*/ 2527554 h 3262509"/>
              <a:gd name="connsiteX0" fmla="*/ 40674 w 10414171"/>
              <a:gd name="connsiteY0" fmla="*/ 2527554 h 3262509"/>
              <a:gd name="connsiteX1" fmla="*/ 1935238 w 10414171"/>
              <a:gd name="connsiteY1" fmla="*/ 1546479 h 3262509"/>
              <a:gd name="connsiteX2" fmla="*/ 6126238 w 10414171"/>
              <a:gd name="connsiteY2" fmla="*/ 3260979 h 3262509"/>
              <a:gd name="connsiteX3" fmla="*/ 10050538 w 10414171"/>
              <a:gd name="connsiteY3" fmla="*/ 1194054 h 3262509"/>
              <a:gd name="connsiteX4" fmla="*/ 9511050 w 10414171"/>
              <a:gd name="connsiteY4" fmla="*/ 98679 h 3262509"/>
              <a:gd name="connsiteX5" fmla="*/ 3601823 w 10414171"/>
              <a:gd name="connsiteY5" fmla="*/ 117729 h 3262509"/>
              <a:gd name="connsiteX6" fmla="*/ 25186 w 10414171"/>
              <a:gd name="connsiteY6" fmla="*/ 203454 h 3262509"/>
              <a:gd name="connsiteX7" fmla="*/ 40674 w 10414171"/>
              <a:gd name="connsiteY7" fmla="*/ 2527554 h 3262509"/>
              <a:gd name="connsiteX0" fmla="*/ 40674 w 10414171"/>
              <a:gd name="connsiteY0" fmla="*/ 2527554 h 3262509"/>
              <a:gd name="connsiteX1" fmla="*/ 1935238 w 10414171"/>
              <a:gd name="connsiteY1" fmla="*/ 1546479 h 3262509"/>
              <a:gd name="connsiteX2" fmla="*/ 6126238 w 10414171"/>
              <a:gd name="connsiteY2" fmla="*/ 3260979 h 3262509"/>
              <a:gd name="connsiteX3" fmla="*/ 10050538 w 10414171"/>
              <a:gd name="connsiteY3" fmla="*/ 1194054 h 3262509"/>
              <a:gd name="connsiteX4" fmla="*/ 9511050 w 10414171"/>
              <a:gd name="connsiteY4" fmla="*/ 98679 h 3262509"/>
              <a:gd name="connsiteX5" fmla="*/ 3601823 w 10414171"/>
              <a:gd name="connsiteY5" fmla="*/ 117729 h 3262509"/>
              <a:gd name="connsiteX6" fmla="*/ 25186 w 10414171"/>
              <a:gd name="connsiteY6" fmla="*/ 203454 h 3262509"/>
              <a:gd name="connsiteX7" fmla="*/ 40674 w 10414171"/>
              <a:gd name="connsiteY7" fmla="*/ 2527554 h 3262509"/>
              <a:gd name="connsiteX0" fmla="*/ 40674 w 10414171"/>
              <a:gd name="connsiteY0" fmla="*/ 2460651 h 3195606"/>
              <a:gd name="connsiteX1" fmla="*/ 1935238 w 10414171"/>
              <a:gd name="connsiteY1" fmla="*/ 1479576 h 3195606"/>
              <a:gd name="connsiteX2" fmla="*/ 6126238 w 10414171"/>
              <a:gd name="connsiteY2" fmla="*/ 3194076 h 3195606"/>
              <a:gd name="connsiteX3" fmla="*/ 10050538 w 10414171"/>
              <a:gd name="connsiteY3" fmla="*/ 1127151 h 3195606"/>
              <a:gd name="connsiteX4" fmla="*/ 9511050 w 10414171"/>
              <a:gd name="connsiteY4" fmla="*/ 31776 h 3195606"/>
              <a:gd name="connsiteX5" fmla="*/ 3601823 w 10414171"/>
              <a:gd name="connsiteY5" fmla="*/ 50826 h 3195606"/>
              <a:gd name="connsiteX6" fmla="*/ 25186 w 10414171"/>
              <a:gd name="connsiteY6" fmla="*/ 136551 h 3195606"/>
              <a:gd name="connsiteX7" fmla="*/ 40674 w 10414171"/>
              <a:gd name="connsiteY7" fmla="*/ 2460651 h 3195606"/>
              <a:gd name="connsiteX0" fmla="*/ 40674 w 10209660"/>
              <a:gd name="connsiteY0" fmla="*/ 2460651 h 3195606"/>
              <a:gd name="connsiteX1" fmla="*/ 1935238 w 10209660"/>
              <a:gd name="connsiteY1" fmla="*/ 1479576 h 3195606"/>
              <a:gd name="connsiteX2" fmla="*/ 6126238 w 10209660"/>
              <a:gd name="connsiteY2" fmla="*/ 3194076 h 3195606"/>
              <a:gd name="connsiteX3" fmla="*/ 10050538 w 10209660"/>
              <a:gd name="connsiteY3" fmla="*/ 1127151 h 3195606"/>
              <a:gd name="connsiteX4" fmla="*/ 9511050 w 10209660"/>
              <a:gd name="connsiteY4" fmla="*/ 31776 h 3195606"/>
              <a:gd name="connsiteX5" fmla="*/ 3601823 w 10209660"/>
              <a:gd name="connsiteY5" fmla="*/ 50826 h 3195606"/>
              <a:gd name="connsiteX6" fmla="*/ 25186 w 10209660"/>
              <a:gd name="connsiteY6" fmla="*/ 136551 h 3195606"/>
              <a:gd name="connsiteX7" fmla="*/ 40674 w 10209660"/>
              <a:gd name="connsiteY7" fmla="*/ 2460651 h 3195606"/>
              <a:gd name="connsiteX0" fmla="*/ 40674 w 9765651"/>
              <a:gd name="connsiteY0" fmla="*/ 2460651 h 3194281"/>
              <a:gd name="connsiteX1" fmla="*/ 1935238 w 9765651"/>
              <a:gd name="connsiteY1" fmla="*/ 1479576 h 3194281"/>
              <a:gd name="connsiteX2" fmla="*/ 6126238 w 9765651"/>
              <a:gd name="connsiteY2" fmla="*/ 3194076 h 3194281"/>
              <a:gd name="connsiteX3" fmla="*/ 9520534 w 9765651"/>
              <a:gd name="connsiteY3" fmla="*/ 1584351 h 3194281"/>
              <a:gd name="connsiteX4" fmla="*/ 9511050 w 9765651"/>
              <a:gd name="connsiteY4" fmla="*/ 31776 h 3194281"/>
              <a:gd name="connsiteX5" fmla="*/ 3601823 w 9765651"/>
              <a:gd name="connsiteY5" fmla="*/ 50826 h 3194281"/>
              <a:gd name="connsiteX6" fmla="*/ 25186 w 9765651"/>
              <a:gd name="connsiteY6" fmla="*/ 136551 h 3194281"/>
              <a:gd name="connsiteX7" fmla="*/ 40674 w 9765651"/>
              <a:gd name="connsiteY7" fmla="*/ 2460651 h 3194281"/>
              <a:gd name="connsiteX0" fmla="*/ 40674 w 9765651"/>
              <a:gd name="connsiteY0" fmla="*/ 2460651 h 3194281"/>
              <a:gd name="connsiteX1" fmla="*/ 1935238 w 9765651"/>
              <a:gd name="connsiteY1" fmla="*/ 1479576 h 3194281"/>
              <a:gd name="connsiteX2" fmla="*/ 6126238 w 9765651"/>
              <a:gd name="connsiteY2" fmla="*/ 3194076 h 3194281"/>
              <a:gd name="connsiteX3" fmla="*/ 9520534 w 9765651"/>
              <a:gd name="connsiteY3" fmla="*/ 1584351 h 3194281"/>
              <a:gd name="connsiteX4" fmla="*/ 9511050 w 9765651"/>
              <a:gd name="connsiteY4" fmla="*/ 31776 h 3194281"/>
              <a:gd name="connsiteX5" fmla="*/ 3601823 w 9765651"/>
              <a:gd name="connsiteY5" fmla="*/ 50826 h 3194281"/>
              <a:gd name="connsiteX6" fmla="*/ 25186 w 9765651"/>
              <a:gd name="connsiteY6" fmla="*/ 136551 h 3194281"/>
              <a:gd name="connsiteX7" fmla="*/ 40674 w 9765651"/>
              <a:gd name="connsiteY7" fmla="*/ 2460651 h 3194281"/>
              <a:gd name="connsiteX0" fmla="*/ 40674 w 9531431"/>
              <a:gd name="connsiteY0" fmla="*/ 2460651 h 3194281"/>
              <a:gd name="connsiteX1" fmla="*/ 1935238 w 9531431"/>
              <a:gd name="connsiteY1" fmla="*/ 1479576 h 3194281"/>
              <a:gd name="connsiteX2" fmla="*/ 6126238 w 9531431"/>
              <a:gd name="connsiteY2" fmla="*/ 3194076 h 3194281"/>
              <a:gd name="connsiteX3" fmla="*/ 9520534 w 9531431"/>
              <a:gd name="connsiteY3" fmla="*/ 1584351 h 3194281"/>
              <a:gd name="connsiteX4" fmla="*/ 9511050 w 9531431"/>
              <a:gd name="connsiteY4" fmla="*/ 31776 h 3194281"/>
              <a:gd name="connsiteX5" fmla="*/ 3601823 w 9531431"/>
              <a:gd name="connsiteY5" fmla="*/ 50826 h 3194281"/>
              <a:gd name="connsiteX6" fmla="*/ 25186 w 9531431"/>
              <a:gd name="connsiteY6" fmla="*/ 136551 h 3194281"/>
              <a:gd name="connsiteX7" fmla="*/ 40674 w 9531431"/>
              <a:gd name="connsiteY7" fmla="*/ 2460651 h 3194281"/>
              <a:gd name="connsiteX0" fmla="*/ 40674 w 9531431"/>
              <a:gd name="connsiteY0" fmla="*/ 2428875 h 3162505"/>
              <a:gd name="connsiteX1" fmla="*/ 1935238 w 9531431"/>
              <a:gd name="connsiteY1" fmla="*/ 1447800 h 3162505"/>
              <a:gd name="connsiteX2" fmla="*/ 6126238 w 9531431"/>
              <a:gd name="connsiteY2" fmla="*/ 3162300 h 3162505"/>
              <a:gd name="connsiteX3" fmla="*/ 9520534 w 9531431"/>
              <a:gd name="connsiteY3" fmla="*/ 1552575 h 3162505"/>
              <a:gd name="connsiteX4" fmla="*/ 9511050 w 9531431"/>
              <a:gd name="connsiteY4" fmla="*/ 0 h 3162505"/>
              <a:gd name="connsiteX5" fmla="*/ 4818869 w 9531431"/>
              <a:gd name="connsiteY5" fmla="*/ 57150 h 3162505"/>
              <a:gd name="connsiteX6" fmla="*/ 25186 w 9531431"/>
              <a:gd name="connsiteY6" fmla="*/ 104775 h 3162505"/>
              <a:gd name="connsiteX7" fmla="*/ 40674 w 9531431"/>
              <a:gd name="connsiteY7" fmla="*/ 2428875 h 3162505"/>
              <a:gd name="connsiteX0" fmla="*/ 40674 w 9531431"/>
              <a:gd name="connsiteY0" fmla="*/ 2428875 h 3162505"/>
              <a:gd name="connsiteX1" fmla="*/ 1935238 w 9531431"/>
              <a:gd name="connsiteY1" fmla="*/ 1447800 h 3162505"/>
              <a:gd name="connsiteX2" fmla="*/ 6126238 w 9531431"/>
              <a:gd name="connsiteY2" fmla="*/ 3162300 h 3162505"/>
              <a:gd name="connsiteX3" fmla="*/ 9520534 w 9531431"/>
              <a:gd name="connsiteY3" fmla="*/ 1552575 h 3162505"/>
              <a:gd name="connsiteX4" fmla="*/ 9511050 w 9531431"/>
              <a:gd name="connsiteY4" fmla="*/ 0 h 3162505"/>
              <a:gd name="connsiteX5" fmla="*/ 25186 w 9531431"/>
              <a:gd name="connsiteY5" fmla="*/ 104775 h 3162505"/>
              <a:gd name="connsiteX6" fmla="*/ 40674 w 9531431"/>
              <a:gd name="connsiteY6" fmla="*/ 2428875 h 3162505"/>
              <a:gd name="connsiteX0" fmla="*/ 40674 w 9531431"/>
              <a:gd name="connsiteY0" fmla="*/ 2409825 h 3143455"/>
              <a:gd name="connsiteX1" fmla="*/ 1935238 w 9531431"/>
              <a:gd name="connsiteY1" fmla="*/ 1428750 h 3143455"/>
              <a:gd name="connsiteX2" fmla="*/ 6126238 w 9531431"/>
              <a:gd name="connsiteY2" fmla="*/ 3143250 h 3143455"/>
              <a:gd name="connsiteX3" fmla="*/ 9520534 w 9531431"/>
              <a:gd name="connsiteY3" fmla="*/ 1533525 h 3143455"/>
              <a:gd name="connsiteX4" fmla="*/ 9511050 w 9531431"/>
              <a:gd name="connsiteY4" fmla="*/ 0 h 3143455"/>
              <a:gd name="connsiteX5" fmla="*/ 25186 w 9531431"/>
              <a:gd name="connsiteY5" fmla="*/ 85725 h 3143455"/>
              <a:gd name="connsiteX6" fmla="*/ 40674 w 9531431"/>
              <a:gd name="connsiteY6" fmla="*/ 2409825 h 3143455"/>
              <a:gd name="connsiteX0" fmla="*/ 40674 w 9511050"/>
              <a:gd name="connsiteY0" fmla="*/ 2409825 h 3143455"/>
              <a:gd name="connsiteX1" fmla="*/ 1935238 w 9511050"/>
              <a:gd name="connsiteY1" fmla="*/ 1428750 h 3143455"/>
              <a:gd name="connsiteX2" fmla="*/ 6126238 w 9511050"/>
              <a:gd name="connsiteY2" fmla="*/ 3143250 h 3143455"/>
              <a:gd name="connsiteX3" fmla="*/ 9481275 w 9511050"/>
              <a:gd name="connsiteY3" fmla="*/ 1533525 h 3143455"/>
              <a:gd name="connsiteX4" fmla="*/ 9511050 w 9511050"/>
              <a:gd name="connsiteY4" fmla="*/ 0 h 3143455"/>
              <a:gd name="connsiteX5" fmla="*/ 25186 w 9511050"/>
              <a:gd name="connsiteY5" fmla="*/ 85725 h 3143455"/>
              <a:gd name="connsiteX6" fmla="*/ 40674 w 9511050"/>
              <a:gd name="connsiteY6" fmla="*/ 2409825 h 3143455"/>
              <a:gd name="connsiteX0" fmla="*/ 40674 w 9511050"/>
              <a:gd name="connsiteY0" fmla="*/ 2409825 h 3143455"/>
              <a:gd name="connsiteX1" fmla="*/ 1935238 w 9511050"/>
              <a:gd name="connsiteY1" fmla="*/ 1428750 h 3143455"/>
              <a:gd name="connsiteX2" fmla="*/ 6126238 w 9511050"/>
              <a:gd name="connsiteY2" fmla="*/ 3143250 h 3143455"/>
              <a:gd name="connsiteX3" fmla="*/ 9465913 w 9511050"/>
              <a:gd name="connsiteY3" fmla="*/ 1533525 h 3143455"/>
              <a:gd name="connsiteX4" fmla="*/ 9511050 w 9511050"/>
              <a:gd name="connsiteY4" fmla="*/ 0 h 3143455"/>
              <a:gd name="connsiteX5" fmla="*/ 25186 w 9511050"/>
              <a:gd name="connsiteY5" fmla="*/ 85725 h 3143455"/>
              <a:gd name="connsiteX6" fmla="*/ 40674 w 9511050"/>
              <a:gd name="connsiteY6" fmla="*/ 2409825 h 3143455"/>
              <a:gd name="connsiteX0" fmla="*/ 40674 w 9511050"/>
              <a:gd name="connsiteY0" fmla="*/ 2409825 h 3143455"/>
              <a:gd name="connsiteX1" fmla="*/ 1935238 w 9511050"/>
              <a:gd name="connsiteY1" fmla="*/ 1428750 h 3143455"/>
              <a:gd name="connsiteX2" fmla="*/ 6126238 w 9511050"/>
              <a:gd name="connsiteY2" fmla="*/ 3143250 h 3143455"/>
              <a:gd name="connsiteX3" fmla="*/ 9465913 w 9511050"/>
              <a:gd name="connsiteY3" fmla="*/ 1533525 h 3143455"/>
              <a:gd name="connsiteX4" fmla="*/ 9511050 w 9511050"/>
              <a:gd name="connsiteY4" fmla="*/ 0 h 3143455"/>
              <a:gd name="connsiteX5" fmla="*/ 25186 w 9511050"/>
              <a:gd name="connsiteY5" fmla="*/ 85725 h 3143455"/>
              <a:gd name="connsiteX6" fmla="*/ 40674 w 9511050"/>
              <a:gd name="connsiteY6" fmla="*/ 2409825 h 3143455"/>
              <a:gd name="connsiteX0" fmla="*/ 26205 w 9496581"/>
              <a:gd name="connsiteY0" fmla="*/ 2409825 h 3143455"/>
              <a:gd name="connsiteX1" fmla="*/ 1920769 w 9496581"/>
              <a:gd name="connsiteY1" fmla="*/ 1428750 h 3143455"/>
              <a:gd name="connsiteX2" fmla="*/ 6111769 w 9496581"/>
              <a:gd name="connsiteY2" fmla="*/ 3143250 h 3143455"/>
              <a:gd name="connsiteX3" fmla="*/ 9451444 w 9496581"/>
              <a:gd name="connsiteY3" fmla="*/ 1533525 h 3143455"/>
              <a:gd name="connsiteX4" fmla="*/ 9496581 w 9496581"/>
              <a:gd name="connsiteY4" fmla="*/ 0 h 3143455"/>
              <a:gd name="connsiteX5" fmla="*/ 10717 w 9496581"/>
              <a:gd name="connsiteY5" fmla="*/ 85725 h 3143455"/>
              <a:gd name="connsiteX6" fmla="*/ 26205 w 9496581"/>
              <a:gd name="connsiteY6" fmla="*/ 2409825 h 3143455"/>
              <a:gd name="connsiteX0" fmla="*/ 24112 w 9501520"/>
              <a:gd name="connsiteY0" fmla="*/ 2416649 h 3143455"/>
              <a:gd name="connsiteX1" fmla="*/ 1925708 w 9501520"/>
              <a:gd name="connsiteY1" fmla="*/ 1428750 h 3143455"/>
              <a:gd name="connsiteX2" fmla="*/ 6116708 w 9501520"/>
              <a:gd name="connsiteY2" fmla="*/ 3143250 h 3143455"/>
              <a:gd name="connsiteX3" fmla="*/ 9456383 w 9501520"/>
              <a:gd name="connsiteY3" fmla="*/ 1533525 h 3143455"/>
              <a:gd name="connsiteX4" fmla="*/ 9501520 w 9501520"/>
              <a:gd name="connsiteY4" fmla="*/ 0 h 3143455"/>
              <a:gd name="connsiteX5" fmla="*/ 15656 w 9501520"/>
              <a:gd name="connsiteY5" fmla="*/ 85725 h 3143455"/>
              <a:gd name="connsiteX6" fmla="*/ 24112 w 9501520"/>
              <a:gd name="connsiteY6" fmla="*/ 2416649 h 3143455"/>
              <a:gd name="connsiteX0" fmla="*/ 8456 w 9485864"/>
              <a:gd name="connsiteY0" fmla="*/ 2416649 h 3143455"/>
              <a:gd name="connsiteX1" fmla="*/ 1910052 w 9485864"/>
              <a:gd name="connsiteY1" fmla="*/ 1428750 h 3143455"/>
              <a:gd name="connsiteX2" fmla="*/ 6101052 w 9485864"/>
              <a:gd name="connsiteY2" fmla="*/ 3143250 h 3143455"/>
              <a:gd name="connsiteX3" fmla="*/ 9440727 w 9485864"/>
              <a:gd name="connsiteY3" fmla="*/ 1533525 h 3143455"/>
              <a:gd name="connsiteX4" fmla="*/ 9485864 w 9485864"/>
              <a:gd name="connsiteY4" fmla="*/ 0 h 3143455"/>
              <a:gd name="connsiteX5" fmla="*/ 0 w 9485864"/>
              <a:gd name="connsiteY5" fmla="*/ 85725 h 3143455"/>
              <a:gd name="connsiteX6" fmla="*/ 8456 w 9485864"/>
              <a:gd name="connsiteY6" fmla="*/ 2416649 h 3143455"/>
              <a:gd name="connsiteX0" fmla="*/ 8456 w 9485864"/>
              <a:gd name="connsiteY0" fmla="*/ 2416649 h 3143471"/>
              <a:gd name="connsiteX1" fmla="*/ 1910052 w 9485864"/>
              <a:gd name="connsiteY1" fmla="*/ 1655508 h 3143471"/>
              <a:gd name="connsiteX2" fmla="*/ 6101052 w 9485864"/>
              <a:gd name="connsiteY2" fmla="*/ 3143250 h 3143471"/>
              <a:gd name="connsiteX3" fmla="*/ 9440727 w 9485864"/>
              <a:gd name="connsiteY3" fmla="*/ 1533525 h 3143471"/>
              <a:gd name="connsiteX4" fmla="*/ 9485864 w 9485864"/>
              <a:gd name="connsiteY4" fmla="*/ 0 h 3143471"/>
              <a:gd name="connsiteX5" fmla="*/ 0 w 9485864"/>
              <a:gd name="connsiteY5" fmla="*/ 85725 h 3143471"/>
              <a:gd name="connsiteX6" fmla="*/ 8456 w 9485864"/>
              <a:gd name="connsiteY6" fmla="*/ 2416649 h 3143471"/>
              <a:gd name="connsiteX0" fmla="*/ 8456 w 9485864"/>
              <a:gd name="connsiteY0" fmla="*/ 2416649 h 3234163"/>
              <a:gd name="connsiteX1" fmla="*/ 1910052 w 9485864"/>
              <a:gd name="connsiteY1" fmla="*/ 1655508 h 3234163"/>
              <a:gd name="connsiteX2" fmla="*/ 7338608 w 9485864"/>
              <a:gd name="connsiteY2" fmla="*/ 3233954 h 3234163"/>
              <a:gd name="connsiteX3" fmla="*/ 9440727 w 9485864"/>
              <a:gd name="connsiteY3" fmla="*/ 1533525 h 3234163"/>
              <a:gd name="connsiteX4" fmla="*/ 9485864 w 9485864"/>
              <a:gd name="connsiteY4" fmla="*/ 0 h 3234163"/>
              <a:gd name="connsiteX5" fmla="*/ 0 w 9485864"/>
              <a:gd name="connsiteY5" fmla="*/ 85725 h 3234163"/>
              <a:gd name="connsiteX6" fmla="*/ 8456 w 9485864"/>
              <a:gd name="connsiteY6" fmla="*/ 2416649 h 3234163"/>
              <a:gd name="connsiteX0" fmla="*/ 8456 w 9485864"/>
              <a:gd name="connsiteY0" fmla="*/ 2416649 h 3253960"/>
              <a:gd name="connsiteX1" fmla="*/ 1910052 w 9485864"/>
              <a:gd name="connsiteY1" fmla="*/ 1655508 h 3253960"/>
              <a:gd name="connsiteX2" fmla="*/ 7338608 w 9485864"/>
              <a:gd name="connsiteY2" fmla="*/ 3233954 h 3253960"/>
              <a:gd name="connsiteX3" fmla="*/ 9440727 w 9485864"/>
              <a:gd name="connsiteY3" fmla="*/ 1533525 h 3253960"/>
              <a:gd name="connsiteX4" fmla="*/ 9485864 w 9485864"/>
              <a:gd name="connsiteY4" fmla="*/ 0 h 3253960"/>
              <a:gd name="connsiteX5" fmla="*/ 0 w 9485864"/>
              <a:gd name="connsiteY5" fmla="*/ 85725 h 3253960"/>
              <a:gd name="connsiteX6" fmla="*/ 8456 w 9485864"/>
              <a:gd name="connsiteY6" fmla="*/ 2416649 h 3253960"/>
              <a:gd name="connsiteX0" fmla="*/ 8456 w 9485864"/>
              <a:gd name="connsiteY0" fmla="*/ 2416649 h 2450029"/>
              <a:gd name="connsiteX1" fmla="*/ 1910052 w 9485864"/>
              <a:gd name="connsiteY1" fmla="*/ 1655508 h 2450029"/>
              <a:gd name="connsiteX2" fmla="*/ 7387829 w 9485864"/>
              <a:gd name="connsiteY2" fmla="*/ 2355637 h 2450029"/>
              <a:gd name="connsiteX3" fmla="*/ 9440727 w 9485864"/>
              <a:gd name="connsiteY3" fmla="*/ 1533525 h 2450029"/>
              <a:gd name="connsiteX4" fmla="*/ 9485864 w 9485864"/>
              <a:gd name="connsiteY4" fmla="*/ 0 h 2450029"/>
              <a:gd name="connsiteX5" fmla="*/ 0 w 9485864"/>
              <a:gd name="connsiteY5" fmla="*/ 85725 h 2450029"/>
              <a:gd name="connsiteX6" fmla="*/ 8456 w 9485864"/>
              <a:gd name="connsiteY6" fmla="*/ 2416649 h 2450029"/>
              <a:gd name="connsiteX0" fmla="*/ 8456 w 9485864"/>
              <a:gd name="connsiteY0" fmla="*/ 2416649 h 2450029"/>
              <a:gd name="connsiteX1" fmla="*/ 1910052 w 9485864"/>
              <a:gd name="connsiteY1" fmla="*/ 1655508 h 2450029"/>
              <a:gd name="connsiteX2" fmla="*/ 7387829 w 9485864"/>
              <a:gd name="connsiteY2" fmla="*/ 2355637 h 2450029"/>
              <a:gd name="connsiteX3" fmla="*/ 9440727 w 9485864"/>
              <a:gd name="connsiteY3" fmla="*/ 1533525 h 2450029"/>
              <a:gd name="connsiteX4" fmla="*/ 9485864 w 9485864"/>
              <a:gd name="connsiteY4" fmla="*/ 0 h 2450029"/>
              <a:gd name="connsiteX5" fmla="*/ 0 w 9485864"/>
              <a:gd name="connsiteY5" fmla="*/ 85725 h 2450029"/>
              <a:gd name="connsiteX6" fmla="*/ 8456 w 9485864"/>
              <a:gd name="connsiteY6" fmla="*/ 2416649 h 2450029"/>
              <a:gd name="connsiteX0" fmla="*/ 8456 w 9485864"/>
              <a:gd name="connsiteY0" fmla="*/ 2416649 h 2450029"/>
              <a:gd name="connsiteX1" fmla="*/ 1910052 w 9485864"/>
              <a:gd name="connsiteY1" fmla="*/ 1655508 h 2450029"/>
              <a:gd name="connsiteX2" fmla="*/ 7387829 w 9485864"/>
              <a:gd name="connsiteY2" fmla="*/ 2355637 h 2450029"/>
              <a:gd name="connsiteX3" fmla="*/ 9454790 w 9485864"/>
              <a:gd name="connsiteY3" fmla="*/ 1533526 h 2450029"/>
              <a:gd name="connsiteX4" fmla="*/ 9485864 w 9485864"/>
              <a:gd name="connsiteY4" fmla="*/ 0 h 2450029"/>
              <a:gd name="connsiteX5" fmla="*/ 0 w 9485864"/>
              <a:gd name="connsiteY5" fmla="*/ 85725 h 2450029"/>
              <a:gd name="connsiteX6" fmla="*/ 8456 w 9485864"/>
              <a:gd name="connsiteY6" fmla="*/ 2416649 h 2450029"/>
              <a:gd name="connsiteX0" fmla="*/ 8456 w 9485864"/>
              <a:gd name="connsiteY0" fmla="*/ 2416649 h 2450029"/>
              <a:gd name="connsiteX1" fmla="*/ 1910052 w 9485864"/>
              <a:gd name="connsiteY1" fmla="*/ 1655508 h 2450029"/>
              <a:gd name="connsiteX2" fmla="*/ 7387829 w 9485864"/>
              <a:gd name="connsiteY2" fmla="*/ 2355637 h 2450029"/>
              <a:gd name="connsiteX3" fmla="*/ 9454790 w 9485864"/>
              <a:gd name="connsiteY3" fmla="*/ 1533526 h 2450029"/>
              <a:gd name="connsiteX4" fmla="*/ 9485864 w 9485864"/>
              <a:gd name="connsiteY4" fmla="*/ 0 h 2450029"/>
              <a:gd name="connsiteX5" fmla="*/ 0 w 9485864"/>
              <a:gd name="connsiteY5" fmla="*/ 85725 h 2450029"/>
              <a:gd name="connsiteX6" fmla="*/ 8456 w 9485864"/>
              <a:gd name="connsiteY6" fmla="*/ 2416649 h 2450029"/>
              <a:gd name="connsiteX0" fmla="*/ 8456 w 9485864"/>
              <a:gd name="connsiteY0" fmla="*/ 2416649 h 2450029"/>
              <a:gd name="connsiteX1" fmla="*/ 1910052 w 9485864"/>
              <a:gd name="connsiteY1" fmla="*/ 1655508 h 2450029"/>
              <a:gd name="connsiteX2" fmla="*/ 7387829 w 9485864"/>
              <a:gd name="connsiteY2" fmla="*/ 2355637 h 2450029"/>
              <a:gd name="connsiteX3" fmla="*/ 9447759 w 9485864"/>
              <a:gd name="connsiteY3" fmla="*/ 1810888 h 2450029"/>
              <a:gd name="connsiteX4" fmla="*/ 9485864 w 9485864"/>
              <a:gd name="connsiteY4" fmla="*/ 0 h 2450029"/>
              <a:gd name="connsiteX5" fmla="*/ 0 w 9485864"/>
              <a:gd name="connsiteY5" fmla="*/ 85725 h 2450029"/>
              <a:gd name="connsiteX6" fmla="*/ 8456 w 9485864"/>
              <a:gd name="connsiteY6" fmla="*/ 2416649 h 2450029"/>
              <a:gd name="connsiteX0" fmla="*/ 8456 w 9485864"/>
              <a:gd name="connsiteY0" fmla="*/ 2370423 h 2403803"/>
              <a:gd name="connsiteX1" fmla="*/ 1910052 w 9485864"/>
              <a:gd name="connsiteY1" fmla="*/ 1609282 h 2403803"/>
              <a:gd name="connsiteX2" fmla="*/ 7387829 w 9485864"/>
              <a:gd name="connsiteY2" fmla="*/ 2309411 h 2403803"/>
              <a:gd name="connsiteX3" fmla="*/ 9447759 w 9485864"/>
              <a:gd name="connsiteY3" fmla="*/ 1764662 h 2403803"/>
              <a:gd name="connsiteX4" fmla="*/ 9485864 w 9485864"/>
              <a:gd name="connsiteY4" fmla="*/ 0 h 2403803"/>
              <a:gd name="connsiteX5" fmla="*/ 0 w 9485864"/>
              <a:gd name="connsiteY5" fmla="*/ 39499 h 2403803"/>
              <a:gd name="connsiteX6" fmla="*/ 8456 w 9485864"/>
              <a:gd name="connsiteY6" fmla="*/ 2370423 h 2403803"/>
              <a:gd name="connsiteX0" fmla="*/ 8456 w 9485864"/>
              <a:gd name="connsiteY0" fmla="*/ 2330924 h 2364304"/>
              <a:gd name="connsiteX1" fmla="*/ 1910052 w 9485864"/>
              <a:gd name="connsiteY1" fmla="*/ 1569783 h 2364304"/>
              <a:gd name="connsiteX2" fmla="*/ 7387829 w 9485864"/>
              <a:gd name="connsiteY2" fmla="*/ 2269912 h 2364304"/>
              <a:gd name="connsiteX3" fmla="*/ 9447759 w 9485864"/>
              <a:gd name="connsiteY3" fmla="*/ 1725163 h 2364304"/>
              <a:gd name="connsiteX4" fmla="*/ 9485864 w 9485864"/>
              <a:gd name="connsiteY4" fmla="*/ 52955 h 2364304"/>
              <a:gd name="connsiteX5" fmla="*/ 0 w 9485864"/>
              <a:gd name="connsiteY5" fmla="*/ 0 h 2364304"/>
              <a:gd name="connsiteX6" fmla="*/ 8456 w 9485864"/>
              <a:gd name="connsiteY6" fmla="*/ 2330924 h 2364304"/>
              <a:gd name="connsiteX0" fmla="*/ 8456 w 9485864"/>
              <a:gd name="connsiteY0" fmla="*/ 2330924 h 2364304"/>
              <a:gd name="connsiteX1" fmla="*/ 1910052 w 9485864"/>
              <a:gd name="connsiteY1" fmla="*/ 1569783 h 2364304"/>
              <a:gd name="connsiteX2" fmla="*/ 7387829 w 9485864"/>
              <a:gd name="connsiteY2" fmla="*/ 2269912 h 2364304"/>
              <a:gd name="connsiteX3" fmla="*/ 9447759 w 9485864"/>
              <a:gd name="connsiteY3" fmla="*/ 1725163 h 2364304"/>
              <a:gd name="connsiteX4" fmla="*/ 9485864 w 9485864"/>
              <a:gd name="connsiteY4" fmla="*/ 52955 h 2364304"/>
              <a:gd name="connsiteX5" fmla="*/ 0 w 9485864"/>
              <a:gd name="connsiteY5" fmla="*/ 0 h 2364304"/>
              <a:gd name="connsiteX6" fmla="*/ 8456 w 9485864"/>
              <a:gd name="connsiteY6" fmla="*/ 2330924 h 2364304"/>
              <a:gd name="connsiteX0" fmla="*/ 8456 w 9485864"/>
              <a:gd name="connsiteY0" fmla="*/ 2330924 h 2364304"/>
              <a:gd name="connsiteX1" fmla="*/ 1910052 w 9485864"/>
              <a:gd name="connsiteY1" fmla="*/ 1569783 h 2364304"/>
              <a:gd name="connsiteX2" fmla="*/ 7387829 w 9485864"/>
              <a:gd name="connsiteY2" fmla="*/ 2269912 h 2364304"/>
              <a:gd name="connsiteX3" fmla="*/ 9437211 w 9485864"/>
              <a:gd name="connsiteY3" fmla="*/ 1725163 h 2364304"/>
              <a:gd name="connsiteX4" fmla="*/ 9485864 w 9485864"/>
              <a:gd name="connsiteY4" fmla="*/ 52955 h 2364304"/>
              <a:gd name="connsiteX5" fmla="*/ 0 w 9485864"/>
              <a:gd name="connsiteY5" fmla="*/ 0 h 2364304"/>
              <a:gd name="connsiteX6" fmla="*/ 8456 w 9485864"/>
              <a:gd name="connsiteY6" fmla="*/ 2330924 h 2364304"/>
              <a:gd name="connsiteX0" fmla="*/ 8456 w 9448109"/>
              <a:gd name="connsiteY0" fmla="*/ 2330924 h 2364304"/>
              <a:gd name="connsiteX1" fmla="*/ 1910052 w 9448109"/>
              <a:gd name="connsiteY1" fmla="*/ 1569783 h 2364304"/>
              <a:gd name="connsiteX2" fmla="*/ 7387829 w 9448109"/>
              <a:gd name="connsiteY2" fmla="*/ 2269912 h 2364304"/>
              <a:gd name="connsiteX3" fmla="*/ 9437211 w 9448109"/>
              <a:gd name="connsiteY3" fmla="*/ 1725163 h 2364304"/>
              <a:gd name="connsiteX4" fmla="*/ 9443675 w 9448109"/>
              <a:gd name="connsiteY4" fmla="*/ 52955 h 2364304"/>
              <a:gd name="connsiteX5" fmla="*/ 0 w 9448109"/>
              <a:gd name="connsiteY5" fmla="*/ 0 h 2364304"/>
              <a:gd name="connsiteX6" fmla="*/ 8456 w 9448109"/>
              <a:gd name="connsiteY6" fmla="*/ 2330924 h 2364304"/>
              <a:gd name="connsiteX0" fmla="*/ 8456 w 9448579"/>
              <a:gd name="connsiteY0" fmla="*/ 2330924 h 2364304"/>
              <a:gd name="connsiteX1" fmla="*/ 1910052 w 9448579"/>
              <a:gd name="connsiteY1" fmla="*/ 1569783 h 2364304"/>
              <a:gd name="connsiteX2" fmla="*/ 7387829 w 9448579"/>
              <a:gd name="connsiteY2" fmla="*/ 2269912 h 2364304"/>
              <a:gd name="connsiteX3" fmla="*/ 9437211 w 9448579"/>
              <a:gd name="connsiteY3" fmla="*/ 1725163 h 2364304"/>
              <a:gd name="connsiteX4" fmla="*/ 9443675 w 9448579"/>
              <a:gd name="connsiteY4" fmla="*/ 52955 h 2364304"/>
              <a:gd name="connsiteX5" fmla="*/ 0 w 9448579"/>
              <a:gd name="connsiteY5" fmla="*/ 0 h 2364304"/>
              <a:gd name="connsiteX6" fmla="*/ 8456 w 9448579"/>
              <a:gd name="connsiteY6" fmla="*/ 2330924 h 2364304"/>
              <a:gd name="connsiteX0" fmla="*/ 8456 w 9443675"/>
              <a:gd name="connsiteY0" fmla="*/ 2330924 h 2364304"/>
              <a:gd name="connsiteX1" fmla="*/ 1910052 w 9443675"/>
              <a:gd name="connsiteY1" fmla="*/ 1569783 h 2364304"/>
              <a:gd name="connsiteX2" fmla="*/ 7387829 w 9443675"/>
              <a:gd name="connsiteY2" fmla="*/ 2269912 h 2364304"/>
              <a:gd name="connsiteX3" fmla="*/ 9437211 w 9443675"/>
              <a:gd name="connsiteY3" fmla="*/ 1725163 h 2364304"/>
              <a:gd name="connsiteX4" fmla="*/ 9443675 w 9443675"/>
              <a:gd name="connsiteY4" fmla="*/ 52955 h 2364304"/>
              <a:gd name="connsiteX5" fmla="*/ 0 w 9443675"/>
              <a:gd name="connsiteY5" fmla="*/ 0 h 2364304"/>
              <a:gd name="connsiteX6" fmla="*/ 8456 w 9443675"/>
              <a:gd name="connsiteY6" fmla="*/ 2330924 h 2364304"/>
              <a:gd name="connsiteX0" fmla="*/ 8456 w 9443675"/>
              <a:gd name="connsiteY0" fmla="*/ 2330924 h 2364304"/>
              <a:gd name="connsiteX1" fmla="*/ 1910052 w 9443675"/>
              <a:gd name="connsiteY1" fmla="*/ 1569783 h 2364304"/>
              <a:gd name="connsiteX2" fmla="*/ 7387829 w 9443675"/>
              <a:gd name="connsiteY2" fmla="*/ 2269912 h 2364304"/>
              <a:gd name="connsiteX3" fmla="*/ 9437211 w 9443675"/>
              <a:gd name="connsiteY3" fmla="*/ 1725163 h 2364304"/>
              <a:gd name="connsiteX4" fmla="*/ 9443675 w 9443675"/>
              <a:gd name="connsiteY4" fmla="*/ 52955 h 2364304"/>
              <a:gd name="connsiteX5" fmla="*/ 0 w 9443675"/>
              <a:gd name="connsiteY5" fmla="*/ 0 h 2364304"/>
              <a:gd name="connsiteX6" fmla="*/ 8456 w 9443675"/>
              <a:gd name="connsiteY6" fmla="*/ 2330924 h 2364304"/>
              <a:gd name="connsiteX0" fmla="*/ 4940 w 9443675"/>
              <a:gd name="connsiteY0" fmla="*/ 2330924 h 2364304"/>
              <a:gd name="connsiteX1" fmla="*/ 1910052 w 9443675"/>
              <a:gd name="connsiteY1" fmla="*/ 1569783 h 2364304"/>
              <a:gd name="connsiteX2" fmla="*/ 7387829 w 9443675"/>
              <a:gd name="connsiteY2" fmla="*/ 2269912 h 2364304"/>
              <a:gd name="connsiteX3" fmla="*/ 9437211 w 9443675"/>
              <a:gd name="connsiteY3" fmla="*/ 1725163 h 2364304"/>
              <a:gd name="connsiteX4" fmla="*/ 9443675 w 9443675"/>
              <a:gd name="connsiteY4" fmla="*/ 52955 h 2364304"/>
              <a:gd name="connsiteX5" fmla="*/ 0 w 9443675"/>
              <a:gd name="connsiteY5" fmla="*/ 0 h 2364304"/>
              <a:gd name="connsiteX6" fmla="*/ 4940 w 9443675"/>
              <a:gd name="connsiteY6" fmla="*/ 2330924 h 2364304"/>
              <a:gd name="connsiteX0" fmla="*/ 1424 w 9443675"/>
              <a:gd name="connsiteY0" fmla="*/ 2330924 h 2364304"/>
              <a:gd name="connsiteX1" fmla="*/ 1910052 w 9443675"/>
              <a:gd name="connsiteY1" fmla="*/ 1569783 h 2364304"/>
              <a:gd name="connsiteX2" fmla="*/ 7387829 w 9443675"/>
              <a:gd name="connsiteY2" fmla="*/ 2269912 h 2364304"/>
              <a:gd name="connsiteX3" fmla="*/ 9437211 w 9443675"/>
              <a:gd name="connsiteY3" fmla="*/ 1725163 h 2364304"/>
              <a:gd name="connsiteX4" fmla="*/ 9443675 w 9443675"/>
              <a:gd name="connsiteY4" fmla="*/ 52955 h 2364304"/>
              <a:gd name="connsiteX5" fmla="*/ 0 w 9443675"/>
              <a:gd name="connsiteY5" fmla="*/ 0 h 2364304"/>
              <a:gd name="connsiteX6" fmla="*/ 1424 w 9443675"/>
              <a:gd name="connsiteY6" fmla="*/ 2330924 h 2364304"/>
              <a:gd name="connsiteX0" fmla="*/ 1424 w 9440144"/>
              <a:gd name="connsiteY0" fmla="*/ 2330924 h 2364304"/>
              <a:gd name="connsiteX1" fmla="*/ 1910052 w 9440144"/>
              <a:gd name="connsiteY1" fmla="*/ 1569783 h 2364304"/>
              <a:gd name="connsiteX2" fmla="*/ 7387829 w 9440144"/>
              <a:gd name="connsiteY2" fmla="*/ 2269912 h 2364304"/>
              <a:gd name="connsiteX3" fmla="*/ 9437211 w 9440144"/>
              <a:gd name="connsiteY3" fmla="*/ 1725163 h 2364304"/>
              <a:gd name="connsiteX4" fmla="*/ 9426096 w 9440144"/>
              <a:gd name="connsiteY4" fmla="*/ 12505 h 2364304"/>
              <a:gd name="connsiteX5" fmla="*/ 0 w 9440144"/>
              <a:gd name="connsiteY5" fmla="*/ 0 h 2364304"/>
              <a:gd name="connsiteX6" fmla="*/ 1424 w 9440144"/>
              <a:gd name="connsiteY6" fmla="*/ 2330924 h 2364304"/>
              <a:gd name="connsiteX0" fmla="*/ 1424 w 9430565"/>
              <a:gd name="connsiteY0" fmla="*/ 2330924 h 2364304"/>
              <a:gd name="connsiteX1" fmla="*/ 1910052 w 9430565"/>
              <a:gd name="connsiteY1" fmla="*/ 1569783 h 2364304"/>
              <a:gd name="connsiteX2" fmla="*/ 7387829 w 9430565"/>
              <a:gd name="connsiteY2" fmla="*/ 2269912 h 2364304"/>
              <a:gd name="connsiteX3" fmla="*/ 9426664 w 9430565"/>
              <a:gd name="connsiteY3" fmla="*/ 1730942 h 2364304"/>
              <a:gd name="connsiteX4" fmla="*/ 9426096 w 9430565"/>
              <a:gd name="connsiteY4" fmla="*/ 12505 h 2364304"/>
              <a:gd name="connsiteX5" fmla="*/ 0 w 9430565"/>
              <a:gd name="connsiteY5" fmla="*/ 0 h 2364304"/>
              <a:gd name="connsiteX6" fmla="*/ 1424 w 9430565"/>
              <a:gd name="connsiteY6" fmla="*/ 2330924 h 2364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30565" h="2364304">
                <a:moveTo>
                  <a:pt x="1424" y="2330924"/>
                </a:moveTo>
                <a:cubicBezTo>
                  <a:pt x="319766" y="2554761"/>
                  <a:pt x="678985" y="1579952"/>
                  <a:pt x="1910052" y="1569783"/>
                </a:cubicBezTo>
                <a:cubicBezTo>
                  <a:pt x="3141119" y="1559614"/>
                  <a:pt x="6135060" y="2243052"/>
                  <a:pt x="7387829" y="2269912"/>
                </a:cubicBezTo>
                <a:cubicBezTo>
                  <a:pt x="8640598" y="2296772"/>
                  <a:pt x="9333644" y="2281107"/>
                  <a:pt x="9426664" y="1730942"/>
                </a:cubicBezTo>
                <a:cubicBezTo>
                  <a:pt x="9439700" y="1137217"/>
                  <a:pt x="9414945" y="1009328"/>
                  <a:pt x="9426096" y="12505"/>
                </a:cubicBezTo>
                <a:lnTo>
                  <a:pt x="0" y="0"/>
                </a:lnTo>
                <a:cubicBezTo>
                  <a:pt x="8114" y="759133"/>
                  <a:pt x="-2695" y="1992787"/>
                  <a:pt x="1424" y="2330924"/>
                </a:cubicBezTo>
                <a:close/>
              </a:path>
            </a:pathLst>
          </a:custGeom>
          <a:solidFill>
            <a:srgbClr val="348E90"/>
          </a:solidFill>
          <a:ln w="3175">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800" dirty="0"/>
          </a:p>
        </p:txBody>
      </p:sp>
      <p:sp>
        <p:nvSpPr>
          <p:cNvPr id="6" name="Google Shape;133;g61ca4f9afc_1_413">
            <a:extLst>
              <a:ext uri="{FF2B5EF4-FFF2-40B4-BE49-F238E27FC236}">
                <a16:creationId xmlns:a16="http://schemas.microsoft.com/office/drawing/2014/main" id="{1B86F292-1AA4-6C97-029F-987231485882}"/>
              </a:ext>
            </a:extLst>
          </p:cNvPr>
          <p:cNvSpPr/>
          <p:nvPr userDrawn="1"/>
        </p:nvSpPr>
        <p:spPr>
          <a:xfrm>
            <a:off x="4105075" y="4378540"/>
            <a:ext cx="4940648" cy="261056"/>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rgbClr val="000000"/>
              </a:buClr>
              <a:buSzPts val="1000"/>
              <a:buFont typeface="Arial"/>
              <a:buNone/>
            </a:pPr>
            <a:r>
              <a:rPr lang="en-US" sz="2400" b="1" i="0" u="none" strike="noStrike" cap="none" dirty="0">
                <a:solidFill>
                  <a:schemeClr val="bg2">
                    <a:lumMod val="75000"/>
                    <a:lumOff val="25000"/>
                  </a:schemeClr>
                </a:solidFill>
                <a:latin typeface="Raleway" pitchFamily="2" charset="0"/>
                <a:ea typeface="Calibri"/>
                <a:cs typeface="Calibri"/>
                <a:sym typeface="Calibri"/>
              </a:rPr>
              <a:t>•</a:t>
            </a:r>
            <a:r>
              <a:rPr lang="en-US" sz="1600" b="1" i="0" u="none" strike="noStrike" cap="none" dirty="0">
                <a:solidFill>
                  <a:schemeClr val="bg2">
                    <a:lumMod val="75000"/>
                    <a:lumOff val="25000"/>
                  </a:schemeClr>
                </a:solidFill>
                <a:latin typeface="Raleway" pitchFamily="2" charset="0"/>
                <a:ea typeface="Calibri"/>
                <a:cs typeface="Calibri"/>
                <a:sym typeface="Calibri"/>
              </a:rPr>
              <a:t>  NEW DELHI </a:t>
            </a:r>
            <a:r>
              <a:rPr lang="en-US" sz="2400" b="1" i="0" u="none" strike="noStrike" cap="none" dirty="0">
                <a:solidFill>
                  <a:schemeClr val="bg2">
                    <a:lumMod val="75000"/>
                    <a:lumOff val="25000"/>
                  </a:schemeClr>
                </a:solidFill>
                <a:latin typeface="Raleway" pitchFamily="2" charset="0"/>
                <a:ea typeface="Calibri"/>
                <a:cs typeface="Calibri"/>
                <a:sym typeface="Calibri"/>
              </a:rPr>
              <a:t>•</a:t>
            </a:r>
            <a:r>
              <a:rPr lang="en-US" sz="1600" b="1" i="0" u="none" strike="noStrike" cap="none" dirty="0">
                <a:solidFill>
                  <a:schemeClr val="bg2">
                    <a:lumMod val="75000"/>
                    <a:lumOff val="25000"/>
                  </a:schemeClr>
                </a:solidFill>
                <a:latin typeface="Raleway" pitchFamily="2" charset="0"/>
                <a:ea typeface="Calibri"/>
                <a:cs typeface="Calibri"/>
                <a:sym typeface="Calibri"/>
              </a:rPr>
              <a:t>  BANGALORE  </a:t>
            </a:r>
            <a:r>
              <a:rPr lang="en-US" sz="2400" b="1" i="0" u="none" strike="noStrike" cap="none" dirty="0">
                <a:solidFill>
                  <a:schemeClr val="bg2">
                    <a:lumMod val="75000"/>
                    <a:lumOff val="25000"/>
                  </a:schemeClr>
                </a:solidFill>
                <a:latin typeface="Raleway" pitchFamily="2" charset="0"/>
                <a:ea typeface="Calibri"/>
                <a:cs typeface="Calibri"/>
                <a:sym typeface="Calibri"/>
              </a:rPr>
              <a:t>•</a:t>
            </a:r>
            <a:r>
              <a:rPr lang="en-US" sz="1600" b="1" i="0" u="none" strike="noStrike" cap="none" dirty="0">
                <a:solidFill>
                  <a:schemeClr val="bg2">
                    <a:lumMod val="75000"/>
                    <a:lumOff val="25000"/>
                  </a:schemeClr>
                </a:solidFill>
                <a:latin typeface="Raleway" pitchFamily="2" charset="0"/>
                <a:ea typeface="Calibri"/>
                <a:cs typeface="Calibri"/>
                <a:sym typeface="Calibri"/>
              </a:rPr>
              <a:t> UNITED STATES  </a:t>
            </a:r>
          </a:p>
        </p:txBody>
      </p:sp>
      <p:sp>
        <p:nvSpPr>
          <p:cNvPr id="7" name="Rectangle 6">
            <a:extLst>
              <a:ext uri="{FF2B5EF4-FFF2-40B4-BE49-F238E27FC236}">
                <a16:creationId xmlns:a16="http://schemas.microsoft.com/office/drawing/2014/main" id="{E2DA6A14-BE07-7213-405D-4CA2EBA1A206}"/>
              </a:ext>
            </a:extLst>
          </p:cNvPr>
          <p:cNvSpPr/>
          <p:nvPr userDrawn="1"/>
        </p:nvSpPr>
        <p:spPr>
          <a:xfrm>
            <a:off x="210905" y="4766795"/>
            <a:ext cx="8640305" cy="369332"/>
          </a:xfrm>
          <a:prstGeom prst="rect">
            <a:avLst/>
          </a:prstGeom>
        </p:spPr>
        <p:txBody>
          <a:bodyPr wrap="square">
            <a:spAutoFit/>
          </a:bodyPr>
          <a:lstStyle/>
          <a:p>
            <a:r>
              <a:rPr lang="en-IN" sz="900" b="1" i="0" u="none" strike="noStrike" dirty="0">
                <a:solidFill>
                  <a:schemeClr val="bg1"/>
                </a:solidFill>
                <a:effectLst/>
                <a:latin typeface="Calibri" panose="020F0502020204030204" pitchFamily="34" charset="0"/>
                <a:cs typeface="Calibri" panose="020F0502020204030204" pitchFamily="34" charset="0"/>
              </a:rPr>
              <a:t>Disclaimer:</a:t>
            </a:r>
            <a:r>
              <a:rPr lang="en-IN" sz="900" b="0" i="0" u="none" strike="noStrike" dirty="0">
                <a:solidFill>
                  <a:schemeClr val="bg1"/>
                </a:solidFill>
                <a:effectLst/>
                <a:latin typeface="Calibri" panose="020F0502020204030204" pitchFamily="34" charset="0"/>
                <a:cs typeface="Calibri" panose="020F0502020204030204" pitchFamily="34" charset="0"/>
              </a:rPr>
              <a:t> The information produced in this document is proprietor knowledge of ALabs AI Private Limited, dba </a:t>
            </a:r>
            <a:r>
              <a:rPr lang="en-IN" sz="900" b="0" i="0" u="none" strike="noStrike" dirty="0" err="1">
                <a:solidFill>
                  <a:schemeClr val="bg1"/>
                </a:solidFill>
                <a:effectLst/>
                <a:latin typeface="Calibri" panose="020F0502020204030204" pitchFamily="34" charset="0"/>
                <a:cs typeface="Calibri" panose="020F0502020204030204" pitchFamily="34" charset="0"/>
              </a:rPr>
              <a:t>ScaletrixAI</a:t>
            </a:r>
            <a:r>
              <a:rPr lang="en-IN" sz="900" b="0" i="0" u="none" strike="noStrike" dirty="0">
                <a:solidFill>
                  <a:schemeClr val="bg1"/>
                </a:solidFill>
                <a:effectLst/>
                <a:latin typeface="Calibri" panose="020F0502020204030204" pitchFamily="34" charset="0"/>
                <a:cs typeface="Calibri" panose="020F0502020204030204" pitchFamily="34" charset="0"/>
              </a:rPr>
              <a:t>,  ©, 2017-2023 Unauthorized use or duplication of this material or any part of this material, including data, in any form without explicit and written permission will attract legal action</a:t>
            </a:r>
            <a:endParaRPr lang="en-GB" sz="900" kern="1200" dirty="0">
              <a:solidFill>
                <a:schemeClr val="bg1"/>
              </a:solidFill>
              <a:effectLst/>
              <a:latin typeface="Calibri" panose="020F0502020204030204" pitchFamily="34" charset="0"/>
              <a:ea typeface="+mn-ea"/>
              <a:cs typeface="Calibri" panose="020F0502020204030204" pitchFamily="34" charset="0"/>
            </a:endParaRPr>
          </a:p>
        </p:txBody>
      </p:sp>
      <p:pic>
        <p:nvPicPr>
          <p:cNvPr id="8" name="Picture 7">
            <a:extLst>
              <a:ext uri="{FF2B5EF4-FFF2-40B4-BE49-F238E27FC236}">
                <a16:creationId xmlns:a16="http://schemas.microsoft.com/office/drawing/2014/main" id="{A9B28688-2EB4-2123-29C3-E4FD02DA4DBE}"/>
              </a:ext>
            </a:extLst>
          </p:cNvPr>
          <p:cNvPicPr>
            <a:picLocks noChangeAspect="1"/>
          </p:cNvPicPr>
          <p:nvPr userDrawn="1"/>
        </p:nvPicPr>
        <p:blipFill rotWithShape="1">
          <a:blip r:embed="rId2"/>
          <a:srcRect l="7158" t="10561" r="8984" b="14075"/>
          <a:stretch/>
        </p:blipFill>
        <p:spPr>
          <a:xfrm>
            <a:off x="135177" y="168923"/>
            <a:ext cx="2677768" cy="714447"/>
          </a:xfrm>
          <a:prstGeom prst="rect">
            <a:avLst/>
          </a:prstGeom>
        </p:spPr>
      </p:pic>
      <p:pic>
        <p:nvPicPr>
          <p:cNvPr id="9" name="Picture 8" descr="A hand shaking with a circuit board&#10;&#10;Description automatically generated">
            <a:extLst>
              <a:ext uri="{FF2B5EF4-FFF2-40B4-BE49-F238E27FC236}">
                <a16:creationId xmlns:a16="http://schemas.microsoft.com/office/drawing/2014/main" id="{E40CF6E5-4E72-534F-61DB-10D6B6744243}"/>
              </a:ext>
            </a:extLst>
          </p:cNvPr>
          <p:cNvPicPr>
            <a:picLocks noChangeAspect="1"/>
          </p:cNvPicPr>
          <p:nvPr userDrawn="1"/>
        </p:nvPicPr>
        <p:blipFill>
          <a:blip r:embed="rId3"/>
          <a:stretch>
            <a:fillRect/>
          </a:stretch>
        </p:blipFill>
        <p:spPr>
          <a:xfrm>
            <a:off x="368569" y="1526421"/>
            <a:ext cx="4027266" cy="2265337"/>
          </a:xfrm>
          <a:prstGeom prst="rect">
            <a:avLst/>
          </a:prstGeom>
          <a:effectLst>
            <a:softEdge rad="203200"/>
          </a:effectLst>
        </p:spPr>
      </p:pic>
      <p:sp>
        <p:nvSpPr>
          <p:cNvPr id="11" name="TextBox 10">
            <a:extLst>
              <a:ext uri="{FF2B5EF4-FFF2-40B4-BE49-F238E27FC236}">
                <a16:creationId xmlns:a16="http://schemas.microsoft.com/office/drawing/2014/main" id="{65A17843-D261-8EFC-118D-00F0D03E98B6}"/>
              </a:ext>
            </a:extLst>
          </p:cNvPr>
          <p:cNvSpPr txBox="1"/>
          <p:nvPr userDrawn="1"/>
        </p:nvSpPr>
        <p:spPr>
          <a:xfrm>
            <a:off x="2167889" y="3939417"/>
            <a:ext cx="6969627" cy="400110"/>
          </a:xfrm>
          <a:prstGeom prst="rect">
            <a:avLst/>
          </a:prstGeom>
          <a:noFill/>
        </p:spPr>
        <p:txBody>
          <a:bodyPr wrap="square" rtlCol="0">
            <a:noAutofit/>
          </a:bodyPr>
          <a:lstStyle/>
          <a:p>
            <a:pPr marL="0" marR="0" lvl="0" indent="0" algn="r" defTabSz="914355" rtl="0" eaLnBrk="1" fontAlgn="auto" latinLnBrk="0" hangingPunct="1">
              <a:lnSpc>
                <a:spcPct val="100000"/>
              </a:lnSpc>
              <a:spcBef>
                <a:spcPts val="0"/>
              </a:spcBef>
              <a:spcAft>
                <a:spcPts val="0"/>
              </a:spcAft>
              <a:buClr>
                <a:srgbClr val="000000"/>
              </a:buClr>
              <a:buSzTx/>
              <a:buFont typeface="Arial"/>
              <a:buNone/>
              <a:tabLst/>
              <a:defRPr/>
            </a:pPr>
            <a:r>
              <a:rPr lang="en-IN" sz="2000" b="1" dirty="0">
                <a:solidFill>
                  <a:schemeClr val="tx1"/>
                </a:solidFill>
                <a:latin typeface="Raleway" pitchFamily="2" charset="0"/>
                <a:ea typeface="Raleway"/>
                <a:cs typeface="Raleway"/>
                <a:sym typeface="Raleway"/>
              </a:rPr>
              <a:t>Unleash Growth with Digital Transformation &amp; Analytics</a:t>
            </a:r>
          </a:p>
        </p:txBody>
      </p:sp>
      <p:pic>
        <p:nvPicPr>
          <p:cNvPr id="5" name="Picture 4">
            <a:extLst>
              <a:ext uri="{FF2B5EF4-FFF2-40B4-BE49-F238E27FC236}">
                <a16:creationId xmlns:a16="http://schemas.microsoft.com/office/drawing/2014/main" id="{A2304372-7439-DD33-9CB7-28CBD059919F}"/>
              </a:ext>
            </a:extLst>
          </p:cNvPr>
          <p:cNvPicPr>
            <a:picLocks noChangeAspect="1"/>
          </p:cNvPicPr>
          <p:nvPr userDrawn="1"/>
        </p:nvPicPr>
        <p:blipFill>
          <a:blip r:embed="rId4"/>
          <a:stretch>
            <a:fillRect/>
          </a:stretch>
        </p:blipFill>
        <p:spPr>
          <a:xfrm>
            <a:off x="4664867" y="2353536"/>
            <a:ext cx="4210050" cy="952500"/>
          </a:xfrm>
          <a:prstGeom prst="rect">
            <a:avLst/>
          </a:prstGeom>
        </p:spPr>
      </p:pic>
    </p:spTree>
    <p:extLst>
      <p:ext uri="{BB962C8B-B14F-4D97-AF65-F5344CB8AC3E}">
        <p14:creationId xmlns:p14="http://schemas.microsoft.com/office/powerpoint/2010/main" val="246800093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matchingName="One column text" userDrawn="1">
  <p:cSld name="One column text">
    <p:spTree>
      <p:nvGrpSpPr>
        <p:cNvPr id="1" name="Shape 44"/>
        <p:cNvGrpSpPr/>
        <p:nvPr/>
      </p:nvGrpSpPr>
      <p:grpSpPr>
        <a:xfrm>
          <a:off x="0" y="0"/>
          <a:ext cx="0" cy="0"/>
          <a:chOff x="0" y="0"/>
          <a:chExt cx="0" cy="0"/>
        </a:xfrm>
      </p:grpSpPr>
      <p:sp>
        <p:nvSpPr>
          <p:cNvPr id="46" name="Google Shape;46;p7"/>
          <p:cNvSpPr txBox="1">
            <a:spLocks noGrp="1"/>
          </p:cNvSpPr>
          <p:nvPr>
            <p:ph type="body" idx="1"/>
          </p:nvPr>
        </p:nvSpPr>
        <p:spPr>
          <a:xfrm>
            <a:off x="311700" y="1254627"/>
            <a:ext cx="2808000" cy="3179400"/>
          </a:xfrm>
          <a:prstGeom prst="rect">
            <a:avLst/>
          </a:prstGeom>
        </p:spPr>
        <p:txBody>
          <a:bodyPr spcFirstLastPara="1" wrap="square" lIns="91425" tIns="91425" rIns="91425" bIns="91425" anchor="t" anchorCtr="0">
            <a:normAutofit/>
          </a:bodyPr>
          <a:lstStyle>
            <a:lvl1pPr marL="457178" lvl="0" indent="-304786">
              <a:spcBef>
                <a:spcPts val="0"/>
              </a:spcBef>
              <a:spcAft>
                <a:spcPts val="0"/>
              </a:spcAft>
              <a:buSzPts val="1200"/>
              <a:buChar char="●"/>
              <a:defRPr sz="1000">
                <a:latin typeface="Calibri" panose="020F0502020204030204" pitchFamily="34" charset="0"/>
                <a:cs typeface="Calibri" panose="020F0502020204030204" pitchFamily="34" charset="0"/>
              </a:defRPr>
            </a:lvl1pPr>
            <a:lvl2pPr marL="914355" lvl="1" indent="-304786">
              <a:spcBef>
                <a:spcPts val="0"/>
              </a:spcBef>
              <a:spcAft>
                <a:spcPts val="0"/>
              </a:spcAft>
              <a:buSzPts val="1200"/>
              <a:buChar char="○"/>
              <a:defRPr sz="1200"/>
            </a:lvl2pPr>
            <a:lvl3pPr marL="1371532" lvl="2" indent="-304786">
              <a:spcBef>
                <a:spcPts val="0"/>
              </a:spcBef>
              <a:spcAft>
                <a:spcPts val="0"/>
              </a:spcAft>
              <a:buSzPts val="1200"/>
              <a:buChar char="■"/>
              <a:defRPr sz="1200"/>
            </a:lvl3pPr>
            <a:lvl4pPr marL="1828709" lvl="3" indent="-304786">
              <a:spcBef>
                <a:spcPts val="0"/>
              </a:spcBef>
              <a:spcAft>
                <a:spcPts val="0"/>
              </a:spcAft>
              <a:buSzPts val="1200"/>
              <a:buChar char="●"/>
              <a:defRPr sz="1200"/>
            </a:lvl4pPr>
            <a:lvl5pPr marL="2285886" lvl="4" indent="-304786">
              <a:spcBef>
                <a:spcPts val="0"/>
              </a:spcBef>
              <a:spcAft>
                <a:spcPts val="0"/>
              </a:spcAft>
              <a:buSzPts val="1200"/>
              <a:buChar char="○"/>
              <a:defRPr sz="1200"/>
            </a:lvl5pPr>
            <a:lvl6pPr marL="2743064" lvl="5" indent="-304786">
              <a:spcBef>
                <a:spcPts val="0"/>
              </a:spcBef>
              <a:spcAft>
                <a:spcPts val="0"/>
              </a:spcAft>
              <a:buSzPts val="1200"/>
              <a:buChar char="■"/>
              <a:defRPr sz="1200"/>
            </a:lvl6pPr>
            <a:lvl7pPr marL="3200240" lvl="6" indent="-304786">
              <a:spcBef>
                <a:spcPts val="0"/>
              </a:spcBef>
              <a:spcAft>
                <a:spcPts val="0"/>
              </a:spcAft>
              <a:buSzPts val="1200"/>
              <a:buChar char="●"/>
              <a:defRPr sz="1200"/>
            </a:lvl7pPr>
            <a:lvl8pPr marL="3657418" lvl="7" indent="-304786">
              <a:spcBef>
                <a:spcPts val="0"/>
              </a:spcBef>
              <a:spcAft>
                <a:spcPts val="0"/>
              </a:spcAft>
              <a:buSzPts val="1200"/>
              <a:buChar char="○"/>
              <a:defRPr sz="1200"/>
            </a:lvl8pPr>
            <a:lvl9pPr marL="4114595" lvl="8" indent="-304786">
              <a:spcBef>
                <a:spcPts val="0"/>
              </a:spcBef>
              <a:spcAft>
                <a:spcPts val="0"/>
              </a:spcAft>
              <a:buSzPts val="1200"/>
              <a:buChar char="■"/>
              <a:defRPr sz="1200"/>
            </a:lvl9pPr>
          </a:lstStyle>
          <a:p>
            <a:endParaRPr dirty="0"/>
          </a:p>
        </p:txBody>
      </p:sp>
      <p:sp>
        <p:nvSpPr>
          <p:cNvPr id="5" name="Google Shape;45;p7">
            <a:extLst>
              <a:ext uri="{FF2B5EF4-FFF2-40B4-BE49-F238E27FC236}">
                <a16:creationId xmlns:a16="http://schemas.microsoft.com/office/drawing/2014/main" id="{482C3779-B2BB-CEE4-3E2C-334B9C6C7D8A}"/>
              </a:ext>
            </a:extLst>
          </p:cNvPr>
          <p:cNvSpPr txBox="1">
            <a:spLocks noGrp="1"/>
          </p:cNvSpPr>
          <p:nvPr>
            <p:ph type="title"/>
          </p:nvPr>
        </p:nvSpPr>
        <p:spPr>
          <a:xfrm>
            <a:off x="302398" y="0"/>
            <a:ext cx="8006400" cy="853200"/>
          </a:xfrm>
          <a:prstGeom prst="rect">
            <a:avLst/>
          </a:prstGeom>
        </p:spPr>
        <p:txBody>
          <a:bodyPr spcFirstLastPara="1" wrap="square" lIns="91425" tIns="91425" rIns="91425" bIns="91425" anchor="ctr" anchorCtr="0">
            <a:noAutofit/>
          </a:bodyPr>
          <a:lstStyle>
            <a:lvl1pPr lvl="0">
              <a:spcBef>
                <a:spcPts val="0"/>
              </a:spcBef>
              <a:spcAft>
                <a:spcPts val="0"/>
              </a:spcAft>
              <a:buSzPts val="2400"/>
              <a:buNone/>
              <a:defRPr sz="2200">
                <a:solidFill>
                  <a:schemeClr val="tx1"/>
                </a:solidFill>
                <a:latin typeface="Raleway" pitchFamily="2" charset="0"/>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dirty="0"/>
          </a:p>
        </p:txBody>
      </p:sp>
      <p:sp>
        <p:nvSpPr>
          <p:cNvPr id="7" name="Slide Number Placeholder 5">
            <a:extLst>
              <a:ext uri="{FF2B5EF4-FFF2-40B4-BE49-F238E27FC236}">
                <a16:creationId xmlns:a16="http://schemas.microsoft.com/office/drawing/2014/main" id="{E53AC460-69CA-8F48-E3C8-414742235405}"/>
              </a:ext>
            </a:extLst>
          </p:cNvPr>
          <p:cNvSpPr>
            <a:spLocks noGrp="1"/>
          </p:cNvSpPr>
          <p:nvPr>
            <p:ph type="sldNum" sz="quarter" idx="12"/>
          </p:nvPr>
        </p:nvSpPr>
        <p:spPr>
          <a:xfrm>
            <a:off x="8492930" y="4810835"/>
            <a:ext cx="548700" cy="266454"/>
          </a:xfrm>
          <a:prstGeom prst="rect">
            <a:avLst/>
          </a:prstGeom>
        </p:spPr>
        <p:txBody>
          <a:bodyPr/>
          <a:lstStyle>
            <a:lvl1pPr>
              <a:defRPr>
                <a:latin typeface="Raleway" pitchFamily="2" charset="0"/>
              </a:defRPr>
            </a:lvl1pPr>
          </a:lstStyle>
          <a:p>
            <a:fld id="{66B530E6-33B2-49CF-A736-7C25316E718C}" type="slidenum">
              <a:rPr lang="en-US" smtClean="0"/>
              <a:pPr/>
              <a:t>‹#›</a:t>
            </a:fld>
            <a:endParaRPr lang="en-US" dirty="0"/>
          </a:p>
        </p:txBody>
      </p:sp>
      <p:pic>
        <p:nvPicPr>
          <p:cNvPr id="8" name="Picture 7">
            <a:extLst>
              <a:ext uri="{FF2B5EF4-FFF2-40B4-BE49-F238E27FC236}">
                <a16:creationId xmlns:a16="http://schemas.microsoft.com/office/drawing/2014/main" id="{2FAE2BEA-DAE3-C338-7ADD-C99D55298DDA}"/>
              </a:ext>
            </a:extLst>
          </p:cNvPr>
          <p:cNvPicPr>
            <a:picLocks noChangeAspect="1"/>
          </p:cNvPicPr>
          <p:nvPr userDrawn="1"/>
        </p:nvPicPr>
        <p:blipFill rotWithShape="1">
          <a:blip r:embed="rId2"/>
          <a:srcRect t="14381" b="10083"/>
          <a:stretch/>
        </p:blipFill>
        <p:spPr>
          <a:xfrm>
            <a:off x="-10478" y="4778374"/>
            <a:ext cx="1629531" cy="365126"/>
          </a:xfrm>
          <a:prstGeom prst="rect">
            <a:avLst/>
          </a:prstGeom>
        </p:spPr>
      </p:pic>
    </p:spTree>
    <p:extLst>
      <p:ext uri="{BB962C8B-B14F-4D97-AF65-F5344CB8AC3E}">
        <p14:creationId xmlns:p14="http://schemas.microsoft.com/office/powerpoint/2010/main" val="1906205857"/>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1_Picture with Caption">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B9630DA-C8F6-4DCB-07B4-8474A714CA0E}"/>
              </a:ext>
            </a:extLst>
          </p:cNvPr>
          <p:cNvSpPr>
            <a:spLocks noGrp="1"/>
          </p:cNvSpPr>
          <p:nvPr>
            <p:ph type="pic" idx="1"/>
          </p:nvPr>
        </p:nvSpPr>
        <p:spPr>
          <a:xfrm>
            <a:off x="3887391" y="1537097"/>
            <a:ext cx="4629150" cy="2858691"/>
          </a:xfrm>
        </p:spPr>
        <p:txBody>
          <a:bodyPr>
            <a:normAutofit/>
          </a:bodyPr>
          <a:lstStyle>
            <a:lvl1pPr marL="0" indent="0">
              <a:buNone/>
              <a:defRPr sz="1000">
                <a:latin typeface="Calibri" panose="020F0502020204030204" pitchFamily="34" charset="0"/>
                <a:cs typeface="Calibri" panose="020F0502020204030204" pitchFamily="34" charset="0"/>
              </a:defRPr>
            </a:lvl1pPr>
            <a:lvl2pPr marL="342884" indent="0">
              <a:buNone/>
              <a:defRPr sz="2100"/>
            </a:lvl2pPr>
            <a:lvl3pPr marL="685766" indent="0">
              <a:buNone/>
              <a:defRPr sz="1800"/>
            </a:lvl3pPr>
            <a:lvl4pPr marL="1028649" indent="0">
              <a:buNone/>
              <a:defRPr sz="1500"/>
            </a:lvl4pPr>
            <a:lvl5pPr marL="1371532" indent="0">
              <a:buNone/>
              <a:defRPr sz="1500"/>
            </a:lvl5pPr>
            <a:lvl6pPr marL="1714415" indent="0">
              <a:buNone/>
              <a:defRPr sz="1500"/>
            </a:lvl6pPr>
            <a:lvl7pPr marL="2057297" indent="0">
              <a:buNone/>
              <a:defRPr sz="1500"/>
            </a:lvl7pPr>
            <a:lvl8pPr marL="2400180" indent="0">
              <a:buNone/>
              <a:defRPr sz="1500"/>
            </a:lvl8pPr>
            <a:lvl9pPr marL="2743064" indent="0">
              <a:buNone/>
              <a:defRPr sz="1500"/>
            </a:lvl9pPr>
          </a:lstStyle>
          <a:p>
            <a:endParaRPr lang="en-IN" dirty="0"/>
          </a:p>
        </p:txBody>
      </p:sp>
      <p:sp>
        <p:nvSpPr>
          <p:cNvPr id="4" name="Text Placeholder 3">
            <a:extLst>
              <a:ext uri="{FF2B5EF4-FFF2-40B4-BE49-F238E27FC236}">
                <a16:creationId xmlns:a16="http://schemas.microsoft.com/office/drawing/2014/main" id="{2D23ABE9-772D-629A-0846-B8D8655E488F}"/>
              </a:ext>
            </a:extLst>
          </p:cNvPr>
          <p:cNvSpPr>
            <a:spLocks noGrp="1"/>
          </p:cNvSpPr>
          <p:nvPr>
            <p:ph type="body" sz="half" idx="2"/>
          </p:nvPr>
        </p:nvSpPr>
        <p:spPr>
          <a:xfrm>
            <a:off x="629841" y="1543052"/>
            <a:ext cx="2949178" cy="2858691"/>
          </a:xfrm>
        </p:spPr>
        <p:txBody>
          <a:bodyPr/>
          <a:lstStyle>
            <a:lvl1pPr marL="0" indent="0">
              <a:buNone/>
              <a:defRPr sz="1000">
                <a:latin typeface="Calibri" panose="020F0502020204030204" pitchFamily="34" charset="0"/>
                <a:cs typeface="Calibri" panose="020F0502020204030204" pitchFamily="34" charset="0"/>
              </a:defRPr>
            </a:lvl1pPr>
            <a:lvl2pPr marL="342884" indent="0">
              <a:buNone/>
              <a:defRPr sz="1050"/>
            </a:lvl2pPr>
            <a:lvl3pPr marL="685766" indent="0">
              <a:buNone/>
              <a:defRPr sz="900"/>
            </a:lvl3pPr>
            <a:lvl4pPr marL="1028649" indent="0">
              <a:buNone/>
              <a:defRPr sz="750"/>
            </a:lvl4pPr>
            <a:lvl5pPr marL="1371532" indent="0">
              <a:buNone/>
              <a:defRPr sz="750"/>
            </a:lvl5pPr>
            <a:lvl6pPr marL="1714415" indent="0">
              <a:buNone/>
              <a:defRPr sz="750"/>
            </a:lvl6pPr>
            <a:lvl7pPr marL="2057297" indent="0">
              <a:buNone/>
              <a:defRPr sz="750"/>
            </a:lvl7pPr>
            <a:lvl8pPr marL="2400180" indent="0">
              <a:buNone/>
              <a:defRPr sz="750"/>
            </a:lvl8pPr>
            <a:lvl9pPr marL="2743064" indent="0">
              <a:buNone/>
              <a:defRPr sz="750"/>
            </a:lvl9pPr>
          </a:lstStyle>
          <a:p>
            <a:pPr lvl="0"/>
            <a:r>
              <a:rPr lang="en-US"/>
              <a:t>Click to edit Master text styles</a:t>
            </a:r>
          </a:p>
        </p:txBody>
      </p:sp>
      <p:sp>
        <p:nvSpPr>
          <p:cNvPr id="11" name="Google Shape;45;p7">
            <a:extLst>
              <a:ext uri="{FF2B5EF4-FFF2-40B4-BE49-F238E27FC236}">
                <a16:creationId xmlns:a16="http://schemas.microsoft.com/office/drawing/2014/main" id="{2DDA5E8B-7438-C891-2771-F57700CCD3FA}"/>
              </a:ext>
            </a:extLst>
          </p:cNvPr>
          <p:cNvSpPr txBox="1">
            <a:spLocks noGrp="1"/>
          </p:cNvSpPr>
          <p:nvPr>
            <p:ph type="title"/>
          </p:nvPr>
        </p:nvSpPr>
        <p:spPr>
          <a:xfrm>
            <a:off x="302398" y="0"/>
            <a:ext cx="8006400" cy="853200"/>
          </a:xfrm>
          <a:prstGeom prst="rect">
            <a:avLst/>
          </a:prstGeom>
        </p:spPr>
        <p:txBody>
          <a:bodyPr spcFirstLastPara="1" wrap="square" lIns="91425" tIns="91425" rIns="91425" bIns="91425" anchor="ctr" anchorCtr="0">
            <a:noAutofit/>
          </a:bodyPr>
          <a:lstStyle>
            <a:lvl1pPr lvl="0">
              <a:spcBef>
                <a:spcPts val="0"/>
              </a:spcBef>
              <a:spcAft>
                <a:spcPts val="0"/>
              </a:spcAft>
              <a:buSzPts val="2400"/>
              <a:buNone/>
              <a:defRPr sz="2200">
                <a:solidFill>
                  <a:schemeClr val="tx1"/>
                </a:solidFill>
                <a:latin typeface="Raleway" pitchFamily="2" charset="0"/>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dirty="0"/>
          </a:p>
        </p:txBody>
      </p:sp>
      <p:pic>
        <p:nvPicPr>
          <p:cNvPr id="12" name="Picture 11">
            <a:extLst>
              <a:ext uri="{FF2B5EF4-FFF2-40B4-BE49-F238E27FC236}">
                <a16:creationId xmlns:a16="http://schemas.microsoft.com/office/drawing/2014/main" id="{1520CC9C-C42F-0D7C-56C3-F294FB6AF5AF}"/>
              </a:ext>
            </a:extLst>
          </p:cNvPr>
          <p:cNvPicPr>
            <a:picLocks noChangeAspect="1"/>
          </p:cNvPicPr>
          <p:nvPr userDrawn="1"/>
        </p:nvPicPr>
        <p:blipFill rotWithShape="1">
          <a:blip r:embed="rId2"/>
          <a:srcRect t="14381" b="10083"/>
          <a:stretch/>
        </p:blipFill>
        <p:spPr>
          <a:xfrm>
            <a:off x="-10478" y="4778374"/>
            <a:ext cx="1629531" cy="365126"/>
          </a:xfrm>
          <a:prstGeom prst="rect">
            <a:avLst/>
          </a:prstGeom>
        </p:spPr>
      </p:pic>
      <p:sp>
        <p:nvSpPr>
          <p:cNvPr id="13" name="Slide Number Placeholder 5">
            <a:extLst>
              <a:ext uri="{FF2B5EF4-FFF2-40B4-BE49-F238E27FC236}">
                <a16:creationId xmlns:a16="http://schemas.microsoft.com/office/drawing/2014/main" id="{BE10E01B-527E-6CF6-D575-6D430AD2824D}"/>
              </a:ext>
            </a:extLst>
          </p:cNvPr>
          <p:cNvSpPr>
            <a:spLocks noGrp="1"/>
          </p:cNvSpPr>
          <p:nvPr>
            <p:ph type="sldNum" sz="quarter" idx="12"/>
          </p:nvPr>
        </p:nvSpPr>
        <p:spPr>
          <a:xfrm>
            <a:off x="8492930" y="4810835"/>
            <a:ext cx="548700" cy="266454"/>
          </a:xfrm>
          <a:prstGeom prst="rect">
            <a:avLst/>
          </a:prstGeom>
        </p:spPr>
        <p:txBody>
          <a:bodyPr/>
          <a:lstStyle>
            <a:lvl1pPr>
              <a:defRPr>
                <a:latin typeface="Raleway" pitchFamily="2" charset="0"/>
                <a:cs typeface="Calibri" panose="020F0502020204030204" pitchFamily="34" charset="0"/>
              </a:defRPr>
            </a:lvl1pPr>
          </a:lstStyle>
          <a:p>
            <a:fld id="{66B530E6-33B2-49CF-A736-7C25316E718C}" type="slidenum">
              <a:rPr lang="en-US" smtClean="0"/>
              <a:pPr/>
              <a:t>‹#›</a:t>
            </a:fld>
            <a:endParaRPr lang="en-US" dirty="0"/>
          </a:p>
        </p:txBody>
      </p:sp>
    </p:spTree>
    <p:extLst>
      <p:ext uri="{BB962C8B-B14F-4D97-AF65-F5344CB8AC3E}">
        <p14:creationId xmlns:p14="http://schemas.microsoft.com/office/powerpoint/2010/main" val="188491669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caletrix Title Page (2)">
    <p:spTree>
      <p:nvGrpSpPr>
        <p:cNvPr id="1" name=""/>
        <p:cNvGrpSpPr/>
        <p:nvPr/>
      </p:nvGrpSpPr>
      <p:grpSpPr>
        <a:xfrm>
          <a:off x="0" y="0"/>
          <a:ext cx="0" cy="0"/>
          <a:chOff x="0" y="0"/>
          <a:chExt cx="0" cy="0"/>
        </a:xfrm>
      </p:grpSpPr>
      <p:sp>
        <p:nvSpPr>
          <p:cNvPr id="2" name="Google Shape;22;p3">
            <a:extLst>
              <a:ext uri="{FF2B5EF4-FFF2-40B4-BE49-F238E27FC236}">
                <a16:creationId xmlns:a16="http://schemas.microsoft.com/office/drawing/2014/main" id="{2F306997-3B2B-2B65-053F-A3D89D2F2DA0}"/>
              </a:ext>
            </a:extLst>
          </p:cNvPr>
          <p:cNvSpPr/>
          <p:nvPr userDrawn="1"/>
        </p:nvSpPr>
        <p:spPr>
          <a:xfrm>
            <a:off x="-50" y="0"/>
            <a:ext cx="9144000" cy="4745982"/>
          </a:xfrm>
          <a:prstGeom prst="rect">
            <a:avLst/>
          </a:pr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 name="Freeform: Shape 3">
            <a:extLst>
              <a:ext uri="{FF2B5EF4-FFF2-40B4-BE49-F238E27FC236}">
                <a16:creationId xmlns:a16="http://schemas.microsoft.com/office/drawing/2014/main" id="{92A54218-CF0C-124F-7F36-FB11D5E35693}"/>
              </a:ext>
            </a:extLst>
          </p:cNvPr>
          <p:cNvSpPr/>
          <p:nvPr userDrawn="1"/>
        </p:nvSpPr>
        <p:spPr>
          <a:xfrm>
            <a:off x="0" y="0"/>
            <a:ext cx="9152022" cy="1396038"/>
          </a:xfrm>
          <a:custGeom>
            <a:avLst/>
            <a:gdLst>
              <a:gd name="connsiteX0" fmla="*/ 1006701 w 11832165"/>
              <a:gd name="connsiteY0" fmla="*/ 3518817 h 4329983"/>
              <a:gd name="connsiteX1" fmla="*/ 3254601 w 11832165"/>
              <a:gd name="connsiteY1" fmla="*/ 2613942 h 4329983"/>
              <a:gd name="connsiteX2" fmla="*/ 7445601 w 11832165"/>
              <a:gd name="connsiteY2" fmla="*/ 4328442 h 4329983"/>
              <a:gd name="connsiteX3" fmla="*/ 11369901 w 11832165"/>
              <a:gd name="connsiteY3" fmla="*/ 2261517 h 4329983"/>
              <a:gd name="connsiteX4" fmla="*/ 11036526 w 11832165"/>
              <a:gd name="connsiteY4" fmla="*/ 223167 h 4329983"/>
              <a:gd name="connsiteX5" fmla="*/ 4931001 w 11832165"/>
              <a:gd name="connsiteY5" fmla="*/ 118392 h 4329983"/>
              <a:gd name="connsiteX6" fmla="*/ 225651 w 11832165"/>
              <a:gd name="connsiteY6" fmla="*/ 804192 h 4329983"/>
              <a:gd name="connsiteX7" fmla="*/ 1006701 w 11832165"/>
              <a:gd name="connsiteY7" fmla="*/ 3518817 h 4329983"/>
              <a:gd name="connsiteX0" fmla="*/ 1006701 w 11750594"/>
              <a:gd name="connsiteY0" fmla="*/ 3408521 h 4219687"/>
              <a:gd name="connsiteX1" fmla="*/ 3254601 w 11750594"/>
              <a:gd name="connsiteY1" fmla="*/ 2503646 h 4219687"/>
              <a:gd name="connsiteX2" fmla="*/ 7445601 w 11750594"/>
              <a:gd name="connsiteY2" fmla="*/ 4218146 h 4219687"/>
              <a:gd name="connsiteX3" fmla="*/ 11369901 w 11750594"/>
              <a:gd name="connsiteY3" fmla="*/ 2151221 h 4219687"/>
              <a:gd name="connsiteX4" fmla="*/ 10869673 w 11750594"/>
              <a:gd name="connsiteY4" fmla="*/ 1065371 h 4219687"/>
              <a:gd name="connsiteX5" fmla="*/ 4931001 w 11750594"/>
              <a:gd name="connsiteY5" fmla="*/ 8096 h 4219687"/>
              <a:gd name="connsiteX6" fmla="*/ 225651 w 11750594"/>
              <a:gd name="connsiteY6" fmla="*/ 693896 h 4219687"/>
              <a:gd name="connsiteX7" fmla="*/ 1006701 w 11750594"/>
              <a:gd name="connsiteY7" fmla="*/ 3408521 h 4219687"/>
              <a:gd name="connsiteX0" fmla="*/ 708906 w 11452799"/>
              <a:gd name="connsiteY0" fmla="*/ 3408521 h 4219687"/>
              <a:gd name="connsiteX1" fmla="*/ 2956806 w 11452799"/>
              <a:gd name="connsiteY1" fmla="*/ 2503646 h 4219687"/>
              <a:gd name="connsiteX2" fmla="*/ 7147806 w 11452799"/>
              <a:gd name="connsiteY2" fmla="*/ 4218146 h 4219687"/>
              <a:gd name="connsiteX3" fmla="*/ 11072106 w 11452799"/>
              <a:gd name="connsiteY3" fmla="*/ 2151221 h 4219687"/>
              <a:gd name="connsiteX4" fmla="*/ 10571878 w 11452799"/>
              <a:gd name="connsiteY4" fmla="*/ 1065371 h 4219687"/>
              <a:gd name="connsiteX5" fmla="*/ 4633206 w 11452799"/>
              <a:gd name="connsiteY5" fmla="*/ 8096 h 4219687"/>
              <a:gd name="connsiteX6" fmla="*/ 281192 w 11452799"/>
              <a:gd name="connsiteY6" fmla="*/ 1313021 h 4219687"/>
              <a:gd name="connsiteX7" fmla="*/ 708906 w 11452799"/>
              <a:gd name="connsiteY7" fmla="*/ 3408521 h 4219687"/>
              <a:gd name="connsiteX0" fmla="*/ 707480 w 11451879"/>
              <a:gd name="connsiteY0" fmla="*/ 2445292 h 3256458"/>
              <a:gd name="connsiteX1" fmla="*/ 2955380 w 11451879"/>
              <a:gd name="connsiteY1" fmla="*/ 1540417 h 3256458"/>
              <a:gd name="connsiteX2" fmla="*/ 7146380 w 11451879"/>
              <a:gd name="connsiteY2" fmla="*/ 3254917 h 3256458"/>
              <a:gd name="connsiteX3" fmla="*/ 11070680 w 11451879"/>
              <a:gd name="connsiteY3" fmla="*/ 1187992 h 3256458"/>
              <a:gd name="connsiteX4" fmla="*/ 10570452 w 11451879"/>
              <a:gd name="connsiteY4" fmla="*/ 102142 h 3256458"/>
              <a:gd name="connsiteX5" fmla="*/ 4621965 w 11451879"/>
              <a:gd name="connsiteY5" fmla="*/ 111667 h 3256458"/>
              <a:gd name="connsiteX6" fmla="*/ 279766 w 11451879"/>
              <a:gd name="connsiteY6" fmla="*/ 349792 h 3256458"/>
              <a:gd name="connsiteX7" fmla="*/ 707480 w 11451879"/>
              <a:gd name="connsiteY7" fmla="*/ 2445292 h 3256458"/>
              <a:gd name="connsiteX0" fmla="*/ 707480 w 11434313"/>
              <a:gd name="connsiteY0" fmla="*/ 2451354 h 3262520"/>
              <a:gd name="connsiteX1" fmla="*/ 2955380 w 11434313"/>
              <a:gd name="connsiteY1" fmla="*/ 1546479 h 3262520"/>
              <a:gd name="connsiteX2" fmla="*/ 7146380 w 11434313"/>
              <a:gd name="connsiteY2" fmla="*/ 3260979 h 3262520"/>
              <a:gd name="connsiteX3" fmla="*/ 11070680 w 11434313"/>
              <a:gd name="connsiteY3" fmla="*/ 1194054 h 3262520"/>
              <a:gd name="connsiteX4" fmla="*/ 10531192 w 11434313"/>
              <a:gd name="connsiteY4" fmla="*/ 98679 h 3262520"/>
              <a:gd name="connsiteX5" fmla="*/ 4621965 w 11434313"/>
              <a:gd name="connsiteY5" fmla="*/ 117729 h 3262520"/>
              <a:gd name="connsiteX6" fmla="*/ 279766 w 11434313"/>
              <a:gd name="connsiteY6" fmla="*/ 355854 h 3262520"/>
              <a:gd name="connsiteX7" fmla="*/ 707480 w 11434313"/>
              <a:gd name="connsiteY7" fmla="*/ 2451354 h 3262520"/>
              <a:gd name="connsiteX0" fmla="*/ 206614 w 10933447"/>
              <a:gd name="connsiteY0" fmla="*/ 2451354 h 3262520"/>
              <a:gd name="connsiteX1" fmla="*/ 2454514 w 10933447"/>
              <a:gd name="connsiteY1" fmla="*/ 1546479 h 3262520"/>
              <a:gd name="connsiteX2" fmla="*/ 6645514 w 10933447"/>
              <a:gd name="connsiteY2" fmla="*/ 3260979 h 3262520"/>
              <a:gd name="connsiteX3" fmla="*/ 10569814 w 10933447"/>
              <a:gd name="connsiteY3" fmla="*/ 1194054 h 3262520"/>
              <a:gd name="connsiteX4" fmla="*/ 10030326 w 10933447"/>
              <a:gd name="connsiteY4" fmla="*/ 98679 h 3262520"/>
              <a:gd name="connsiteX5" fmla="*/ 4121099 w 10933447"/>
              <a:gd name="connsiteY5" fmla="*/ 117729 h 3262520"/>
              <a:gd name="connsiteX6" fmla="*/ 544462 w 10933447"/>
              <a:gd name="connsiteY6" fmla="*/ 203454 h 3262520"/>
              <a:gd name="connsiteX7" fmla="*/ 206614 w 10933447"/>
              <a:gd name="connsiteY7" fmla="*/ 2451354 h 3262520"/>
              <a:gd name="connsiteX0" fmla="*/ 206614 w 10933447"/>
              <a:gd name="connsiteY0" fmla="*/ 2451354 h 3262520"/>
              <a:gd name="connsiteX1" fmla="*/ 2454514 w 10933447"/>
              <a:gd name="connsiteY1" fmla="*/ 1546479 h 3262520"/>
              <a:gd name="connsiteX2" fmla="*/ 6645514 w 10933447"/>
              <a:gd name="connsiteY2" fmla="*/ 3260979 h 3262520"/>
              <a:gd name="connsiteX3" fmla="*/ 10569814 w 10933447"/>
              <a:gd name="connsiteY3" fmla="*/ 1194054 h 3262520"/>
              <a:gd name="connsiteX4" fmla="*/ 10030326 w 10933447"/>
              <a:gd name="connsiteY4" fmla="*/ 98679 h 3262520"/>
              <a:gd name="connsiteX5" fmla="*/ 4121099 w 10933447"/>
              <a:gd name="connsiteY5" fmla="*/ 117729 h 3262520"/>
              <a:gd name="connsiteX6" fmla="*/ 544462 w 10933447"/>
              <a:gd name="connsiteY6" fmla="*/ 203454 h 3262520"/>
              <a:gd name="connsiteX7" fmla="*/ 206614 w 10933447"/>
              <a:gd name="connsiteY7" fmla="*/ 2451354 h 3262520"/>
              <a:gd name="connsiteX0" fmla="*/ 206614 w 10933447"/>
              <a:gd name="connsiteY0" fmla="*/ 2451354 h 3262520"/>
              <a:gd name="connsiteX1" fmla="*/ 2454514 w 10933447"/>
              <a:gd name="connsiteY1" fmla="*/ 1546479 h 3262520"/>
              <a:gd name="connsiteX2" fmla="*/ 6645514 w 10933447"/>
              <a:gd name="connsiteY2" fmla="*/ 3260979 h 3262520"/>
              <a:gd name="connsiteX3" fmla="*/ 10569814 w 10933447"/>
              <a:gd name="connsiteY3" fmla="*/ 1194054 h 3262520"/>
              <a:gd name="connsiteX4" fmla="*/ 10030326 w 10933447"/>
              <a:gd name="connsiteY4" fmla="*/ 98679 h 3262520"/>
              <a:gd name="connsiteX5" fmla="*/ 4121099 w 10933447"/>
              <a:gd name="connsiteY5" fmla="*/ 117729 h 3262520"/>
              <a:gd name="connsiteX6" fmla="*/ 544462 w 10933447"/>
              <a:gd name="connsiteY6" fmla="*/ 203454 h 3262520"/>
              <a:gd name="connsiteX7" fmla="*/ 206614 w 10933447"/>
              <a:gd name="connsiteY7" fmla="*/ 2451354 h 3262520"/>
              <a:gd name="connsiteX0" fmla="*/ 90392 w 10817225"/>
              <a:gd name="connsiteY0" fmla="*/ 2451354 h 3262520"/>
              <a:gd name="connsiteX1" fmla="*/ 2338292 w 10817225"/>
              <a:gd name="connsiteY1" fmla="*/ 1546479 h 3262520"/>
              <a:gd name="connsiteX2" fmla="*/ 6529292 w 10817225"/>
              <a:gd name="connsiteY2" fmla="*/ 3260979 h 3262520"/>
              <a:gd name="connsiteX3" fmla="*/ 10453592 w 10817225"/>
              <a:gd name="connsiteY3" fmla="*/ 1194054 h 3262520"/>
              <a:gd name="connsiteX4" fmla="*/ 9914104 w 10817225"/>
              <a:gd name="connsiteY4" fmla="*/ 98679 h 3262520"/>
              <a:gd name="connsiteX5" fmla="*/ 4004877 w 10817225"/>
              <a:gd name="connsiteY5" fmla="*/ 117729 h 3262520"/>
              <a:gd name="connsiteX6" fmla="*/ 428240 w 10817225"/>
              <a:gd name="connsiteY6" fmla="*/ 203454 h 3262520"/>
              <a:gd name="connsiteX7" fmla="*/ 90392 w 10817225"/>
              <a:gd name="connsiteY7" fmla="*/ 2451354 h 3262520"/>
              <a:gd name="connsiteX0" fmla="*/ 90392 w 10817225"/>
              <a:gd name="connsiteY0" fmla="*/ 2451354 h 3262520"/>
              <a:gd name="connsiteX1" fmla="*/ 2338292 w 10817225"/>
              <a:gd name="connsiteY1" fmla="*/ 1546479 h 3262520"/>
              <a:gd name="connsiteX2" fmla="*/ 6529292 w 10817225"/>
              <a:gd name="connsiteY2" fmla="*/ 3260979 h 3262520"/>
              <a:gd name="connsiteX3" fmla="*/ 10453592 w 10817225"/>
              <a:gd name="connsiteY3" fmla="*/ 1194054 h 3262520"/>
              <a:gd name="connsiteX4" fmla="*/ 9914104 w 10817225"/>
              <a:gd name="connsiteY4" fmla="*/ 98679 h 3262520"/>
              <a:gd name="connsiteX5" fmla="*/ 4004877 w 10817225"/>
              <a:gd name="connsiteY5" fmla="*/ 117729 h 3262520"/>
              <a:gd name="connsiteX6" fmla="*/ 428240 w 10817225"/>
              <a:gd name="connsiteY6" fmla="*/ 203454 h 3262520"/>
              <a:gd name="connsiteX7" fmla="*/ 90392 w 10817225"/>
              <a:gd name="connsiteY7" fmla="*/ 2451354 h 3262520"/>
              <a:gd name="connsiteX0" fmla="*/ 153892 w 10527389"/>
              <a:gd name="connsiteY0" fmla="*/ 2527554 h 3262509"/>
              <a:gd name="connsiteX1" fmla="*/ 2048456 w 10527389"/>
              <a:gd name="connsiteY1" fmla="*/ 1546479 h 3262509"/>
              <a:gd name="connsiteX2" fmla="*/ 6239456 w 10527389"/>
              <a:gd name="connsiteY2" fmla="*/ 3260979 h 3262509"/>
              <a:gd name="connsiteX3" fmla="*/ 10163756 w 10527389"/>
              <a:gd name="connsiteY3" fmla="*/ 1194054 h 3262509"/>
              <a:gd name="connsiteX4" fmla="*/ 9624268 w 10527389"/>
              <a:gd name="connsiteY4" fmla="*/ 98679 h 3262509"/>
              <a:gd name="connsiteX5" fmla="*/ 3715041 w 10527389"/>
              <a:gd name="connsiteY5" fmla="*/ 117729 h 3262509"/>
              <a:gd name="connsiteX6" fmla="*/ 138404 w 10527389"/>
              <a:gd name="connsiteY6" fmla="*/ 203454 h 3262509"/>
              <a:gd name="connsiteX7" fmla="*/ 153892 w 10527389"/>
              <a:gd name="connsiteY7" fmla="*/ 2527554 h 3262509"/>
              <a:gd name="connsiteX0" fmla="*/ 40674 w 10414171"/>
              <a:gd name="connsiteY0" fmla="*/ 2527554 h 3262509"/>
              <a:gd name="connsiteX1" fmla="*/ 1935238 w 10414171"/>
              <a:gd name="connsiteY1" fmla="*/ 1546479 h 3262509"/>
              <a:gd name="connsiteX2" fmla="*/ 6126238 w 10414171"/>
              <a:gd name="connsiteY2" fmla="*/ 3260979 h 3262509"/>
              <a:gd name="connsiteX3" fmla="*/ 10050538 w 10414171"/>
              <a:gd name="connsiteY3" fmla="*/ 1194054 h 3262509"/>
              <a:gd name="connsiteX4" fmla="*/ 9511050 w 10414171"/>
              <a:gd name="connsiteY4" fmla="*/ 98679 h 3262509"/>
              <a:gd name="connsiteX5" fmla="*/ 3601823 w 10414171"/>
              <a:gd name="connsiteY5" fmla="*/ 117729 h 3262509"/>
              <a:gd name="connsiteX6" fmla="*/ 25186 w 10414171"/>
              <a:gd name="connsiteY6" fmla="*/ 203454 h 3262509"/>
              <a:gd name="connsiteX7" fmla="*/ 40674 w 10414171"/>
              <a:gd name="connsiteY7" fmla="*/ 2527554 h 3262509"/>
              <a:gd name="connsiteX0" fmla="*/ 40674 w 10414171"/>
              <a:gd name="connsiteY0" fmla="*/ 2527554 h 3262509"/>
              <a:gd name="connsiteX1" fmla="*/ 1935238 w 10414171"/>
              <a:gd name="connsiteY1" fmla="*/ 1546479 h 3262509"/>
              <a:gd name="connsiteX2" fmla="*/ 6126238 w 10414171"/>
              <a:gd name="connsiteY2" fmla="*/ 3260979 h 3262509"/>
              <a:gd name="connsiteX3" fmla="*/ 10050538 w 10414171"/>
              <a:gd name="connsiteY3" fmla="*/ 1194054 h 3262509"/>
              <a:gd name="connsiteX4" fmla="*/ 9511050 w 10414171"/>
              <a:gd name="connsiteY4" fmla="*/ 98679 h 3262509"/>
              <a:gd name="connsiteX5" fmla="*/ 3601823 w 10414171"/>
              <a:gd name="connsiteY5" fmla="*/ 117729 h 3262509"/>
              <a:gd name="connsiteX6" fmla="*/ 25186 w 10414171"/>
              <a:gd name="connsiteY6" fmla="*/ 203454 h 3262509"/>
              <a:gd name="connsiteX7" fmla="*/ 40674 w 10414171"/>
              <a:gd name="connsiteY7" fmla="*/ 2527554 h 3262509"/>
              <a:gd name="connsiteX0" fmla="*/ 40674 w 10414171"/>
              <a:gd name="connsiteY0" fmla="*/ 2460651 h 3195606"/>
              <a:gd name="connsiteX1" fmla="*/ 1935238 w 10414171"/>
              <a:gd name="connsiteY1" fmla="*/ 1479576 h 3195606"/>
              <a:gd name="connsiteX2" fmla="*/ 6126238 w 10414171"/>
              <a:gd name="connsiteY2" fmla="*/ 3194076 h 3195606"/>
              <a:gd name="connsiteX3" fmla="*/ 10050538 w 10414171"/>
              <a:gd name="connsiteY3" fmla="*/ 1127151 h 3195606"/>
              <a:gd name="connsiteX4" fmla="*/ 9511050 w 10414171"/>
              <a:gd name="connsiteY4" fmla="*/ 31776 h 3195606"/>
              <a:gd name="connsiteX5" fmla="*/ 3601823 w 10414171"/>
              <a:gd name="connsiteY5" fmla="*/ 50826 h 3195606"/>
              <a:gd name="connsiteX6" fmla="*/ 25186 w 10414171"/>
              <a:gd name="connsiteY6" fmla="*/ 136551 h 3195606"/>
              <a:gd name="connsiteX7" fmla="*/ 40674 w 10414171"/>
              <a:gd name="connsiteY7" fmla="*/ 2460651 h 3195606"/>
              <a:gd name="connsiteX0" fmla="*/ 40674 w 10209660"/>
              <a:gd name="connsiteY0" fmla="*/ 2460651 h 3195606"/>
              <a:gd name="connsiteX1" fmla="*/ 1935238 w 10209660"/>
              <a:gd name="connsiteY1" fmla="*/ 1479576 h 3195606"/>
              <a:gd name="connsiteX2" fmla="*/ 6126238 w 10209660"/>
              <a:gd name="connsiteY2" fmla="*/ 3194076 h 3195606"/>
              <a:gd name="connsiteX3" fmla="*/ 10050538 w 10209660"/>
              <a:gd name="connsiteY3" fmla="*/ 1127151 h 3195606"/>
              <a:gd name="connsiteX4" fmla="*/ 9511050 w 10209660"/>
              <a:gd name="connsiteY4" fmla="*/ 31776 h 3195606"/>
              <a:gd name="connsiteX5" fmla="*/ 3601823 w 10209660"/>
              <a:gd name="connsiteY5" fmla="*/ 50826 h 3195606"/>
              <a:gd name="connsiteX6" fmla="*/ 25186 w 10209660"/>
              <a:gd name="connsiteY6" fmla="*/ 136551 h 3195606"/>
              <a:gd name="connsiteX7" fmla="*/ 40674 w 10209660"/>
              <a:gd name="connsiteY7" fmla="*/ 2460651 h 3195606"/>
              <a:gd name="connsiteX0" fmla="*/ 40674 w 9765651"/>
              <a:gd name="connsiteY0" fmla="*/ 2460651 h 3194281"/>
              <a:gd name="connsiteX1" fmla="*/ 1935238 w 9765651"/>
              <a:gd name="connsiteY1" fmla="*/ 1479576 h 3194281"/>
              <a:gd name="connsiteX2" fmla="*/ 6126238 w 9765651"/>
              <a:gd name="connsiteY2" fmla="*/ 3194076 h 3194281"/>
              <a:gd name="connsiteX3" fmla="*/ 9520534 w 9765651"/>
              <a:gd name="connsiteY3" fmla="*/ 1584351 h 3194281"/>
              <a:gd name="connsiteX4" fmla="*/ 9511050 w 9765651"/>
              <a:gd name="connsiteY4" fmla="*/ 31776 h 3194281"/>
              <a:gd name="connsiteX5" fmla="*/ 3601823 w 9765651"/>
              <a:gd name="connsiteY5" fmla="*/ 50826 h 3194281"/>
              <a:gd name="connsiteX6" fmla="*/ 25186 w 9765651"/>
              <a:gd name="connsiteY6" fmla="*/ 136551 h 3194281"/>
              <a:gd name="connsiteX7" fmla="*/ 40674 w 9765651"/>
              <a:gd name="connsiteY7" fmla="*/ 2460651 h 3194281"/>
              <a:gd name="connsiteX0" fmla="*/ 40674 w 9765651"/>
              <a:gd name="connsiteY0" fmla="*/ 2460651 h 3194281"/>
              <a:gd name="connsiteX1" fmla="*/ 1935238 w 9765651"/>
              <a:gd name="connsiteY1" fmla="*/ 1479576 h 3194281"/>
              <a:gd name="connsiteX2" fmla="*/ 6126238 w 9765651"/>
              <a:gd name="connsiteY2" fmla="*/ 3194076 h 3194281"/>
              <a:gd name="connsiteX3" fmla="*/ 9520534 w 9765651"/>
              <a:gd name="connsiteY3" fmla="*/ 1584351 h 3194281"/>
              <a:gd name="connsiteX4" fmla="*/ 9511050 w 9765651"/>
              <a:gd name="connsiteY4" fmla="*/ 31776 h 3194281"/>
              <a:gd name="connsiteX5" fmla="*/ 3601823 w 9765651"/>
              <a:gd name="connsiteY5" fmla="*/ 50826 h 3194281"/>
              <a:gd name="connsiteX6" fmla="*/ 25186 w 9765651"/>
              <a:gd name="connsiteY6" fmla="*/ 136551 h 3194281"/>
              <a:gd name="connsiteX7" fmla="*/ 40674 w 9765651"/>
              <a:gd name="connsiteY7" fmla="*/ 2460651 h 3194281"/>
              <a:gd name="connsiteX0" fmla="*/ 40674 w 9531431"/>
              <a:gd name="connsiteY0" fmla="*/ 2460651 h 3194281"/>
              <a:gd name="connsiteX1" fmla="*/ 1935238 w 9531431"/>
              <a:gd name="connsiteY1" fmla="*/ 1479576 h 3194281"/>
              <a:gd name="connsiteX2" fmla="*/ 6126238 w 9531431"/>
              <a:gd name="connsiteY2" fmla="*/ 3194076 h 3194281"/>
              <a:gd name="connsiteX3" fmla="*/ 9520534 w 9531431"/>
              <a:gd name="connsiteY3" fmla="*/ 1584351 h 3194281"/>
              <a:gd name="connsiteX4" fmla="*/ 9511050 w 9531431"/>
              <a:gd name="connsiteY4" fmla="*/ 31776 h 3194281"/>
              <a:gd name="connsiteX5" fmla="*/ 3601823 w 9531431"/>
              <a:gd name="connsiteY5" fmla="*/ 50826 h 3194281"/>
              <a:gd name="connsiteX6" fmla="*/ 25186 w 9531431"/>
              <a:gd name="connsiteY6" fmla="*/ 136551 h 3194281"/>
              <a:gd name="connsiteX7" fmla="*/ 40674 w 9531431"/>
              <a:gd name="connsiteY7" fmla="*/ 2460651 h 3194281"/>
              <a:gd name="connsiteX0" fmla="*/ 40674 w 9531431"/>
              <a:gd name="connsiteY0" fmla="*/ 2428875 h 3162505"/>
              <a:gd name="connsiteX1" fmla="*/ 1935238 w 9531431"/>
              <a:gd name="connsiteY1" fmla="*/ 1447800 h 3162505"/>
              <a:gd name="connsiteX2" fmla="*/ 6126238 w 9531431"/>
              <a:gd name="connsiteY2" fmla="*/ 3162300 h 3162505"/>
              <a:gd name="connsiteX3" fmla="*/ 9520534 w 9531431"/>
              <a:gd name="connsiteY3" fmla="*/ 1552575 h 3162505"/>
              <a:gd name="connsiteX4" fmla="*/ 9511050 w 9531431"/>
              <a:gd name="connsiteY4" fmla="*/ 0 h 3162505"/>
              <a:gd name="connsiteX5" fmla="*/ 4818869 w 9531431"/>
              <a:gd name="connsiteY5" fmla="*/ 57150 h 3162505"/>
              <a:gd name="connsiteX6" fmla="*/ 25186 w 9531431"/>
              <a:gd name="connsiteY6" fmla="*/ 104775 h 3162505"/>
              <a:gd name="connsiteX7" fmla="*/ 40674 w 9531431"/>
              <a:gd name="connsiteY7" fmla="*/ 2428875 h 3162505"/>
              <a:gd name="connsiteX0" fmla="*/ 40674 w 9531431"/>
              <a:gd name="connsiteY0" fmla="*/ 2428875 h 3162505"/>
              <a:gd name="connsiteX1" fmla="*/ 1935238 w 9531431"/>
              <a:gd name="connsiteY1" fmla="*/ 1447800 h 3162505"/>
              <a:gd name="connsiteX2" fmla="*/ 6126238 w 9531431"/>
              <a:gd name="connsiteY2" fmla="*/ 3162300 h 3162505"/>
              <a:gd name="connsiteX3" fmla="*/ 9520534 w 9531431"/>
              <a:gd name="connsiteY3" fmla="*/ 1552575 h 3162505"/>
              <a:gd name="connsiteX4" fmla="*/ 9511050 w 9531431"/>
              <a:gd name="connsiteY4" fmla="*/ 0 h 3162505"/>
              <a:gd name="connsiteX5" fmla="*/ 25186 w 9531431"/>
              <a:gd name="connsiteY5" fmla="*/ 104775 h 3162505"/>
              <a:gd name="connsiteX6" fmla="*/ 40674 w 9531431"/>
              <a:gd name="connsiteY6" fmla="*/ 2428875 h 3162505"/>
              <a:gd name="connsiteX0" fmla="*/ 40674 w 9531431"/>
              <a:gd name="connsiteY0" fmla="*/ 2409825 h 3143455"/>
              <a:gd name="connsiteX1" fmla="*/ 1935238 w 9531431"/>
              <a:gd name="connsiteY1" fmla="*/ 1428750 h 3143455"/>
              <a:gd name="connsiteX2" fmla="*/ 6126238 w 9531431"/>
              <a:gd name="connsiteY2" fmla="*/ 3143250 h 3143455"/>
              <a:gd name="connsiteX3" fmla="*/ 9520534 w 9531431"/>
              <a:gd name="connsiteY3" fmla="*/ 1533525 h 3143455"/>
              <a:gd name="connsiteX4" fmla="*/ 9511050 w 9531431"/>
              <a:gd name="connsiteY4" fmla="*/ 0 h 3143455"/>
              <a:gd name="connsiteX5" fmla="*/ 25186 w 9531431"/>
              <a:gd name="connsiteY5" fmla="*/ 85725 h 3143455"/>
              <a:gd name="connsiteX6" fmla="*/ 40674 w 9531431"/>
              <a:gd name="connsiteY6" fmla="*/ 2409825 h 3143455"/>
              <a:gd name="connsiteX0" fmla="*/ 40674 w 9511050"/>
              <a:gd name="connsiteY0" fmla="*/ 2409825 h 3143455"/>
              <a:gd name="connsiteX1" fmla="*/ 1935238 w 9511050"/>
              <a:gd name="connsiteY1" fmla="*/ 1428750 h 3143455"/>
              <a:gd name="connsiteX2" fmla="*/ 6126238 w 9511050"/>
              <a:gd name="connsiteY2" fmla="*/ 3143250 h 3143455"/>
              <a:gd name="connsiteX3" fmla="*/ 9481275 w 9511050"/>
              <a:gd name="connsiteY3" fmla="*/ 1533525 h 3143455"/>
              <a:gd name="connsiteX4" fmla="*/ 9511050 w 9511050"/>
              <a:gd name="connsiteY4" fmla="*/ 0 h 3143455"/>
              <a:gd name="connsiteX5" fmla="*/ 25186 w 9511050"/>
              <a:gd name="connsiteY5" fmla="*/ 85725 h 3143455"/>
              <a:gd name="connsiteX6" fmla="*/ 40674 w 9511050"/>
              <a:gd name="connsiteY6" fmla="*/ 2409825 h 3143455"/>
              <a:gd name="connsiteX0" fmla="*/ 40674 w 9511050"/>
              <a:gd name="connsiteY0" fmla="*/ 2409825 h 3143455"/>
              <a:gd name="connsiteX1" fmla="*/ 1935238 w 9511050"/>
              <a:gd name="connsiteY1" fmla="*/ 1428750 h 3143455"/>
              <a:gd name="connsiteX2" fmla="*/ 6126238 w 9511050"/>
              <a:gd name="connsiteY2" fmla="*/ 3143250 h 3143455"/>
              <a:gd name="connsiteX3" fmla="*/ 9465913 w 9511050"/>
              <a:gd name="connsiteY3" fmla="*/ 1533525 h 3143455"/>
              <a:gd name="connsiteX4" fmla="*/ 9511050 w 9511050"/>
              <a:gd name="connsiteY4" fmla="*/ 0 h 3143455"/>
              <a:gd name="connsiteX5" fmla="*/ 25186 w 9511050"/>
              <a:gd name="connsiteY5" fmla="*/ 85725 h 3143455"/>
              <a:gd name="connsiteX6" fmla="*/ 40674 w 9511050"/>
              <a:gd name="connsiteY6" fmla="*/ 2409825 h 3143455"/>
              <a:gd name="connsiteX0" fmla="*/ 40674 w 9511050"/>
              <a:gd name="connsiteY0" fmla="*/ 2409825 h 3143455"/>
              <a:gd name="connsiteX1" fmla="*/ 1935238 w 9511050"/>
              <a:gd name="connsiteY1" fmla="*/ 1428750 h 3143455"/>
              <a:gd name="connsiteX2" fmla="*/ 6126238 w 9511050"/>
              <a:gd name="connsiteY2" fmla="*/ 3143250 h 3143455"/>
              <a:gd name="connsiteX3" fmla="*/ 9465913 w 9511050"/>
              <a:gd name="connsiteY3" fmla="*/ 1533525 h 3143455"/>
              <a:gd name="connsiteX4" fmla="*/ 9511050 w 9511050"/>
              <a:gd name="connsiteY4" fmla="*/ 0 h 3143455"/>
              <a:gd name="connsiteX5" fmla="*/ 25186 w 9511050"/>
              <a:gd name="connsiteY5" fmla="*/ 85725 h 3143455"/>
              <a:gd name="connsiteX6" fmla="*/ 40674 w 9511050"/>
              <a:gd name="connsiteY6" fmla="*/ 2409825 h 3143455"/>
              <a:gd name="connsiteX0" fmla="*/ 26205 w 9496581"/>
              <a:gd name="connsiteY0" fmla="*/ 2409825 h 3143455"/>
              <a:gd name="connsiteX1" fmla="*/ 1920769 w 9496581"/>
              <a:gd name="connsiteY1" fmla="*/ 1428750 h 3143455"/>
              <a:gd name="connsiteX2" fmla="*/ 6111769 w 9496581"/>
              <a:gd name="connsiteY2" fmla="*/ 3143250 h 3143455"/>
              <a:gd name="connsiteX3" fmla="*/ 9451444 w 9496581"/>
              <a:gd name="connsiteY3" fmla="*/ 1533525 h 3143455"/>
              <a:gd name="connsiteX4" fmla="*/ 9496581 w 9496581"/>
              <a:gd name="connsiteY4" fmla="*/ 0 h 3143455"/>
              <a:gd name="connsiteX5" fmla="*/ 10717 w 9496581"/>
              <a:gd name="connsiteY5" fmla="*/ 85725 h 3143455"/>
              <a:gd name="connsiteX6" fmla="*/ 26205 w 9496581"/>
              <a:gd name="connsiteY6" fmla="*/ 2409825 h 3143455"/>
              <a:gd name="connsiteX0" fmla="*/ 24112 w 9501520"/>
              <a:gd name="connsiteY0" fmla="*/ 2416649 h 3143455"/>
              <a:gd name="connsiteX1" fmla="*/ 1925708 w 9501520"/>
              <a:gd name="connsiteY1" fmla="*/ 1428750 h 3143455"/>
              <a:gd name="connsiteX2" fmla="*/ 6116708 w 9501520"/>
              <a:gd name="connsiteY2" fmla="*/ 3143250 h 3143455"/>
              <a:gd name="connsiteX3" fmla="*/ 9456383 w 9501520"/>
              <a:gd name="connsiteY3" fmla="*/ 1533525 h 3143455"/>
              <a:gd name="connsiteX4" fmla="*/ 9501520 w 9501520"/>
              <a:gd name="connsiteY4" fmla="*/ 0 h 3143455"/>
              <a:gd name="connsiteX5" fmla="*/ 15656 w 9501520"/>
              <a:gd name="connsiteY5" fmla="*/ 85725 h 3143455"/>
              <a:gd name="connsiteX6" fmla="*/ 24112 w 9501520"/>
              <a:gd name="connsiteY6" fmla="*/ 2416649 h 3143455"/>
              <a:gd name="connsiteX0" fmla="*/ 8456 w 9485864"/>
              <a:gd name="connsiteY0" fmla="*/ 2416649 h 3143455"/>
              <a:gd name="connsiteX1" fmla="*/ 1910052 w 9485864"/>
              <a:gd name="connsiteY1" fmla="*/ 1428750 h 3143455"/>
              <a:gd name="connsiteX2" fmla="*/ 6101052 w 9485864"/>
              <a:gd name="connsiteY2" fmla="*/ 3143250 h 3143455"/>
              <a:gd name="connsiteX3" fmla="*/ 9440727 w 9485864"/>
              <a:gd name="connsiteY3" fmla="*/ 1533525 h 3143455"/>
              <a:gd name="connsiteX4" fmla="*/ 9485864 w 9485864"/>
              <a:gd name="connsiteY4" fmla="*/ 0 h 3143455"/>
              <a:gd name="connsiteX5" fmla="*/ 0 w 9485864"/>
              <a:gd name="connsiteY5" fmla="*/ 85725 h 3143455"/>
              <a:gd name="connsiteX6" fmla="*/ 8456 w 9485864"/>
              <a:gd name="connsiteY6" fmla="*/ 2416649 h 3143455"/>
              <a:gd name="connsiteX0" fmla="*/ 8456 w 9485864"/>
              <a:gd name="connsiteY0" fmla="*/ 2416649 h 3143471"/>
              <a:gd name="connsiteX1" fmla="*/ 1910052 w 9485864"/>
              <a:gd name="connsiteY1" fmla="*/ 1655508 h 3143471"/>
              <a:gd name="connsiteX2" fmla="*/ 6101052 w 9485864"/>
              <a:gd name="connsiteY2" fmla="*/ 3143250 h 3143471"/>
              <a:gd name="connsiteX3" fmla="*/ 9440727 w 9485864"/>
              <a:gd name="connsiteY3" fmla="*/ 1533525 h 3143471"/>
              <a:gd name="connsiteX4" fmla="*/ 9485864 w 9485864"/>
              <a:gd name="connsiteY4" fmla="*/ 0 h 3143471"/>
              <a:gd name="connsiteX5" fmla="*/ 0 w 9485864"/>
              <a:gd name="connsiteY5" fmla="*/ 85725 h 3143471"/>
              <a:gd name="connsiteX6" fmla="*/ 8456 w 9485864"/>
              <a:gd name="connsiteY6" fmla="*/ 2416649 h 3143471"/>
              <a:gd name="connsiteX0" fmla="*/ 8456 w 9485864"/>
              <a:gd name="connsiteY0" fmla="*/ 2416649 h 3234163"/>
              <a:gd name="connsiteX1" fmla="*/ 1910052 w 9485864"/>
              <a:gd name="connsiteY1" fmla="*/ 1655508 h 3234163"/>
              <a:gd name="connsiteX2" fmla="*/ 7338608 w 9485864"/>
              <a:gd name="connsiteY2" fmla="*/ 3233954 h 3234163"/>
              <a:gd name="connsiteX3" fmla="*/ 9440727 w 9485864"/>
              <a:gd name="connsiteY3" fmla="*/ 1533525 h 3234163"/>
              <a:gd name="connsiteX4" fmla="*/ 9485864 w 9485864"/>
              <a:gd name="connsiteY4" fmla="*/ 0 h 3234163"/>
              <a:gd name="connsiteX5" fmla="*/ 0 w 9485864"/>
              <a:gd name="connsiteY5" fmla="*/ 85725 h 3234163"/>
              <a:gd name="connsiteX6" fmla="*/ 8456 w 9485864"/>
              <a:gd name="connsiteY6" fmla="*/ 2416649 h 3234163"/>
              <a:gd name="connsiteX0" fmla="*/ 8456 w 9485864"/>
              <a:gd name="connsiteY0" fmla="*/ 2416649 h 3253960"/>
              <a:gd name="connsiteX1" fmla="*/ 1910052 w 9485864"/>
              <a:gd name="connsiteY1" fmla="*/ 1655508 h 3253960"/>
              <a:gd name="connsiteX2" fmla="*/ 7338608 w 9485864"/>
              <a:gd name="connsiteY2" fmla="*/ 3233954 h 3253960"/>
              <a:gd name="connsiteX3" fmla="*/ 9440727 w 9485864"/>
              <a:gd name="connsiteY3" fmla="*/ 1533525 h 3253960"/>
              <a:gd name="connsiteX4" fmla="*/ 9485864 w 9485864"/>
              <a:gd name="connsiteY4" fmla="*/ 0 h 3253960"/>
              <a:gd name="connsiteX5" fmla="*/ 0 w 9485864"/>
              <a:gd name="connsiteY5" fmla="*/ 85725 h 3253960"/>
              <a:gd name="connsiteX6" fmla="*/ 8456 w 9485864"/>
              <a:gd name="connsiteY6" fmla="*/ 2416649 h 3253960"/>
              <a:gd name="connsiteX0" fmla="*/ 8456 w 9485864"/>
              <a:gd name="connsiteY0" fmla="*/ 2416649 h 2450029"/>
              <a:gd name="connsiteX1" fmla="*/ 1910052 w 9485864"/>
              <a:gd name="connsiteY1" fmla="*/ 1655508 h 2450029"/>
              <a:gd name="connsiteX2" fmla="*/ 7387829 w 9485864"/>
              <a:gd name="connsiteY2" fmla="*/ 2355637 h 2450029"/>
              <a:gd name="connsiteX3" fmla="*/ 9440727 w 9485864"/>
              <a:gd name="connsiteY3" fmla="*/ 1533525 h 2450029"/>
              <a:gd name="connsiteX4" fmla="*/ 9485864 w 9485864"/>
              <a:gd name="connsiteY4" fmla="*/ 0 h 2450029"/>
              <a:gd name="connsiteX5" fmla="*/ 0 w 9485864"/>
              <a:gd name="connsiteY5" fmla="*/ 85725 h 2450029"/>
              <a:gd name="connsiteX6" fmla="*/ 8456 w 9485864"/>
              <a:gd name="connsiteY6" fmla="*/ 2416649 h 2450029"/>
              <a:gd name="connsiteX0" fmla="*/ 8456 w 9485864"/>
              <a:gd name="connsiteY0" fmla="*/ 2416649 h 2450029"/>
              <a:gd name="connsiteX1" fmla="*/ 1910052 w 9485864"/>
              <a:gd name="connsiteY1" fmla="*/ 1655508 h 2450029"/>
              <a:gd name="connsiteX2" fmla="*/ 7387829 w 9485864"/>
              <a:gd name="connsiteY2" fmla="*/ 2355637 h 2450029"/>
              <a:gd name="connsiteX3" fmla="*/ 9440727 w 9485864"/>
              <a:gd name="connsiteY3" fmla="*/ 1533525 h 2450029"/>
              <a:gd name="connsiteX4" fmla="*/ 9485864 w 9485864"/>
              <a:gd name="connsiteY4" fmla="*/ 0 h 2450029"/>
              <a:gd name="connsiteX5" fmla="*/ 0 w 9485864"/>
              <a:gd name="connsiteY5" fmla="*/ 85725 h 2450029"/>
              <a:gd name="connsiteX6" fmla="*/ 8456 w 9485864"/>
              <a:gd name="connsiteY6" fmla="*/ 2416649 h 2450029"/>
              <a:gd name="connsiteX0" fmla="*/ 8456 w 9485864"/>
              <a:gd name="connsiteY0" fmla="*/ 2416649 h 2450029"/>
              <a:gd name="connsiteX1" fmla="*/ 1910052 w 9485864"/>
              <a:gd name="connsiteY1" fmla="*/ 1655508 h 2450029"/>
              <a:gd name="connsiteX2" fmla="*/ 7387829 w 9485864"/>
              <a:gd name="connsiteY2" fmla="*/ 2355637 h 2450029"/>
              <a:gd name="connsiteX3" fmla="*/ 9454790 w 9485864"/>
              <a:gd name="connsiteY3" fmla="*/ 1533526 h 2450029"/>
              <a:gd name="connsiteX4" fmla="*/ 9485864 w 9485864"/>
              <a:gd name="connsiteY4" fmla="*/ 0 h 2450029"/>
              <a:gd name="connsiteX5" fmla="*/ 0 w 9485864"/>
              <a:gd name="connsiteY5" fmla="*/ 85725 h 2450029"/>
              <a:gd name="connsiteX6" fmla="*/ 8456 w 9485864"/>
              <a:gd name="connsiteY6" fmla="*/ 2416649 h 2450029"/>
              <a:gd name="connsiteX0" fmla="*/ 8456 w 9485864"/>
              <a:gd name="connsiteY0" fmla="*/ 2416649 h 2450029"/>
              <a:gd name="connsiteX1" fmla="*/ 1910052 w 9485864"/>
              <a:gd name="connsiteY1" fmla="*/ 1655508 h 2450029"/>
              <a:gd name="connsiteX2" fmla="*/ 7387829 w 9485864"/>
              <a:gd name="connsiteY2" fmla="*/ 2355637 h 2450029"/>
              <a:gd name="connsiteX3" fmla="*/ 9454790 w 9485864"/>
              <a:gd name="connsiteY3" fmla="*/ 1533526 h 2450029"/>
              <a:gd name="connsiteX4" fmla="*/ 9485864 w 9485864"/>
              <a:gd name="connsiteY4" fmla="*/ 0 h 2450029"/>
              <a:gd name="connsiteX5" fmla="*/ 0 w 9485864"/>
              <a:gd name="connsiteY5" fmla="*/ 85725 h 2450029"/>
              <a:gd name="connsiteX6" fmla="*/ 8456 w 9485864"/>
              <a:gd name="connsiteY6" fmla="*/ 2416649 h 2450029"/>
              <a:gd name="connsiteX0" fmla="*/ 8456 w 9485864"/>
              <a:gd name="connsiteY0" fmla="*/ 2416649 h 2450029"/>
              <a:gd name="connsiteX1" fmla="*/ 1910052 w 9485864"/>
              <a:gd name="connsiteY1" fmla="*/ 1655508 h 2450029"/>
              <a:gd name="connsiteX2" fmla="*/ 7387829 w 9485864"/>
              <a:gd name="connsiteY2" fmla="*/ 2355637 h 2450029"/>
              <a:gd name="connsiteX3" fmla="*/ 9447759 w 9485864"/>
              <a:gd name="connsiteY3" fmla="*/ 1810888 h 2450029"/>
              <a:gd name="connsiteX4" fmla="*/ 9485864 w 9485864"/>
              <a:gd name="connsiteY4" fmla="*/ 0 h 2450029"/>
              <a:gd name="connsiteX5" fmla="*/ 0 w 9485864"/>
              <a:gd name="connsiteY5" fmla="*/ 85725 h 2450029"/>
              <a:gd name="connsiteX6" fmla="*/ 8456 w 9485864"/>
              <a:gd name="connsiteY6" fmla="*/ 2416649 h 2450029"/>
              <a:gd name="connsiteX0" fmla="*/ 8456 w 9485864"/>
              <a:gd name="connsiteY0" fmla="*/ 2370423 h 2403803"/>
              <a:gd name="connsiteX1" fmla="*/ 1910052 w 9485864"/>
              <a:gd name="connsiteY1" fmla="*/ 1609282 h 2403803"/>
              <a:gd name="connsiteX2" fmla="*/ 7387829 w 9485864"/>
              <a:gd name="connsiteY2" fmla="*/ 2309411 h 2403803"/>
              <a:gd name="connsiteX3" fmla="*/ 9447759 w 9485864"/>
              <a:gd name="connsiteY3" fmla="*/ 1764662 h 2403803"/>
              <a:gd name="connsiteX4" fmla="*/ 9485864 w 9485864"/>
              <a:gd name="connsiteY4" fmla="*/ 0 h 2403803"/>
              <a:gd name="connsiteX5" fmla="*/ 0 w 9485864"/>
              <a:gd name="connsiteY5" fmla="*/ 39499 h 2403803"/>
              <a:gd name="connsiteX6" fmla="*/ 8456 w 9485864"/>
              <a:gd name="connsiteY6" fmla="*/ 2370423 h 2403803"/>
              <a:gd name="connsiteX0" fmla="*/ 8456 w 9485864"/>
              <a:gd name="connsiteY0" fmla="*/ 2330924 h 2364304"/>
              <a:gd name="connsiteX1" fmla="*/ 1910052 w 9485864"/>
              <a:gd name="connsiteY1" fmla="*/ 1569783 h 2364304"/>
              <a:gd name="connsiteX2" fmla="*/ 7387829 w 9485864"/>
              <a:gd name="connsiteY2" fmla="*/ 2269912 h 2364304"/>
              <a:gd name="connsiteX3" fmla="*/ 9447759 w 9485864"/>
              <a:gd name="connsiteY3" fmla="*/ 1725163 h 2364304"/>
              <a:gd name="connsiteX4" fmla="*/ 9485864 w 9485864"/>
              <a:gd name="connsiteY4" fmla="*/ 52955 h 2364304"/>
              <a:gd name="connsiteX5" fmla="*/ 0 w 9485864"/>
              <a:gd name="connsiteY5" fmla="*/ 0 h 2364304"/>
              <a:gd name="connsiteX6" fmla="*/ 8456 w 9485864"/>
              <a:gd name="connsiteY6" fmla="*/ 2330924 h 2364304"/>
              <a:gd name="connsiteX0" fmla="*/ 8456 w 9485864"/>
              <a:gd name="connsiteY0" fmla="*/ 2330924 h 2364304"/>
              <a:gd name="connsiteX1" fmla="*/ 1910052 w 9485864"/>
              <a:gd name="connsiteY1" fmla="*/ 1569783 h 2364304"/>
              <a:gd name="connsiteX2" fmla="*/ 7387829 w 9485864"/>
              <a:gd name="connsiteY2" fmla="*/ 2269912 h 2364304"/>
              <a:gd name="connsiteX3" fmla="*/ 9447759 w 9485864"/>
              <a:gd name="connsiteY3" fmla="*/ 1725163 h 2364304"/>
              <a:gd name="connsiteX4" fmla="*/ 9485864 w 9485864"/>
              <a:gd name="connsiteY4" fmla="*/ 52955 h 2364304"/>
              <a:gd name="connsiteX5" fmla="*/ 0 w 9485864"/>
              <a:gd name="connsiteY5" fmla="*/ 0 h 2364304"/>
              <a:gd name="connsiteX6" fmla="*/ 8456 w 9485864"/>
              <a:gd name="connsiteY6" fmla="*/ 2330924 h 2364304"/>
              <a:gd name="connsiteX0" fmla="*/ 8456 w 9485864"/>
              <a:gd name="connsiteY0" fmla="*/ 2330924 h 2364304"/>
              <a:gd name="connsiteX1" fmla="*/ 1910052 w 9485864"/>
              <a:gd name="connsiteY1" fmla="*/ 1569783 h 2364304"/>
              <a:gd name="connsiteX2" fmla="*/ 7387829 w 9485864"/>
              <a:gd name="connsiteY2" fmla="*/ 2269912 h 2364304"/>
              <a:gd name="connsiteX3" fmla="*/ 9437211 w 9485864"/>
              <a:gd name="connsiteY3" fmla="*/ 1725163 h 2364304"/>
              <a:gd name="connsiteX4" fmla="*/ 9485864 w 9485864"/>
              <a:gd name="connsiteY4" fmla="*/ 52955 h 2364304"/>
              <a:gd name="connsiteX5" fmla="*/ 0 w 9485864"/>
              <a:gd name="connsiteY5" fmla="*/ 0 h 2364304"/>
              <a:gd name="connsiteX6" fmla="*/ 8456 w 9485864"/>
              <a:gd name="connsiteY6" fmla="*/ 2330924 h 2364304"/>
              <a:gd name="connsiteX0" fmla="*/ 8456 w 9448109"/>
              <a:gd name="connsiteY0" fmla="*/ 2330924 h 2364304"/>
              <a:gd name="connsiteX1" fmla="*/ 1910052 w 9448109"/>
              <a:gd name="connsiteY1" fmla="*/ 1569783 h 2364304"/>
              <a:gd name="connsiteX2" fmla="*/ 7387829 w 9448109"/>
              <a:gd name="connsiteY2" fmla="*/ 2269912 h 2364304"/>
              <a:gd name="connsiteX3" fmla="*/ 9437211 w 9448109"/>
              <a:gd name="connsiteY3" fmla="*/ 1725163 h 2364304"/>
              <a:gd name="connsiteX4" fmla="*/ 9443675 w 9448109"/>
              <a:gd name="connsiteY4" fmla="*/ 52955 h 2364304"/>
              <a:gd name="connsiteX5" fmla="*/ 0 w 9448109"/>
              <a:gd name="connsiteY5" fmla="*/ 0 h 2364304"/>
              <a:gd name="connsiteX6" fmla="*/ 8456 w 9448109"/>
              <a:gd name="connsiteY6" fmla="*/ 2330924 h 2364304"/>
              <a:gd name="connsiteX0" fmla="*/ 8456 w 9448579"/>
              <a:gd name="connsiteY0" fmla="*/ 2330924 h 2364304"/>
              <a:gd name="connsiteX1" fmla="*/ 1910052 w 9448579"/>
              <a:gd name="connsiteY1" fmla="*/ 1569783 h 2364304"/>
              <a:gd name="connsiteX2" fmla="*/ 7387829 w 9448579"/>
              <a:gd name="connsiteY2" fmla="*/ 2269912 h 2364304"/>
              <a:gd name="connsiteX3" fmla="*/ 9437211 w 9448579"/>
              <a:gd name="connsiteY3" fmla="*/ 1725163 h 2364304"/>
              <a:gd name="connsiteX4" fmla="*/ 9443675 w 9448579"/>
              <a:gd name="connsiteY4" fmla="*/ 52955 h 2364304"/>
              <a:gd name="connsiteX5" fmla="*/ 0 w 9448579"/>
              <a:gd name="connsiteY5" fmla="*/ 0 h 2364304"/>
              <a:gd name="connsiteX6" fmla="*/ 8456 w 9448579"/>
              <a:gd name="connsiteY6" fmla="*/ 2330924 h 2364304"/>
              <a:gd name="connsiteX0" fmla="*/ 8456 w 9443675"/>
              <a:gd name="connsiteY0" fmla="*/ 2330924 h 2364304"/>
              <a:gd name="connsiteX1" fmla="*/ 1910052 w 9443675"/>
              <a:gd name="connsiteY1" fmla="*/ 1569783 h 2364304"/>
              <a:gd name="connsiteX2" fmla="*/ 7387829 w 9443675"/>
              <a:gd name="connsiteY2" fmla="*/ 2269912 h 2364304"/>
              <a:gd name="connsiteX3" fmla="*/ 9437211 w 9443675"/>
              <a:gd name="connsiteY3" fmla="*/ 1725163 h 2364304"/>
              <a:gd name="connsiteX4" fmla="*/ 9443675 w 9443675"/>
              <a:gd name="connsiteY4" fmla="*/ 52955 h 2364304"/>
              <a:gd name="connsiteX5" fmla="*/ 0 w 9443675"/>
              <a:gd name="connsiteY5" fmla="*/ 0 h 2364304"/>
              <a:gd name="connsiteX6" fmla="*/ 8456 w 9443675"/>
              <a:gd name="connsiteY6" fmla="*/ 2330924 h 2364304"/>
              <a:gd name="connsiteX0" fmla="*/ 8456 w 9443675"/>
              <a:gd name="connsiteY0" fmla="*/ 2330924 h 2364304"/>
              <a:gd name="connsiteX1" fmla="*/ 1910052 w 9443675"/>
              <a:gd name="connsiteY1" fmla="*/ 1569783 h 2364304"/>
              <a:gd name="connsiteX2" fmla="*/ 7387829 w 9443675"/>
              <a:gd name="connsiteY2" fmla="*/ 2269912 h 2364304"/>
              <a:gd name="connsiteX3" fmla="*/ 9437211 w 9443675"/>
              <a:gd name="connsiteY3" fmla="*/ 1725163 h 2364304"/>
              <a:gd name="connsiteX4" fmla="*/ 9443675 w 9443675"/>
              <a:gd name="connsiteY4" fmla="*/ 52955 h 2364304"/>
              <a:gd name="connsiteX5" fmla="*/ 0 w 9443675"/>
              <a:gd name="connsiteY5" fmla="*/ 0 h 2364304"/>
              <a:gd name="connsiteX6" fmla="*/ 8456 w 9443675"/>
              <a:gd name="connsiteY6" fmla="*/ 2330924 h 2364304"/>
              <a:gd name="connsiteX0" fmla="*/ 4940 w 9443675"/>
              <a:gd name="connsiteY0" fmla="*/ 2330924 h 2364304"/>
              <a:gd name="connsiteX1" fmla="*/ 1910052 w 9443675"/>
              <a:gd name="connsiteY1" fmla="*/ 1569783 h 2364304"/>
              <a:gd name="connsiteX2" fmla="*/ 7387829 w 9443675"/>
              <a:gd name="connsiteY2" fmla="*/ 2269912 h 2364304"/>
              <a:gd name="connsiteX3" fmla="*/ 9437211 w 9443675"/>
              <a:gd name="connsiteY3" fmla="*/ 1725163 h 2364304"/>
              <a:gd name="connsiteX4" fmla="*/ 9443675 w 9443675"/>
              <a:gd name="connsiteY4" fmla="*/ 52955 h 2364304"/>
              <a:gd name="connsiteX5" fmla="*/ 0 w 9443675"/>
              <a:gd name="connsiteY5" fmla="*/ 0 h 2364304"/>
              <a:gd name="connsiteX6" fmla="*/ 4940 w 9443675"/>
              <a:gd name="connsiteY6" fmla="*/ 2330924 h 2364304"/>
              <a:gd name="connsiteX0" fmla="*/ 1424 w 9443675"/>
              <a:gd name="connsiteY0" fmla="*/ 2330924 h 2364304"/>
              <a:gd name="connsiteX1" fmla="*/ 1910052 w 9443675"/>
              <a:gd name="connsiteY1" fmla="*/ 1569783 h 2364304"/>
              <a:gd name="connsiteX2" fmla="*/ 7387829 w 9443675"/>
              <a:gd name="connsiteY2" fmla="*/ 2269912 h 2364304"/>
              <a:gd name="connsiteX3" fmla="*/ 9437211 w 9443675"/>
              <a:gd name="connsiteY3" fmla="*/ 1725163 h 2364304"/>
              <a:gd name="connsiteX4" fmla="*/ 9443675 w 9443675"/>
              <a:gd name="connsiteY4" fmla="*/ 52955 h 2364304"/>
              <a:gd name="connsiteX5" fmla="*/ 0 w 9443675"/>
              <a:gd name="connsiteY5" fmla="*/ 0 h 2364304"/>
              <a:gd name="connsiteX6" fmla="*/ 1424 w 9443675"/>
              <a:gd name="connsiteY6" fmla="*/ 2330924 h 2364304"/>
              <a:gd name="connsiteX0" fmla="*/ 1424 w 9440144"/>
              <a:gd name="connsiteY0" fmla="*/ 2330924 h 2364304"/>
              <a:gd name="connsiteX1" fmla="*/ 1910052 w 9440144"/>
              <a:gd name="connsiteY1" fmla="*/ 1569783 h 2364304"/>
              <a:gd name="connsiteX2" fmla="*/ 7387829 w 9440144"/>
              <a:gd name="connsiteY2" fmla="*/ 2269912 h 2364304"/>
              <a:gd name="connsiteX3" fmla="*/ 9437211 w 9440144"/>
              <a:gd name="connsiteY3" fmla="*/ 1725163 h 2364304"/>
              <a:gd name="connsiteX4" fmla="*/ 9426096 w 9440144"/>
              <a:gd name="connsiteY4" fmla="*/ 12505 h 2364304"/>
              <a:gd name="connsiteX5" fmla="*/ 0 w 9440144"/>
              <a:gd name="connsiteY5" fmla="*/ 0 h 2364304"/>
              <a:gd name="connsiteX6" fmla="*/ 1424 w 9440144"/>
              <a:gd name="connsiteY6" fmla="*/ 2330924 h 2364304"/>
              <a:gd name="connsiteX0" fmla="*/ 1424 w 9430565"/>
              <a:gd name="connsiteY0" fmla="*/ 2330924 h 2364304"/>
              <a:gd name="connsiteX1" fmla="*/ 1910052 w 9430565"/>
              <a:gd name="connsiteY1" fmla="*/ 1569783 h 2364304"/>
              <a:gd name="connsiteX2" fmla="*/ 7387829 w 9430565"/>
              <a:gd name="connsiteY2" fmla="*/ 2269912 h 2364304"/>
              <a:gd name="connsiteX3" fmla="*/ 9426664 w 9430565"/>
              <a:gd name="connsiteY3" fmla="*/ 1730942 h 2364304"/>
              <a:gd name="connsiteX4" fmla="*/ 9426096 w 9430565"/>
              <a:gd name="connsiteY4" fmla="*/ 12505 h 2364304"/>
              <a:gd name="connsiteX5" fmla="*/ 0 w 9430565"/>
              <a:gd name="connsiteY5" fmla="*/ 0 h 2364304"/>
              <a:gd name="connsiteX6" fmla="*/ 1424 w 9430565"/>
              <a:gd name="connsiteY6" fmla="*/ 2330924 h 2364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30565" h="2364304">
                <a:moveTo>
                  <a:pt x="1424" y="2330924"/>
                </a:moveTo>
                <a:cubicBezTo>
                  <a:pt x="319766" y="2554761"/>
                  <a:pt x="678985" y="1579952"/>
                  <a:pt x="1910052" y="1569783"/>
                </a:cubicBezTo>
                <a:cubicBezTo>
                  <a:pt x="3141119" y="1559614"/>
                  <a:pt x="6135060" y="2243052"/>
                  <a:pt x="7387829" y="2269912"/>
                </a:cubicBezTo>
                <a:cubicBezTo>
                  <a:pt x="8640598" y="2296772"/>
                  <a:pt x="9333644" y="2281107"/>
                  <a:pt x="9426664" y="1730942"/>
                </a:cubicBezTo>
                <a:cubicBezTo>
                  <a:pt x="9439700" y="1137217"/>
                  <a:pt x="9414945" y="1009328"/>
                  <a:pt x="9426096" y="12505"/>
                </a:cubicBezTo>
                <a:lnTo>
                  <a:pt x="0" y="0"/>
                </a:lnTo>
                <a:cubicBezTo>
                  <a:pt x="8114" y="759133"/>
                  <a:pt x="-2695" y="1992787"/>
                  <a:pt x="1424" y="2330924"/>
                </a:cubicBezTo>
                <a:close/>
              </a:path>
            </a:pathLst>
          </a:custGeom>
          <a:solidFill>
            <a:srgbClr val="348E90"/>
          </a:solidFill>
          <a:ln w="3175">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7" name="Rectangle 6">
            <a:extLst>
              <a:ext uri="{FF2B5EF4-FFF2-40B4-BE49-F238E27FC236}">
                <a16:creationId xmlns:a16="http://schemas.microsoft.com/office/drawing/2014/main" id="{E2DA6A14-BE07-7213-405D-4CA2EBA1A206}"/>
              </a:ext>
            </a:extLst>
          </p:cNvPr>
          <p:cNvSpPr/>
          <p:nvPr userDrawn="1"/>
        </p:nvSpPr>
        <p:spPr>
          <a:xfrm>
            <a:off x="210903" y="4766795"/>
            <a:ext cx="8640305" cy="369332"/>
          </a:xfrm>
          <a:prstGeom prst="rect">
            <a:avLst/>
          </a:prstGeom>
        </p:spPr>
        <p:txBody>
          <a:bodyPr wrap="square">
            <a:spAutoFit/>
          </a:bodyPr>
          <a:lstStyle/>
          <a:p>
            <a:r>
              <a:rPr lang="en-IN" sz="900" b="1" i="0" u="none" strike="noStrike" dirty="0">
                <a:solidFill>
                  <a:schemeClr val="bg1"/>
                </a:solidFill>
                <a:effectLst/>
                <a:latin typeface="Calibri" panose="020F0502020204030204" pitchFamily="34" charset="0"/>
                <a:cs typeface="Calibri" panose="020F0502020204030204" pitchFamily="34" charset="0"/>
              </a:rPr>
              <a:t>Disclaimer:</a:t>
            </a:r>
            <a:r>
              <a:rPr lang="en-IN" sz="900" b="0" i="0" u="none" strike="noStrike" dirty="0">
                <a:solidFill>
                  <a:schemeClr val="bg1"/>
                </a:solidFill>
                <a:effectLst/>
                <a:latin typeface="Calibri" panose="020F0502020204030204" pitchFamily="34" charset="0"/>
                <a:cs typeface="Calibri" panose="020F0502020204030204" pitchFamily="34" charset="0"/>
              </a:rPr>
              <a:t> The information produced in this document is proprietor knowledge of ALabs AI Private Limited, dba Scaletrix.AI,  ©, 2017-2023. Unauthorized use or duplication of this material or any part of this material, including data, in any form without explicit and written permission will attract legal action.</a:t>
            </a:r>
            <a:endParaRPr lang="en-GB" sz="900" kern="1200" dirty="0">
              <a:solidFill>
                <a:schemeClr val="bg1"/>
              </a:solidFill>
              <a:effectLst/>
              <a:latin typeface="Calibri" panose="020F0502020204030204" pitchFamily="34" charset="0"/>
              <a:ea typeface="+mn-ea"/>
              <a:cs typeface="Calibri" panose="020F0502020204030204" pitchFamily="34" charset="0"/>
            </a:endParaRPr>
          </a:p>
        </p:txBody>
      </p:sp>
      <p:pic>
        <p:nvPicPr>
          <p:cNvPr id="8" name="Picture 7">
            <a:extLst>
              <a:ext uri="{FF2B5EF4-FFF2-40B4-BE49-F238E27FC236}">
                <a16:creationId xmlns:a16="http://schemas.microsoft.com/office/drawing/2014/main" id="{A9B28688-2EB4-2123-29C3-E4FD02DA4DBE}"/>
              </a:ext>
            </a:extLst>
          </p:cNvPr>
          <p:cNvPicPr>
            <a:picLocks noChangeAspect="1"/>
          </p:cNvPicPr>
          <p:nvPr userDrawn="1"/>
        </p:nvPicPr>
        <p:blipFill rotWithShape="1">
          <a:blip r:embed="rId2"/>
          <a:srcRect l="7158" t="10561" r="8984" b="14075"/>
          <a:stretch/>
        </p:blipFill>
        <p:spPr>
          <a:xfrm>
            <a:off x="135177" y="168922"/>
            <a:ext cx="2677768" cy="714447"/>
          </a:xfrm>
          <a:prstGeom prst="rect">
            <a:avLst/>
          </a:prstGeom>
        </p:spPr>
      </p:pic>
      <p:sp>
        <p:nvSpPr>
          <p:cNvPr id="5" name="Google Shape;133;g61ca4f9afc_1_413">
            <a:extLst>
              <a:ext uri="{FF2B5EF4-FFF2-40B4-BE49-F238E27FC236}">
                <a16:creationId xmlns:a16="http://schemas.microsoft.com/office/drawing/2014/main" id="{20698C81-16EA-D2D4-128D-90F7B5B1F19E}"/>
              </a:ext>
            </a:extLst>
          </p:cNvPr>
          <p:cNvSpPr/>
          <p:nvPr userDrawn="1"/>
        </p:nvSpPr>
        <p:spPr>
          <a:xfrm>
            <a:off x="4492939" y="3784175"/>
            <a:ext cx="4645653" cy="261056"/>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600" b="1" i="0" u="none" strike="noStrike" cap="none" dirty="0">
                <a:solidFill>
                  <a:schemeClr val="bg2">
                    <a:lumMod val="75000"/>
                    <a:lumOff val="25000"/>
                  </a:schemeClr>
                </a:solidFill>
                <a:latin typeface="Calibri"/>
                <a:ea typeface="Calibri"/>
                <a:cs typeface="Calibri"/>
                <a:sym typeface="Calibri"/>
              </a:rPr>
              <a:t>•  NEW DELHI  •  BANGALORE  •  UNITED STATES  </a:t>
            </a:r>
            <a:endParaRPr sz="1600" b="1" i="0" u="none" strike="noStrike" cap="none" dirty="0">
              <a:solidFill>
                <a:schemeClr val="bg2">
                  <a:lumMod val="75000"/>
                  <a:lumOff val="25000"/>
                </a:schemeClr>
              </a:solidFill>
              <a:latin typeface="Calibri"/>
              <a:ea typeface="Calibri"/>
              <a:cs typeface="Calibri"/>
              <a:sym typeface="Calibri"/>
            </a:endParaRPr>
          </a:p>
        </p:txBody>
      </p:sp>
      <p:pic>
        <p:nvPicPr>
          <p:cNvPr id="10" name="Picture 9">
            <a:extLst>
              <a:ext uri="{FF2B5EF4-FFF2-40B4-BE49-F238E27FC236}">
                <a16:creationId xmlns:a16="http://schemas.microsoft.com/office/drawing/2014/main" id="{4822E74E-4BA3-3432-73FD-3D86F637E0AC}"/>
              </a:ext>
            </a:extLst>
          </p:cNvPr>
          <p:cNvPicPr>
            <a:picLocks noChangeAspect="1"/>
          </p:cNvPicPr>
          <p:nvPr userDrawn="1"/>
        </p:nvPicPr>
        <p:blipFill rotWithShape="1">
          <a:blip r:embed="rId3"/>
          <a:srcRect r="5636" b="4250"/>
          <a:stretch/>
        </p:blipFill>
        <p:spPr>
          <a:xfrm flipH="1">
            <a:off x="1338940" y="1595085"/>
            <a:ext cx="2684418" cy="2365231"/>
          </a:xfrm>
          <a:prstGeom prst="rect">
            <a:avLst/>
          </a:prstGeom>
        </p:spPr>
      </p:pic>
      <p:sp>
        <p:nvSpPr>
          <p:cNvPr id="12" name="TextBox 11">
            <a:extLst>
              <a:ext uri="{FF2B5EF4-FFF2-40B4-BE49-F238E27FC236}">
                <a16:creationId xmlns:a16="http://schemas.microsoft.com/office/drawing/2014/main" id="{6378693F-778E-5E1A-99F7-56C4711ADE88}"/>
              </a:ext>
            </a:extLst>
          </p:cNvPr>
          <p:cNvSpPr txBox="1"/>
          <p:nvPr userDrawn="1"/>
        </p:nvSpPr>
        <p:spPr>
          <a:xfrm>
            <a:off x="2160744" y="4182303"/>
            <a:ext cx="6969627" cy="400110"/>
          </a:xfrm>
          <a:prstGeom prst="rect">
            <a:avLst/>
          </a:prstGeom>
          <a:noFill/>
        </p:spPr>
        <p:txBody>
          <a:bodyPr wrap="square" rtlCol="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lang="en-US" sz="2800" b="1" dirty="0">
                <a:solidFill>
                  <a:schemeClr val="tx1"/>
                </a:solidFill>
                <a:latin typeface="Raleway" pitchFamily="2" charset="0"/>
                <a:ea typeface="Raleway"/>
                <a:cs typeface="Raleway"/>
                <a:sym typeface="Raleway"/>
              </a:rPr>
              <a:t>Empowering Your Business With Data</a:t>
            </a:r>
          </a:p>
        </p:txBody>
      </p:sp>
    </p:spTree>
    <p:extLst>
      <p:ext uri="{BB962C8B-B14F-4D97-AF65-F5344CB8AC3E}">
        <p14:creationId xmlns:p14="http://schemas.microsoft.com/office/powerpoint/2010/main" val="301847013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C6E896A-68C9-7523-8C07-666BD0EFBA84}"/>
              </a:ext>
            </a:extLst>
          </p:cNvPr>
          <p:cNvSpPr>
            <a:spLocks noGrp="1"/>
          </p:cNvSpPr>
          <p:nvPr>
            <p:ph idx="1"/>
          </p:nvPr>
        </p:nvSpPr>
        <p:spPr>
          <a:xfrm>
            <a:off x="311700" y="1951874"/>
            <a:ext cx="8520600" cy="2364912"/>
          </a:xfrm>
        </p:spPr>
        <p:txBody>
          <a:bodyPr/>
          <a:lstStyle>
            <a:lvl1pPr>
              <a:defRPr>
                <a:latin typeface="Calibri" panose="020F0502020204030204" pitchFamily="34" charset="0"/>
                <a:cs typeface="Calibri" panose="020F0502020204030204" pitchFamily="34" charset="0"/>
              </a:defRPr>
            </a:lvl1pPr>
            <a:lvl2pPr>
              <a:defRPr>
                <a:latin typeface="Raleway" pitchFamily="2" charset="0"/>
              </a:defRPr>
            </a:lvl2pPr>
            <a:lvl3pPr>
              <a:defRPr>
                <a:latin typeface="Raleway" pitchFamily="2" charset="0"/>
              </a:defRPr>
            </a:lvl3pPr>
            <a:lvl4pPr>
              <a:defRPr>
                <a:latin typeface="Raleway" pitchFamily="2" charset="0"/>
              </a:defRPr>
            </a:lvl4pPr>
            <a:lvl5pPr>
              <a:defRPr>
                <a:latin typeface="Raleway" pitchFamily="2"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2" name="Google Shape;45;p7">
            <a:extLst>
              <a:ext uri="{FF2B5EF4-FFF2-40B4-BE49-F238E27FC236}">
                <a16:creationId xmlns:a16="http://schemas.microsoft.com/office/drawing/2014/main" id="{2B1567C0-4287-5016-773D-60FC6944785E}"/>
              </a:ext>
            </a:extLst>
          </p:cNvPr>
          <p:cNvSpPr txBox="1">
            <a:spLocks noGrp="1"/>
          </p:cNvSpPr>
          <p:nvPr>
            <p:ph type="title"/>
          </p:nvPr>
        </p:nvSpPr>
        <p:spPr>
          <a:xfrm>
            <a:off x="302398" y="0"/>
            <a:ext cx="8006400" cy="8532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200">
                <a:solidFill>
                  <a:schemeClr val="tx1"/>
                </a:solidFill>
                <a:latin typeface="Raleway" pitchFamily="2" charset="0"/>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dirty="0"/>
          </a:p>
        </p:txBody>
      </p:sp>
      <p:pic>
        <p:nvPicPr>
          <p:cNvPr id="11" name="Picture 10">
            <a:extLst>
              <a:ext uri="{FF2B5EF4-FFF2-40B4-BE49-F238E27FC236}">
                <a16:creationId xmlns:a16="http://schemas.microsoft.com/office/drawing/2014/main" id="{2F9D72CD-EDE0-C0F6-D2D9-664BD9111D39}"/>
              </a:ext>
            </a:extLst>
          </p:cNvPr>
          <p:cNvPicPr>
            <a:picLocks noChangeAspect="1"/>
          </p:cNvPicPr>
          <p:nvPr userDrawn="1"/>
        </p:nvPicPr>
        <p:blipFill rotWithShape="1">
          <a:blip r:embed="rId2"/>
          <a:srcRect t="14381" b="10083"/>
          <a:stretch/>
        </p:blipFill>
        <p:spPr>
          <a:xfrm>
            <a:off x="-10478" y="4778374"/>
            <a:ext cx="1629531" cy="365126"/>
          </a:xfrm>
          <a:prstGeom prst="rect">
            <a:avLst/>
          </a:prstGeom>
        </p:spPr>
      </p:pic>
      <p:sp>
        <p:nvSpPr>
          <p:cNvPr id="12" name="Slide Number Placeholder 5">
            <a:extLst>
              <a:ext uri="{FF2B5EF4-FFF2-40B4-BE49-F238E27FC236}">
                <a16:creationId xmlns:a16="http://schemas.microsoft.com/office/drawing/2014/main" id="{54CBDA10-C463-8A5E-0969-8CFE1D30C617}"/>
              </a:ext>
            </a:extLst>
          </p:cNvPr>
          <p:cNvSpPr>
            <a:spLocks noGrp="1"/>
          </p:cNvSpPr>
          <p:nvPr>
            <p:ph type="sldNum" sz="quarter" idx="12"/>
          </p:nvPr>
        </p:nvSpPr>
        <p:spPr>
          <a:xfrm>
            <a:off x="8492930" y="4810835"/>
            <a:ext cx="548700" cy="266454"/>
          </a:xfrm>
          <a:prstGeom prst="rect">
            <a:avLst/>
          </a:prstGeom>
        </p:spPr>
        <p:txBody>
          <a:bodyPr/>
          <a:lstStyle>
            <a:lvl1pPr>
              <a:defRPr>
                <a:latin typeface="Raleway" pitchFamily="2" charset="0"/>
                <a:cs typeface="Calibri" panose="020F0502020204030204" pitchFamily="34" charset="0"/>
              </a:defRPr>
            </a:lvl1pPr>
          </a:lstStyle>
          <a:p>
            <a:fld id="{66B530E6-33B2-49CF-A736-7C25316E718C}" type="slidenum">
              <a:rPr lang="en-US" smtClean="0"/>
              <a:pPr/>
              <a:t>‹#›</a:t>
            </a:fld>
            <a:endParaRPr lang="en-US" dirty="0"/>
          </a:p>
        </p:txBody>
      </p:sp>
    </p:spTree>
    <p:extLst>
      <p:ext uri="{BB962C8B-B14F-4D97-AF65-F5344CB8AC3E}">
        <p14:creationId xmlns:p14="http://schemas.microsoft.com/office/powerpoint/2010/main" val="2588289434"/>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matchingName="Title and two columns 1" userDrawn="1">
  <p:cSld name="Title and two columns 1">
    <p:spTree>
      <p:nvGrpSpPr>
        <p:cNvPr id="1" name="Shape 76"/>
        <p:cNvGrpSpPr/>
        <p:nvPr/>
      </p:nvGrpSpPr>
      <p:grpSpPr>
        <a:xfrm>
          <a:off x="0" y="0"/>
          <a:ext cx="0" cy="0"/>
          <a:chOff x="0" y="0"/>
          <a:chExt cx="0" cy="0"/>
        </a:xfrm>
      </p:grpSpPr>
      <p:sp>
        <p:nvSpPr>
          <p:cNvPr id="77" name="Google Shape;77;p13"/>
          <p:cNvSpPr txBox="1">
            <a:spLocks noGrp="1"/>
          </p:cNvSpPr>
          <p:nvPr>
            <p:ph type="subTitle" idx="1"/>
          </p:nvPr>
        </p:nvSpPr>
        <p:spPr>
          <a:xfrm>
            <a:off x="1352045" y="2895600"/>
            <a:ext cx="2734710" cy="371400"/>
          </a:xfrm>
          <a:prstGeom prst="rect">
            <a:avLst/>
          </a:prstGeom>
        </p:spPr>
        <p:txBody>
          <a:bodyPr spcFirstLastPara="1" wrap="square" lIns="91425" tIns="91425" rIns="91425" bIns="91425" anchor="ctr" anchorCtr="0">
            <a:normAutofit/>
          </a:bodyPr>
          <a:lstStyle>
            <a:lvl1pPr lvl="0" algn="ctr" rtl="0">
              <a:lnSpc>
                <a:spcPct val="100000"/>
              </a:lnSpc>
              <a:spcBef>
                <a:spcPts val="0"/>
              </a:spcBef>
              <a:spcAft>
                <a:spcPts val="0"/>
              </a:spcAft>
              <a:buNone/>
              <a:defRPr b="1">
                <a:latin typeface="Calibri" panose="020F0502020204030204" pitchFamily="34" charset="0"/>
                <a:cs typeface="Calibri" panose="020F0502020204030204" pitchFamily="34" charset="0"/>
              </a:defRPr>
            </a:lvl1pPr>
            <a:lvl2pPr lvl="1" rtl="0">
              <a:lnSpc>
                <a:spcPct val="100000"/>
              </a:lnSpc>
              <a:spcBef>
                <a:spcPts val="1200"/>
              </a:spcBef>
              <a:spcAft>
                <a:spcPts val="0"/>
              </a:spcAft>
              <a:buNone/>
              <a:defRPr b="1"/>
            </a:lvl2pPr>
            <a:lvl3pPr lvl="2" rtl="0">
              <a:lnSpc>
                <a:spcPct val="100000"/>
              </a:lnSpc>
              <a:spcBef>
                <a:spcPts val="1200"/>
              </a:spcBef>
              <a:spcAft>
                <a:spcPts val="0"/>
              </a:spcAft>
              <a:buNone/>
              <a:defRPr b="1"/>
            </a:lvl3pPr>
            <a:lvl4pPr lvl="3" rtl="0">
              <a:lnSpc>
                <a:spcPct val="100000"/>
              </a:lnSpc>
              <a:spcBef>
                <a:spcPts val="1200"/>
              </a:spcBef>
              <a:spcAft>
                <a:spcPts val="0"/>
              </a:spcAft>
              <a:buNone/>
              <a:defRPr b="1"/>
            </a:lvl4pPr>
            <a:lvl5pPr lvl="4" rtl="0">
              <a:lnSpc>
                <a:spcPct val="100000"/>
              </a:lnSpc>
              <a:spcBef>
                <a:spcPts val="1200"/>
              </a:spcBef>
              <a:spcAft>
                <a:spcPts val="0"/>
              </a:spcAft>
              <a:buNone/>
              <a:defRPr b="1"/>
            </a:lvl5pPr>
            <a:lvl6pPr lvl="5" rtl="0">
              <a:lnSpc>
                <a:spcPct val="100000"/>
              </a:lnSpc>
              <a:spcBef>
                <a:spcPts val="1200"/>
              </a:spcBef>
              <a:spcAft>
                <a:spcPts val="0"/>
              </a:spcAft>
              <a:buNone/>
              <a:defRPr b="1"/>
            </a:lvl6pPr>
            <a:lvl7pPr lvl="6" rtl="0">
              <a:lnSpc>
                <a:spcPct val="100000"/>
              </a:lnSpc>
              <a:spcBef>
                <a:spcPts val="1200"/>
              </a:spcBef>
              <a:spcAft>
                <a:spcPts val="0"/>
              </a:spcAft>
              <a:buNone/>
              <a:defRPr b="1"/>
            </a:lvl7pPr>
            <a:lvl8pPr lvl="7" rtl="0">
              <a:lnSpc>
                <a:spcPct val="100000"/>
              </a:lnSpc>
              <a:spcBef>
                <a:spcPts val="1200"/>
              </a:spcBef>
              <a:spcAft>
                <a:spcPts val="0"/>
              </a:spcAft>
              <a:buNone/>
              <a:defRPr b="1"/>
            </a:lvl8pPr>
            <a:lvl9pPr lvl="8" rtl="0">
              <a:lnSpc>
                <a:spcPct val="100000"/>
              </a:lnSpc>
              <a:spcBef>
                <a:spcPts val="1200"/>
              </a:spcBef>
              <a:spcAft>
                <a:spcPts val="1200"/>
              </a:spcAft>
              <a:buNone/>
              <a:defRPr b="1"/>
            </a:lvl9pPr>
          </a:lstStyle>
          <a:p>
            <a:endParaRPr dirty="0"/>
          </a:p>
        </p:txBody>
      </p:sp>
      <p:sp>
        <p:nvSpPr>
          <p:cNvPr id="78" name="Google Shape;78;p13"/>
          <p:cNvSpPr txBox="1">
            <a:spLocks noGrp="1"/>
          </p:cNvSpPr>
          <p:nvPr>
            <p:ph type="subTitle" idx="2"/>
          </p:nvPr>
        </p:nvSpPr>
        <p:spPr>
          <a:xfrm>
            <a:off x="1352045" y="3272025"/>
            <a:ext cx="2734710" cy="9591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None/>
              <a:defRPr sz="1400">
                <a:latin typeface="Calibri" panose="020F0502020204030204" pitchFamily="34" charset="0"/>
                <a:cs typeface="Calibri" panose="020F0502020204030204" pitchFamily="34" charset="0"/>
              </a:defRPr>
            </a:lvl1pPr>
            <a:lvl2pPr lvl="1" rtl="0">
              <a:lnSpc>
                <a:spcPct val="100000"/>
              </a:lnSpc>
              <a:spcBef>
                <a:spcPts val="1200"/>
              </a:spcBef>
              <a:spcAft>
                <a:spcPts val="0"/>
              </a:spcAft>
              <a:buNone/>
              <a:defRPr sz="1400"/>
            </a:lvl2pPr>
            <a:lvl3pPr lvl="2" rtl="0">
              <a:lnSpc>
                <a:spcPct val="100000"/>
              </a:lnSpc>
              <a:spcBef>
                <a:spcPts val="1200"/>
              </a:spcBef>
              <a:spcAft>
                <a:spcPts val="0"/>
              </a:spcAft>
              <a:buNone/>
              <a:defRPr sz="1400"/>
            </a:lvl3pPr>
            <a:lvl4pPr lvl="3" rtl="0">
              <a:lnSpc>
                <a:spcPct val="100000"/>
              </a:lnSpc>
              <a:spcBef>
                <a:spcPts val="1200"/>
              </a:spcBef>
              <a:spcAft>
                <a:spcPts val="0"/>
              </a:spcAft>
              <a:buNone/>
              <a:defRPr sz="1400"/>
            </a:lvl4pPr>
            <a:lvl5pPr lvl="4" rtl="0">
              <a:lnSpc>
                <a:spcPct val="100000"/>
              </a:lnSpc>
              <a:spcBef>
                <a:spcPts val="1200"/>
              </a:spcBef>
              <a:spcAft>
                <a:spcPts val="0"/>
              </a:spcAft>
              <a:buNone/>
              <a:defRPr sz="1400"/>
            </a:lvl5pPr>
            <a:lvl6pPr lvl="5" rtl="0">
              <a:lnSpc>
                <a:spcPct val="100000"/>
              </a:lnSpc>
              <a:spcBef>
                <a:spcPts val="1200"/>
              </a:spcBef>
              <a:spcAft>
                <a:spcPts val="0"/>
              </a:spcAft>
              <a:buNone/>
              <a:defRPr sz="1400"/>
            </a:lvl6pPr>
            <a:lvl7pPr lvl="6" rtl="0">
              <a:lnSpc>
                <a:spcPct val="100000"/>
              </a:lnSpc>
              <a:spcBef>
                <a:spcPts val="1200"/>
              </a:spcBef>
              <a:spcAft>
                <a:spcPts val="0"/>
              </a:spcAft>
              <a:buNone/>
              <a:defRPr sz="1400"/>
            </a:lvl7pPr>
            <a:lvl8pPr lvl="7" rtl="0">
              <a:lnSpc>
                <a:spcPct val="100000"/>
              </a:lnSpc>
              <a:spcBef>
                <a:spcPts val="1200"/>
              </a:spcBef>
              <a:spcAft>
                <a:spcPts val="0"/>
              </a:spcAft>
              <a:buNone/>
              <a:defRPr sz="1400"/>
            </a:lvl8pPr>
            <a:lvl9pPr lvl="8" rtl="0">
              <a:lnSpc>
                <a:spcPct val="100000"/>
              </a:lnSpc>
              <a:spcBef>
                <a:spcPts val="1200"/>
              </a:spcBef>
              <a:spcAft>
                <a:spcPts val="1200"/>
              </a:spcAft>
              <a:buNone/>
              <a:defRPr sz="1400"/>
            </a:lvl9pPr>
          </a:lstStyle>
          <a:p>
            <a:endParaRPr dirty="0"/>
          </a:p>
        </p:txBody>
      </p:sp>
      <p:sp>
        <p:nvSpPr>
          <p:cNvPr id="79" name="Google Shape;79;p13"/>
          <p:cNvSpPr txBox="1">
            <a:spLocks noGrp="1"/>
          </p:cNvSpPr>
          <p:nvPr>
            <p:ph type="subTitle" idx="3"/>
          </p:nvPr>
        </p:nvSpPr>
        <p:spPr>
          <a:xfrm>
            <a:off x="5057270" y="2895600"/>
            <a:ext cx="2734710" cy="371400"/>
          </a:xfrm>
          <a:prstGeom prst="rect">
            <a:avLst/>
          </a:prstGeom>
        </p:spPr>
        <p:txBody>
          <a:bodyPr spcFirstLastPara="1" wrap="square" lIns="91425" tIns="91425" rIns="91425" bIns="91425" anchor="ctr" anchorCtr="0">
            <a:normAutofit/>
          </a:bodyPr>
          <a:lstStyle>
            <a:lvl1pPr lvl="0" algn="ctr" rtl="0">
              <a:lnSpc>
                <a:spcPct val="100000"/>
              </a:lnSpc>
              <a:spcBef>
                <a:spcPts val="0"/>
              </a:spcBef>
              <a:spcAft>
                <a:spcPts val="0"/>
              </a:spcAft>
              <a:buNone/>
              <a:defRPr b="1">
                <a:latin typeface="Calibri" panose="020F0502020204030204" pitchFamily="34" charset="0"/>
                <a:cs typeface="Calibri" panose="020F0502020204030204" pitchFamily="34" charset="0"/>
              </a:defRPr>
            </a:lvl1pPr>
            <a:lvl2pPr lvl="1" rtl="0">
              <a:lnSpc>
                <a:spcPct val="100000"/>
              </a:lnSpc>
              <a:spcBef>
                <a:spcPts val="1200"/>
              </a:spcBef>
              <a:spcAft>
                <a:spcPts val="0"/>
              </a:spcAft>
              <a:buNone/>
              <a:defRPr b="1"/>
            </a:lvl2pPr>
            <a:lvl3pPr lvl="2" rtl="0">
              <a:lnSpc>
                <a:spcPct val="100000"/>
              </a:lnSpc>
              <a:spcBef>
                <a:spcPts val="1200"/>
              </a:spcBef>
              <a:spcAft>
                <a:spcPts val="0"/>
              </a:spcAft>
              <a:buNone/>
              <a:defRPr b="1"/>
            </a:lvl3pPr>
            <a:lvl4pPr lvl="3" rtl="0">
              <a:lnSpc>
                <a:spcPct val="100000"/>
              </a:lnSpc>
              <a:spcBef>
                <a:spcPts val="1200"/>
              </a:spcBef>
              <a:spcAft>
                <a:spcPts val="0"/>
              </a:spcAft>
              <a:buNone/>
              <a:defRPr b="1"/>
            </a:lvl4pPr>
            <a:lvl5pPr lvl="4" rtl="0">
              <a:lnSpc>
                <a:spcPct val="100000"/>
              </a:lnSpc>
              <a:spcBef>
                <a:spcPts val="1200"/>
              </a:spcBef>
              <a:spcAft>
                <a:spcPts val="0"/>
              </a:spcAft>
              <a:buNone/>
              <a:defRPr b="1"/>
            </a:lvl5pPr>
            <a:lvl6pPr lvl="5" rtl="0">
              <a:lnSpc>
                <a:spcPct val="100000"/>
              </a:lnSpc>
              <a:spcBef>
                <a:spcPts val="1200"/>
              </a:spcBef>
              <a:spcAft>
                <a:spcPts val="0"/>
              </a:spcAft>
              <a:buNone/>
              <a:defRPr b="1"/>
            </a:lvl6pPr>
            <a:lvl7pPr lvl="6" rtl="0">
              <a:lnSpc>
                <a:spcPct val="100000"/>
              </a:lnSpc>
              <a:spcBef>
                <a:spcPts val="1200"/>
              </a:spcBef>
              <a:spcAft>
                <a:spcPts val="0"/>
              </a:spcAft>
              <a:buNone/>
              <a:defRPr b="1"/>
            </a:lvl7pPr>
            <a:lvl8pPr lvl="7" rtl="0">
              <a:lnSpc>
                <a:spcPct val="100000"/>
              </a:lnSpc>
              <a:spcBef>
                <a:spcPts val="1200"/>
              </a:spcBef>
              <a:spcAft>
                <a:spcPts val="0"/>
              </a:spcAft>
              <a:buNone/>
              <a:defRPr b="1"/>
            </a:lvl8pPr>
            <a:lvl9pPr lvl="8" rtl="0">
              <a:lnSpc>
                <a:spcPct val="100000"/>
              </a:lnSpc>
              <a:spcBef>
                <a:spcPts val="1200"/>
              </a:spcBef>
              <a:spcAft>
                <a:spcPts val="1200"/>
              </a:spcAft>
              <a:buNone/>
              <a:defRPr b="1"/>
            </a:lvl9pPr>
          </a:lstStyle>
          <a:p>
            <a:endParaRPr dirty="0"/>
          </a:p>
        </p:txBody>
      </p:sp>
      <p:sp>
        <p:nvSpPr>
          <p:cNvPr id="80" name="Google Shape;80;p13"/>
          <p:cNvSpPr txBox="1">
            <a:spLocks noGrp="1"/>
          </p:cNvSpPr>
          <p:nvPr>
            <p:ph type="subTitle" idx="4"/>
          </p:nvPr>
        </p:nvSpPr>
        <p:spPr>
          <a:xfrm>
            <a:off x="5057270" y="3272025"/>
            <a:ext cx="2734710" cy="9591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None/>
              <a:defRPr sz="1400">
                <a:latin typeface="Calibri" panose="020F0502020204030204" pitchFamily="34" charset="0"/>
                <a:cs typeface="Calibri" panose="020F0502020204030204" pitchFamily="34" charset="0"/>
              </a:defRPr>
            </a:lvl1pPr>
            <a:lvl2pPr lvl="1" rtl="0">
              <a:lnSpc>
                <a:spcPct val="100000"/>
              </a:lnSpc>
              <a:spcBef>
                <a:spcPts val="1200"/>
              </a:spcBef>
              <a:spcAft>
                <a:spcPts val="0"/>
              </a:spcAft>
              <a:buNone/>
              <a:defRPr sz="1400"/>
            </a:lvl2pPr>
            <a:lvl3pPr lvl="2" rtl="0">
              <a:lnSpc>
                <a:spcPct val="100000"/>
              </a:lnSpc>
              <a:spcBef>
                <a:spcPts val="1200"/>
              </a:spcBef>
              <a:spcAft>
                <a:spcPts val="0"/>
              </a:spcAft>
              <a:buNone/>
              <a:defRPr sz="1400"/>
            </a:lvl3pPr>
            <a:lvl4pPr lvl="3" rtl="0">
              <a:lnSpc>
                <a:spcPct val="100000"/>
              </a:lnSpc>
              <a:spcBef>
                <a:spcPts val="1200"/>
              </a:spcBef>
              <a:spcAft>
                <a:spcPts val="0"/>
              </a:spcAft>
              <a:buNone/>
              <a:defRPr sz="1400"/>
            </a:lvl4pPr>
            <a:lvl5pPr lvl="4" rtl="0">
              <a:lnSpc>
                <a:spcPct val="100000"/>
              </a:lnSpc>
              <a:spcBef>
                <a:spcPts val="1200"/>
              </a:spcBef>
              <a:spcAft>
                <a:spcPts val="0"/>
              </a:spcAft>
              <a:buNone/>
              <a:defRPr sz="1400"/>
            </a:lvl5pPr>
            <a:lvl6pPr lvl="5" rtl="0">
              <a:lnSpc>
                <a:spcPct val="100000"/>
              </a:lnSpc>
              <a:spcBef>
                <a:spcPts val="1200"/>
              </a:spcBef>
              <a:spcAft>
                <a:spcPts val="0"/>
              </a:spcAft>
              <a:buNone/>
              <a:defRPr sz="1400"/>
            </a:lvl6pPr>
            <a:lvl7pPr lvl="6" rtl="0">
              <a:lnSpc>
                <a:spcPct val="100000"/>
              </a:lnSpc>
              <a:spcBef>
                <a:spcPts val="1200"/>
              </a:spcBef>
              <a:spcAft>
                <a:spcPts val="0"/>
              </a:spcAft>
              <a:buNone/>
              <a:defRPr sz="1400"/>
            </a:lvl7pPr>
            <a:lvl8pPr lvl="7" rtl="0">
              <a:lnSpc>
                <a:spcPct val="100000"/>
              </a:lnSpc>
              <a:spcBef>
                <a:spcPts val="1200"/>
              </a:spcBef>
              <a:spcAft>
                <a:spcPts val="0"/>
              </a:spcAft>
              <a:buNone/>
              <a:defRPr sz="1400"/>
            </a:lvl8pPr>
            <a:lvl9pPr lvl="8" rtl="0">
              <a:lnSpc>
                <a:spcPct val="100000"/>
              </a:lnSpc>
              <a:spcBef>
                <a:spcPts val="1200"/>
              </a:spcBef>
              <a:spcAft>
                <a:spcPts val="1200"/>
              </a:spcAft>
              <a:buNone/>
              <a:defRPr sz="1400"/>
            </a:lvl9pPr>
          </a:lstStyle>
          <a:p>
            <a:endParaRPr/>
          </a:p>
        </p:txBody>
      </p:sp>
      <p:sp>
        <p:nvSpPr>
          <p:cNvPr id="3" name="Google Shape;45;p7">
            <a:extLst>
              <a:ext uri="{FF2B5EF4-FFF2-40B4-BE49-F238E27FC236}">
                <a16:creationId xmlns:a16="http://schemas.microsoft.com/office/drawing/2014/main" id="{D0B48D13-027A-4AFE-4CD9-AAE135E2BABD}"/>
              </a:ext>
            </a:extLst>
          </p:cNvPr>
          <p:cNvSpPr txBox="1">
            <a:spLocks noGrp="1"/>
          </p:cNvSpPr>
          <p:nvPr>
            <p:ph type="title"/>
          </p:nvPr>
        </p:nvSpPr>
        <p:spPr>
          <a:xfrm>
            <a:off x="302401" y="86400"/>
            <a:ext cx="7913249"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solidFill>
                  <a:schemeClr val="tx1"/>
                </a:solidFill>
                <a:latin typeface="Raleway" pitchFamily="2" charset="0"/>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dirty="0"/>
          </a:p>
        </p:txBody>
      </p:sp>
      <p:pic>
        <p:nvPicPr>
          <p:cNvPr id="8" name="Picture 7">
            <a:extLst>
              <a:ext uri="{FF2B5EF4-FFF2-40B4-BE49-F238E27FC236}">
                <a16:creationId xmlns:a16="http://schemas.microsoft.com/office/drawing/2014/main" id="{97FB575D-20E1-DE22-AF60-AFA696F5574C}"/>
              </a:ext>
            </a:extLst>
          </p:cNvPr>
          <p:cNvPicPr>
            <a:picLocks noChangeAspect="1"/>
          </p:cNvPicPr>
          <p:nvPr userDrawn="1"/>
        </p:nvPicPr>
        <p:blipFill rotWithShape="1">
          <a:blip r:embed="rId2"/>
          <a:srcRect t="14381" b="10083"/>
          <a:stretch/>
        </p:blipFill>
        <p:spPr>
          <a:xfrm>
            <a:off x="-10478" y="4778374"/>
            <a:ext cx="1629531" cy="365126"/>
          </a:xfrm>
          <a:prstGeom prst="rect">
            <a:avLst/>
          </a:prstGeom>
        </p:spPr>
      </p:pic>
      <p:sp>
        <p:nvSpPr>
          <p:cNvPr id="9" name="Slide Number Placeholder 5">
            <a:extLst>
              <a:ext uri="{FF2B5EF4-FFF2-40B4-BE49-F238E27FC236}">
                <a16:creationId xmlns:a16="http://schemas.microsoft.com/office/drawing/2014/main" id="{9432BB4C-0FFD-F107-637F-62075DD566B0}"/>
              </a:ext>
            </a:extLst>
          </p:cNvPr>
          <p:cNvSpPr>
            <a:spLocks noGrp="1"/>
          </p:cNvSpPr>
          <p:nvPr>
            <p:ph type="sldNum" sz="quarter" idx="12"/>
          </p:nvPr>
        </p:nvSpPr>
        <p:spPr>
          <a:xfrm>
            <a:off x="8492930" y="4810835"/>
            <a:ext cx="548700" cy="266454"/>
          </a:xfrm>
          <a:prstGeom prst="rect">
            <a:avLst/>
          </a:prstGeom>
        </p:spPr>
        <p:txBody>
          <a:bodyPr/>
          <a:lstStyle>
            <a:lvl1pPr>
              <a:defRPr>
                <a:latin typeface="Raleway" pitchFamily="2" charset="0"/>
                <a:cs typeface="Calibri" panose="020F0502020204030204" pitchFamily="34" charset="0"/>
              </a:defRPr>
            </a:lvl1pPr>
          </a:lstStyle>
          <a:p>
            <a:fld id="{66B530E6-33B2-49CF-A736-7C25316E718C}" type="slidenum">
              <a:rPr lang="en-US" smtClean="0"/>
              <a:pPr/>
              <a:t>‹#›</a:t>
            </a:fld>
            <a:endParaRPr lang="en-US" dirty="0"/>
          </a:p>
        </p:txBody>
      </p:sp>
    </p:spTree>
    <p:extLst>
      <p:ext uri="{BB962C8B-B14F-4D97-AF65-F5344CB8AC3E}">
        <p14:creationId xmlns:p14="http://schemas.microsoft.com/office/powerpoint/2010/main" val="451103169"/>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Google Shape;45;p7">
            <a:extLst>
              <a:ext uri="{FF2B5EF4-FFF2-40B4-BE49-F238E27FC236}">
                <a16:creationId xmlns:a16="http://schemas.microsoft.com/office/drawing/2014/main" id="{564256A3-4B60-B37C-3C15-AB3FE9B6DA43}"/>
              </a:ext>
            </a:extLst>
          </p:cNvPr>
          <p:cNvSpPr txBox="1">
            <a:spLocks noGrp="1"/>
          </p:cNvSpPr>
          <p:nvPr>
            <p:ph type="title"/>
          </p:nvPr>
        </p:nvSpPr>
        <p:spPr>
          <a:xfrm>
            <a:off x="302398" y="0"/>
            <a:ext cx="8006400" cy="853200"/>
          </a:xfrm>
          <a:prstGeom prst="rect">
            <a:avLst/>
          </a:prstGeom>
        </p:spPr>
        <p:txBody>
          <a:bodyPr spcFirstLastPara="1" wrap="square" lIns="91425" tIns="91425" rIns="91425" bIns="91425" anchor="ctr" anchorCtr="0">
            <a:noAutofit/>
          </a:bodyPr>
          <a:lstStyle>
            <a:lvl1pPr lvl="0">
              <a:spcBef>
                <a:spcPts val="0"/>
              </a:spcBef>
              <a:spcAft>
                <a:spcPts val="0"/>
              </a:spcAft>
              <a:buSzPts val="2400"/>
              <a:buNone/>
              <a:defRPr sz="2200">
                <a:solidFill>
                  <a:schemeClr val="tx1"/>
                </a:solidFill>
                <a:latin typeface="Raleway" pitchFamily="2" charset="0"/>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dirty="0"/>
          </a:p>
        </p:txBody>
      </p:sp>
      <p:pic>
        <p:nvPicPr>
          <p:cNvPr id="10" name="Picture 9">
            <a:extLst>
              <a:ext uri="{FF2B5EF4-FFF2-40B4-BE49-F238E27FC236}">
                <a16:creationId xmlns:a16="http://schemas.microsoft.com/office/drawing/2014/main" id="{0ED84FBE-1867-E2FC-542F-6BD86B80EBD3}"/>
              </a:ext>
            </a:extLst>
          </p:cNvPr>
          <p:cNvPicPr>
            <a:picLocks noChangeAspect="1"/>
          </p:cNvPicPr>
          <p:nvPr userDrawn="1"/>
        </p:nvPicPr>
        <p:blipFill rotWithShape="1">
          <a:blip r:embed="rId2"/>
          <a:srcRect t="14381" b="10083"/>
          <a:stretch/>
        </p:blipFill>
        <p:spPr>
          <a:xfrm>
            <a:off x="-10478" y="4778374"/>
            <a:ext cx="1629531" cy="365126"/>
          </a:xfrm>
          <a:prstGeom prst="rect">
            <a:avLst/>
          </a:prstGeom>
        </p:spPr>
      </p:pic>
      <p:sp>
        <p:nvSpPr>
          <p:cNvPr id="11" name="Slide Number Placeholder 5">
            <a:extLst>
              <a:ext uri="{FF2B5EF4-FFF2-40B4-BE49-F238E27FC236}">
                <a16:creationId xmlns:a16="http://schemas.microsoft.com/office/drawing/2014/main" id="{4B24C27D-E9CF-52B2-895E-3ABEC7ADC878}"/>
              </a:ext>
            </a:extLst>
          </p:cNvPr>
          <p:cNvSpPr>
            <a:spLocks noGrp="1"/>
          </p:cNvSpPr>
          <p:nvPr>
            <p:ph type="sldNum" sz="quarter" idx="12"/>
          </p:nvPr>
        </p:nvSpPr>
        <p:spPr>
          <a:xfrm>
            <a:off x="8492930" y="4810835"/>
            <a:ext cx="548700" cy="266454"/>
          </a:xfrm>
          <a:prstGeom prst="rect">
            <a:avLst/>
          </a:prstGeom>
        </p:spPr>
        <p:txBody>
          <a:bodyPr/>
          <a:lstStyle>
            <a:lvl1pPr>
              <a:defRPr>
                <a:latin typeface="Raleway" pitchFamily="2" charset="0"/>
                <a:cs typeface="Calibri" panose="020F0502020204030204" pitchFamily="34" charset="0"/>
              </a:defRPr>
            </a:lvl1pPr>
          </a:lstStyle>
          <a:p>
            <a:fld id="{66B530E6-33B2-49CF-A736-7C25316E718C}" type="slidenum">
              <a:rPr lang="en-US" smtClean="0"/>
              <a:pPr/>
              <a:t>‹#›</a:t>
            </a:fld>
            <a:endParaRPr lang="en-US" dirty="0"/>
          </a:p>
        </p:txBody>
      </p:sp>
    </p:spTree>
    <p:extLst>
      <p:ext uri="{BB962C8B-B14F-4D97-AF65-F5344CB8AC3E}">
        <p14:creationId xmlns:p14="http://schemas.microsoft.com/office/powerpoint/2010/main" val="2246322782"/>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BFC2F6F-72C7-ED90-81EA-0F85DB22FBEC}"/>
              </a:ext>
            </a:extLst>
          </p:cNvPr>
          <p:cNvPicPr>
            <a:picLocks noChangeAspect="1"/>
          </p:cNvPicPr>
          <p:nvPr userDrawn="1"/>
        </p:nvPicPr>
        <p:blipFill>
          <a:blip r:embed="rId2"/>
          <a:stretch>
            <a:fillRect/>
          </a:stretch>
        </p:blipFill>
        <p:spPr>
          <a:xfrm>
            <a:off x="-10478" y="4708855"/>
            <a:ext cx="1629531" cy="483386"/>
          </a:xfrm>
          <a:prstGeom prst="rect">
            <a:avLst/>
          </a:prstGeom>
        </p:spPr>
      </p:pic>
      <p:sp>
        <p:nvSpPr>
          <p:cNvPr id="10" name="Slide Number Placeholder 5">
            <a:extLst>
              <a:ext uri="{FF2B5EF4-FFF2-40B4-BE49-F238E27FC236}">
                <a16:creationId xmlns:a16="http://schemas.microsoft.com/office/drawing/2014/main" id="{983060A7-945A-2E96-761C-7E7F8D3C45F9}"/>
              </a:ext>
            </a:extLst>
          </p:cNvPr>
          <p:cNvSpPr>
            <a:spLocks noGrp="1"/>
          </p:cNvSpPr>
          <p:nvPr>
            <p:ph type="sldNum" sz="quarter" idx="12"/>
          </p:nvPr>
        </p:nvSpPr>
        <p:spPr>
          <a:xfrm>
            <a:off x="8492930" y="4810835"/>
            <a:ext cx="548700" cy="266454"/>
          </a:xfrm>
          <a:prstGeom prst="rect">
            <a:avLst/>
          </a:prstGeom>
        </p:spPr>
        <p:txBody>
          <a:bodyPr/>
          <a:lstStyle>
            <a:lvl1pPr>
              <a:defRPr>
                <a:latin typeface="Raleway" pitchFamily="2" charset="0"/>
                <a:cs typeface="Calibri" panose="020F0502020204030204" pitchFamily="34" charset="0"/>
              </a:defRPr>
            </a:lvl1pPr>
          </a:lstStyle>
          <a:p>
            <a:fld id="{66B530E6-33B2-49CF-A736-7C25316E718C}" type="slidenum">
              <a:rPr lang="en-US" smtClean="0"/>
              <a:pPr/>
              <a:t>‹#›</a:t>
            </a:fld>
            <a:endParaRPr lang="en-US" dirty="0"/>
          </a:p>
        </p:txBody>
      </p:sp>
    </p:spTree>
    <p:extLst>
      <p:ext uri="{BB962C8B-B14F-4D97-AF65-F5344CB8AC3E}">
        <p14:creationId xmlns:p14="http://schemas.microsoft.com/office/powerpoint/2010/main" val="963350116"/>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Scaletrix Title Page (2)">
    <p:spTree>
      <p:nvGrpSpPr>
        <p:cNvPr id="1" name=""/>
        <p:cNvGrpSpPr/>
        <p:nvPr/>
      </p:nvGrpSpPr>
      <p:grpSpPr>
        <a:xfrm>
          <a:off x="0" y="0"/>
          <a:ext cx="0" cy="0"/>
          <a:chOff x="0" y="0"/>
          <a:chExt cx="0" cy="0"/>
        </a:xfrm>
      </p:grpSpPr>
      <p:sp>
        <p:nvSpPr>
          <p:cNvPr id="2" name="Google Shape;22;p3">
            <a:extLst>
              <a:ext uri="{FF2B5EF4-FFF2-40B4-BE49-F238E27FC236}">
                <a16:creationId xmlns:a16="http://schemas.microsoft.com/office/drawing/2014/main" id="{2F306997-3B2B-2B65-053F-A3D89D2F2DA0}"/>
              </a:ext>
            </a:extLst>
          </p:cNvPr>
          <p:cNvSpPr/>
          <p:nvPr userDrawn="1"/>
        </p:nvSpPr>
        <p:spPr>
          <a:xfrm>
            <a:off x="-50" y="0"/>
            <a:ext cx="9144000" cy="4745982"/>
          </a:xfrm>
          <a:prstGeom prst="rect">
            <a:avLst/>
          </a:pr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dirty="0"/>
          </a:p>
        </p:txBody>
      </p:sp>
      <p:sp>
        <p:nvSpPr>
          <p:cNvPr id="4" name="Freeform: Shape 3">
            <a:extLst>
              <a:ext uri="{FF2B5EF4-FFF2-40B4-BE49-F238E27FC236}">
                <a16:creationId xmlns:a16="http://schemas.microsoft.com/office/drawing/2014/main" id="{92A54218-CF0C-124F-7F36-FB11D5E35693}"/>
              </a:ext>
            </a:extLst>
          </p:cNvPr>
          <p:cNvSpPr/>
          <p:nvPr userDrawn="1"/>
        </p:nvSpPr>
        <p:spPr>
          <a:xfrm>
            <a:off x="0" y="0"/>
            <a:ext cx="9152022" cy="1396038"/>
          </a:xfrm>
          <a:custGeom>
            <a:avLst/>
            <a:gdLst>
              <a:gd name="connsiteX0" fmla="*/ 1006701 w 11832165"/>
              <a:gd name="connsiteY0" fmla="*/ 3518817 h 4329983"/>
              <a:gd name="connsiteX1" fmla="*/ 3254601 w 11832165"/>
              <a:gd name="connsiteY1" fmla="*/ 2613942 h 4329983"/>
              <a:gd name="connsiteX2" fmla="*/ 7445601 w 11832165"/>
              <a:gd name="connsiteY2" fmla="*/ 4328442 h 4329983"/>
              <a:gd name="connsiteX3" fmla="*/ 11369901 w 11832165"/>
              <a:gd name="connsiteY3" fmla="*/ 2261517 h 4329983"/>
              <a:gd name="connsiteX4" fmla="*/ 11036526 w 11832165"/>
              <a:gd name="connsiteY4" fmla="*/ 223167 h 4329983"/>
              <a:gd name="connsiteX5" fmla="*/ 4931001 w 11832165"/>
              <a:gd name="connsiteY5" fmla="*/ 118392 h 4329983"/>
              <a:gd name="connsiteX6" fmla="*/ 225651 w 11832165"/>
              <a:gd name="connsiteY6" fmla="*/ 804192 h 4329983"/>
              <a:gd name="connsiteX7" fmla="*/ 1006701 w 11832165"/>
              <a:gd name="connsiteY7" fmla="*/ 3518817 h 4329983"/>
              <a:gd name="connsiteX0" fmla="*/ 1006701 w 11750594"/>
              <a:gd name="connsiteY0" fmla="*/ 3408521 h 4219687"/>
              <a:gd name="connsiteX1" fmla="*/ 3254601 w 11750594"/>
              <a:gd name="connsiteY1" fmla="*/ 2503646 h 4219687"/>
              <a:gd name="connsiteX2" fmla="*/ 7445601 w 11750594"/>
              <a:gd name="connsiteY2" fmla="*/ 4218146 h 4219687"/>
              <a:gd name="connsiteX3" fmla="*/ 11369901 w 11750594"/>
              <a:gd name="connsiteY3" fmla="*/ 2151221 h 4219687"/>
              <a:gd name="connsiteX4" fmla="*/ 10869673 w 11750594"/>
              <a:gd name="connsiteY4" fmla="*/ 1065371 h 4219687"/>
              <a:gd name="connsiteX5" fmla="*/ 4931001 w 11750594"/>
              <a:gd name="connsiteY5" fmla="*/ 8096 h 4219687"/>
              <a:gd name="connsiteX6" fmla="*/ 225651 w 11750594"/>
              <a:gd name="connsiteY6" fmla="*/ 693896 h 4219687"/>
              <a:gd name="connsiteX7" fmla="*/ 1006701 w 11750594"/>
              <a:gd name="connsiteY7" fmla="*/ 3408521 h 4219687"/>
              <a:gd name="connsiteX0" fmla="*/ 708906 w 11452799"/>
              <a:gd name="connsiteY0" fmla="*/ 3408521 h 4219687"/>
              <a:gd name="connsiteX1" fmla="*/ 2956806 w 11452799"/>
              <a:gd name="connsiteY1" fmla="*/ 2503646 h 4219687"/>
              <a:gd name="connsiteX2" fmla="*/ 7147806 w 11452799"/>
              <a:gd name="connsiteY2" fmla="*/ 4218146 h 4219687"/>
              <a:gd name="connsiteX3" fmla="*/ 11072106 w 11452799"/>
              <a:gd name="connsiteY3" fmla="*/ 2151221 h 4219687"/>
              <a:gd name="connsiteX4" fmla="*/ 10571878 w 11452799"/>
              <a:gd name="connsiteY4" fmla="*/ 1065371 h 4219687"/>
              <a:gd name="connsiteX5" fmla="*/ 4633206 w 11452799"/>
              <a:gd name="connsiteY5" fmla="*/ 8096 h 4219687"/>
              <a:gd name="connsiteX6" fmla="*/ 281192 w 11452799"/>
              <a:gd name="connsiteY6" fmla="*/ 1313021 h 4219687"/>
              <a:gd name="connsiteX7" fmla="*/ 708906 w 11452799"/>
              <a:gd name="connsiteY7" fmla="*/ 3408521 h 4219687"/>
              <a:gd name="connsiteX0" fmla="*/ 707480 w 11451879"/>
              <a:gd name="connsiteY0" fmla="*/ 2445292 h 3256458"/>
              <a:gd name="connsiteX1" fmla="*/ 2955380 w 11451879"/>
              <a:gd name="connsiteY1" fmla="*/ 1540417 h 3256458"/>
              <a:gd name="connsiteX2" fmla="*/ 7146380 w 11451879"/>
              <a:gd name="connsiteY2" fmla="*/ 3254917 h 3256458"/>
              <a:gd name="connsiteX3" fmla="*/ 11070680 w 11451879"/>
              <a:gd name="connsiteY3" fmla="*/ 1187992 h 3256458"/>
              <a:gd name="connsiteX4" fmla="*/ 10570452 w 11451879"/>
              <a:gd name="connsiteY4" fmla="*/ 102142 h 3256458"/>
              <a:gd name="connsiteX5" fmla="*/ 4621965 w 11451879"/>
              <a:gd name="connsiteY5" fmla="*/ 111667 h 3256458"/>
              <a:gd name="connsiteX6" fmla="*/ 279766 w 11451879"/>
              <a:gd name="connsiteY6" fmla="*/ 349792 h 3256458"/>
              <a:gd name="connsiteX7" fmla="*/ 707480 w 11451879"/>
              <a:gd name="connsiteY7" fmla="*/ 2445292 h 3256458"/>
              <a:gd name="connsiteX0" fmla="*/ 707480 w 11434313"/>
              <a:gd name="connsiteY0" fmla="*/ 2451354 h 3262520"/>
              <a:gd name="connsiteX1" fmla="*/ 2955380 w 11434313"/>
              <a:gd name="connsiteY1" fmla="*/ 1546479 h 3262520"/>
              <a:gd name="connsiteX2" fmla="*/ 7146380 w 11434313"/>
              <a:gd name="connsiteY2" fmla="*/ 3260979 h 3262520"/>
              <a:gd name="connsiteX3" fmla="*/ 11070680 w 11434313"/>
              <a:gd name="connsiteY3" fmla="*/ 1194054 h 3262520"/>
              <a:gd name="connsiteX4" fmla="*/ 10531192 w 11434313"/>
              <a:gd name="connsiteY4" fmla="*/ 98679 h 3262520"/>
              <a:gd name="connsiteX5" fmla="*/ 4621965 w 11434313"/>
              <a:gd name="connsiteY5" fmla="*/ 117729 h 3262520"/>
              <a:gd name="connsiteX6" fmla="*/ 279766 w 11434313"/>
              <a:gd name="connsiteY6" fmla="*/ 355854 h 3262520"/>
              <a:gd name="connsiteX7" fmla="*/ 707480 w 11434313"/>
              <a:gd name="connsiteY7" fmla="*/ 2451354 h 3262520"/>
              <a:gd name="connsiteX0" fmla="*/ 206614 w 10933447"/>
              <a:gd name="connsiteY0" fmla="*/ 2451354 h 3262520"/>
              <a:gd name="connsiteX1" fmla="*/ 2454514 w 10933447"/>
              <a:gd name="connsiteY1" fmla="*/ 1546479 h 3262520"/>
              <a:gd name="connsiteX2" fmla="*/ 6645514 w 10933447"/>
              <a:gd name="connsiteY2" fmla="*/ 3260979 h 3262520"/>
              <a:gd name="connsiteX3" fmla="*/ 10569814 w 10933447"/>
              <a:gd name="connsiteY3" fmla="*/ 1194054 h 3262520"/>
              <a:gd name="connsiteX4" fmla="*/ 10030326 w 10933447"/>
              <a:gd name="connsiteY4" fmla="*/ 98679 h 3262520"/>
              <a:gd name="connsiteX5" fmla="*/ 4121099 w 10933447"/>
              <a:gd name="connsiteY5" fmla="*/ 117729 h 3262520"/>
              <a:gd name="connsiteX6" fmla="*/ 544462 w 10933447"/>
              <a:gd name="connsiteY6" fmla="*/ 203454 h 3262520"/>
              <a:gd name="connsiteX7" fmla="*/ 206614 w 10933447"/>
              <a:gd name="connsiteY7" fmla="*/ 2451354 h 3262520"/>
              <a:gd name="connsiteX0" fmla="*/ 206614 w 10933447"/>
              <a:gd name="connsiteY0" fmla="*/ 2451354 h 3262520"/>
              <a:gd name="connsiteX1" fmla="*/ 2454514 w 10933447"/>
              <a:gd name="connsiteY1" fmla="*/ 1546479 h 3262520"/>
              <a:gd name="connsiteX2" fmla="*/ 6645514 w 10933447"/>
              <a:gd name="connsiteY2" fmla="*/ 3260979 h 3262520"/>
              <a:gd name="connsiteX3" fmla="*/ 10569814 w 10933447"/>
              <a:gd name="connsiteY3" fmla="*/ 1194054 h 3262520"/>
              <a:gd name="connsiteX4" fmla="*/ 10030326 w 10933447"/>
              <a:gd name="connsiteY4" fmla="*/ 98679 h 3262520"/>
              <a:gd name="connsiteX5" fmla="*/ 4121099 w 10933447"/>
              <a:gd name="connsiteY5" fmla="*/ 117729 h 3262520"/>
              <a:gd name="connsiteX6" fmla="*/ 544462 w 10933447"/>
              <a:gd name="connsiteY6" fmla="*/ 203454 h 3262520"/>
              <a:gd name="connsiteX7" fmla="*/ 206614 w 10933447"/>
              <a:gd name="connsiteY7" fmla="*/ 2451354 h 3262520"/>
              <a:gd name="connsiteX0" fmla="*/ 206614 w 10933447"/>
              <a:gd name="connsiteY0" fmla="*/ 2451354 h 3262520"/>
              <a:gd name="connsiteX1" fmla="*/ 2454514 w 10933447"/>
              <a:gd name="connsiteY1" fmla="*/ 1546479 h 3262520"/>
              <a:gd name="connsiteX2" fmla="*/ 6645514 w 10933447"/>
              <a:gd name="connsiteY2" fmla="*/ 3260979 h 3262520"/>
              <a:gd name="connsiteX3" fmla="*/ 10569814 w 10933447"/>
              <a:gd name="connsiteY3" fmla="*/ 1194054 h 3262520"/>
              <a:gd name="connsiteX4" fmla="*/ 10030326 w 10933447"/>
              <a:gd name="connsiteY4" fmla="*/ 98679 h 3262520"/>
              <a:gd name="connsiteX5" fmla="*/ 4121099 w 10933447"/>
              <a:gd name="connsiteY5" fmla="*/ 117729 h 3262520"/>
              <a:gd name="connsiteX6" fmla="*/ 544462 w 10933447"/>
              <a:gd name="connsiteY6" fmla="*/ 203454 h 3262520"/>
              <a:gd name="connsiteX7" fmla="*/ 206614 w 10933447"/>
              <a:gd name="connsiteY7" fmla="*/ 2451354 h 3262520"/>
              <a:gd name="connsiteX0" fmla="*/ 90392 w 10817225"/>
              <a:gd name="connsiteY0" fmla="*/ 2451354 h 3262520"/>
              <a:gd name="connsiteX1" fmla="*/ 2338292 w 10817225"/>
              <a:gd name="connsiteY1" fmla="*/ 1546479 h 3262520"/>
              <a:gd name="connsiteX2" fmla="*/ 6529292 w 10817225"/>
              <a:gd name="connsiteY2" fmla="*/ 3260979 h 3262520"/>
              <a:gd name="connsiteX3" fmla="*/ 10453592 w 10817225"/>
              <a:gd name="connsiteY3" fmla="*/ 1194054 h 3262520"/>
              <a:gd name="connsiteX4" fmla="*/ 9914104 w 10817225"/>
              <a:gd name="connsiteY4" fmla="*/ 98679 h 3262520"/>
              <a:gd name="connsiteX5" fmla="*/ 4004877 w 10817225"/>
              <a:gd name="connsiteY5" fmla="*/ 117729 h 3262520"/>
              <a:gd name="connsiteX6" fmla="*/ 428240 w 10817225"/>
              <a:gd name="connsiteY6" fmla="*/ 203454 h 3262520"/>
              <a:gd name="connsiteX7" fmla="*/ 90392 w 10817225"/>
              <a:gd name="connsiteY7" fmla="*/ 2451354 h 3262520"/>
              <a:gd name="connsiteX0" fmla="*/ 90392 w 10817225"/>
              <a:gd name="connsiteY0" fmla="*/ 2451354 h 3262520"/>
              <a:gd name="connsiteX1" fmla="*/ 2338292 w 10817225"/>
              <a:gd name="connsiteY1" fmla="*/ 1546479 h 3262520"/>
              <a:gd name="connsiteX2" fmla="*/ 6529292 w 10817225"/>
              <a:gd name="connsiteY2" fmla="*/ 3260979 h 3262520"/>
              <a:gd name="connsiteX3" fmla="*/ 10453592 w 10817225"/>
              <a:gd name="connsiteY3" fmla="*/ 1194054 h 3262520"/>
              <a:gd name="connsiteX4" fmla="*/ 9914104 w 10817225"/>
              <a:gd name="connsiteY4" fmla="*/ 98679 h 3262520"/>
              <a:gd name="connsiteX5" fmla="*/ 4004877 w 10817225"/>
              <a:gd name="connsiteY5" fmla="*/ 117729 h 3262520"/>
              <a:gd name="connsiteX6" fmla="*/ 428240 w 10817225"/>
              <a:gd name="connsiteY6" fmla="*/ 203454 h 3262520"/>
              <a:gd name="connsiteX7" fmla="*/ 90392 w 10817225"/>
              <a:gd name="connsiteY7" fmla="*/ 2451354 h 3262520"/>
              <a:gd name="connsiteX0" fmla="*/ 153892 w 10527389"/>
              <a:gd name="connsiteY0" fmla="*/ 2527554 h 3262509"/>
              <a:gd name="connsiteX1" fmla="*/ 2048456 w 10527389"/>
              <a:gd name="connsiteY1" fmla="*/ 1546479 h 3262509"/>
              <a:gd name="connsiteX2" fmla="*/ 6239456 w 10527389"/>
              <a:gd name="connsiteY2" fmla="*/ 3260979 h 3262509"/>
              <a:gd name="connsiteX3" fmla="*/ 10163756 w 10527389"/>
              <a:gd name="connsiteY3" fmla="*/ 1194054 h 3262509"/>
              <a:gd name="connsiteX4" fmla="*/ 9624268 w 10527389"/>
              <a:gd name="connsiteY4" fmla="*/ 98679 h 3262509"/>
              <a:gd name="connsiteX5" fmla="*/ 3715041 w 10527389"/>
              <a:gd name="connsiteY5" fmla="*/ 117729 h 3262509"/>
              <a:gd name="connsiteX6" fmla="*/ 138404 w 10527389"/>
              <a:gd name="connsiteY6" fmla="*/ 203454 h 3262509"/>
              <a:gd name="connsiteX7" fmla="*/ 153892 w 10527389"/>
              <a:gd name="connsiteY7" fmla="*/ 2527554 h 3262509"/>
              <a:gd name="connsiteX0" fmla="*/ 40674 w 10414171"/>
              <a:gd name="connsiteY0" fmla="*/ 2527554 h 3262509"/>
              <a:gd name="connsiteX1" fmla="*/ 1935238 w 10414171"/>
              <a:gd name="connsiteY1" fmla="*/ 1546479 h 3262509"/>
              <a:gd name="connsiteX2" fmla="*/ 6126238 w 10414171"/>
              <a:gd name="connsiteY2" fmla="*/ 3260979 h 3262509"/>
              <a:gd name="connsiteX3" fmla="*/ 10050538 w 10414171"/>
              <a:gd name="connsiteY3" fmla="*/ 1194054 h 3262509"/>
              <a:gd name="connsiteX4" fmla="*/ 9511050 w 10414171"/>
              <a:gd name="connsiteY4" fmla="*/ 98679 h 3262509"/>
              <a:gd name="connsiteX5" fmla="*/ 3601823 w 10414171"/>
              <a:gd name="connsiteY5" fmla="*/ 117729 h 3262509"/>
              <a:gd name="connsiteX6" fmla="*/ 25186 w 10414171"/>
              <a:gd name="connsiteY6" fmla="*/ 203454 h 3262509"/>
              <a:gd name="connsiteX7" fmla="*/ 40674 w 10414171"/>
              <a:gd name="connsiteY7" fmla="*/ 2527554 h 3262509"/>
              <a:gd name="connsiteX0" fmla="*/ 40674 w 10414171"/>
              <a:gd name="connsiteY0" fmla="*/ 2527554 h 3262509"/>
              <a:gd name="connsiteX1" fmla="*/ 1935238 w 10414171"/>
              <a:gd name="connsiteY1" fmla="*/ 1546479 h 3262509"/>
              <a:gd name="connsiteX2" fmla="*/ 6126238 w 10414171"/>
              <a:gd name="connsiteY2" fmla="*/ 3260979 h 3262509"/>
              <a:gd name="connsiteX3" fmla="*/ 10050538 w 10414171"/>
              <a:gd name="connsiteY3" fmla="*/ 1194054 h 3262509"/>
              <a:gd name="connsiteX4" fmla="*/ 9511050 w 10414171"/>
              <a:gd name="connsiteY4" fmla="*/ 98679 h 3262509"/>
              <a:gd name="connsiteX5" fmla="*/ 3601823 w 10414171"/>
              <a:gd name="connsiteY5" fmla="*/ 117729 h 3262509"/>
              <a:gd name="connsiteX6" fmla="*/ 25186 w 10414171"/>
              <a:gd name="connsiteY6" fmla="*/ 203454 h 3262509"/>
              <a:gd name="connsiteX7" fmla="*/ 40674 w 10414171"/>
              <a:gd name="connsiteY7" fmla="*/ 2527554 h 3262509"/>
              <a:gd name="connsiteX0" fmla="*/ 40674 w 10414171"/>
              <a:gd name="connsiteY0" fmla="*/ 2460651 h 3195606"/>
              <a:gd name="connsiteX1" fmla="*/ 1935238 w 10414171"/>
              <a:gd name="connsiteY1" fmla="*/ 1479576 h 3195606"/>
              <a:gd name="connsiteX2" fmla="*/ 6126238 w 10414171"/>
              <a:gd name="connsiteY2" fmla="*/ 3194076 h 3195606"/>
              <a:gd name="connsiteX3" fmla="*/ 10050538 w 10414171"/>
              <a:gd name="connsiteY3" fmla="*/ 1127151 h 3195606"/>
              <a:gd name="connsiteX4" fmla="*/ 9511050 w 10414171"/>
              <a:gd name="connsiteY4" fmla="*/ 31776 h 3195606"/>
              <a:gd name="connsiteX5" fmla="*/ 3601823 w 10414171"/>
              <a:gd name="connsiteY5" fmla="*/ 50826 h 3195606"/>
              <a:gd name="connsiteX6" fmla="*/ 25186 w 10414171"/>
              <a:gd name="connsiteY6" fmla="*/ 136551 h 3195606"/>
              <a:gd name="connsiteX7" fmla="*/ 40674 w 10414171"/>
              <a:gd name="connsiteY7" fmla="*/ 2460651 h 3195606"/>
              <a:gd name="connsiteX0" fmla="*/ 40674 w 10209660"/>
              <a:gd name="connsiteY0" fmla="*/ 2460651 h 3195606"/>
              <a:gd name="connsiteX1" fmla="*/ 1935238 w 10209660"/>
              <a:gd name="connsiteY1" fmla="*/ 1479576 h 3195606"/>
              <a:gd name="connsiteX2" fmla="*/ 6126238 w 10209660"/>
              <a:gd name="connsiteY2" fmla="*/ 3194076 h 3195606"/>
              <a:gd name="connsiteX3" fmla="*/ 10050538 w 10209660"/>
              <a:gd name="connsiteY3" fmla="*/ 1127151 h 3195606"/>
              <a:gd name="connsiteX4" fmla="*/ 9511050 w 10209660"/>
              <a:gd name="connsiteY4" fmla="*/ 31776 h 3195606"/>
              <a:gd name="connsiteX5" fmla="*/ 3601823 w 10209660"/>
              <a:gd name="connsiteY5" fmla="*/ 50826 h 3195606"/>
              <a:gd name="connsiteX6" fmla="*/ 25186 w 10209660"/>
              <a:gd name="connsiteY6" fmla="*/ 136551 h 3195606"/>
              <a:gd name="connsiteX7" fmla="*/ 40674 w 10209660"/>
              <a:gd name="connsiteY7" fmla="*/ 2460651 h 3195606"/>
              <a:gd name="connsiteX0" fmla="*/ 40674 w 9765651"/>
              <a:gd name="connsiteY0" fmla="*/ 2460651 h 3194281"/>
              <a:gd name="connsiteX1" fmla="*/ 1935238 w 9765651"/>
              <a:gd name="connsiteY1" fmla="*/ 1479576 h 3194281"/>
              <a:gd name="connsiteX2" fmla="*/ 6126238 w 9765651"/>
              <a:gd name="connsiteY2" fmla="*/ 3194076 h 3194281"/>
              <a:gd name="connsiteX3" fmla="*/ 9520534 w 9765651"/>
              <a:gd name="connsiteY3" fmla="*/ 1584351 h 3194281"/>
              <a:gd name="connsiteX4" fmla="*/ 9511050 w 9765651"/>
              <a:gd name="connsiteY4" fmla="*/ 31776 h 3194281"/>
              <a:gd name="connsiteX5" fmla="*/ 3601823 w 9765651"/>
              <a:gd name="connsiteY5" fmla="*/ 50826 h 3194281"/>
              <a:gd name="connsiteX6" fmla="*/ 25186 w 9765651"/>
              <a:gd name="connsiteY6" fmla="*/ 136551 h 3194281"/>
              <a:gd name="connsiteX7" fmla="*/ 40674 w 9765651"/>
              <a:gd name="connsiteY7" fmla="*/ 2460651 h 3194281"/>
              <a:gd name="connsiteX0" fmla="*/ 40674 w 9765651"/>
              <a:gd name="connsiteY0" fmla="*/ 2460651 h 3194281"/>
              <a:gd name="connsiteX1" fmla="*/ 1935238 w 9765651"/>
              <a:gd name="connsiteY1" fmla="*/ 1479576 h 3194281"/>
              <a:gd name="connsiteX2" fmla="*/ 6126238 w 9765651"/>
              <a:gd name="connsiteY2" fmla="*/ 3194076 h 3194281"/>
              <a:gd name="connsiteX3" fmla="*/ 9520534 w 9765651"/>
              <a:gd name="connsiteY3" fmla="*/ 1584351 h 3194281"/>
              <a:gd name="connsiteX4" fmla="*/ 9511050 w 9765651"/>
              <a:gd name="connsiteY4" fmla="*/ 31776 h 3194281"/>
              <a:gd name="connsiteX5" fmla="*/ 3601823 w 9765651"/>
              <a:gd name="connsiteY5" fmla="*/ 50826 h 3194281"/>
              <a:gd name="connsiteX6" fmla="*/ 25186 w 9765651"/>
              <a:gd name="connsiteY6" fmla="*/ 136551 h 3194281"/>
              <a:gd name="connsiteX7" fmla="*/ 40674 w 9765651"/>
              <a:gd name="connsiteY7" fmla="*/ 2460651 h 3194281"/>
              <a:gd name="connsiteX0" fmla="*/ 40674 w 9531431"/>
              <a:gd name="connsiteY0" fmla="*/ 2460651 h 3194281"/>
              <a:gd name="connsiteX1" fmla="*/ 1935238 w 9531431"/>
              <a:gd name="connsiteY1" fmla="*/ 1479576 h 3194281"/>
              <a:gd name="connsiteX2" fmla="*/ 6126238 w 9531431"/>
              <a:gd name="connsiteY2" fmla="*/ 3194076 h 3194281"/>
              <a:gd name="connsiteX3" fmla="*/ 9520534 w 9531431"/>
              <a:gd name="connsiteY3" fmla="*/ 1584351 h 3194281"/>
              <a:gd name="connsiteX4" fmla="*/ 9511050 w 9531431"/>
              <a:gd name="connsiteY4" fmla="*/ 31776 h 3194281"/>
              <a:gd name="connsiteX5" fmla="*/ 3601823 w 9531431"/>
              <a:gd name="connsiteY5" fmla="*/ 50826 h 3194281"/>
              <a:gd name="connsiteX6" fmla="*/ 25186 w 9531431"/>
              <a:gd name="connsiteY6" fmla="*/ 136551 h 3194281"/>
              <a:gd name="connsiteX7" fmla="*/ 40674 w 9531431"/>
              <a:gd name="connsiteY7" fmla="*/ 2460651 h 3194281"/>
              <a:gd name="connsiteX0" fmla="*/ 40674 w 9531431"/>
              <a:gd name="connsiteY0" fmla="*/ 2428875 h 3162505"/>
              <a:gd name="connsiteX1" fmla="*/ 1935238 w 9531431"/>
              <a:gd name="connsiteY1" fmla="*/ 1447800 h 3162505"/>
              <a:gd name="connsiteX2" fmla="*/ 6126238 w 9531431"/>
              <a:gd name="connsiteY2" fmla="*/ 3162300 h 3162505"/>
              <a:gd name="connsiteX3" fmla="*/ 9520534 w 9531431"/>
              <a:gd name="connsiteY3" fmla="*/ 1552575 h 3162505"/>
              <a:gd name="connsiteX4" fmla="*/ 9511050 w 9531431"/>
              <a:gd name="connsiteY4" fmla="*/ 0 h 3162505"/>
              <a:gd name="connsiteX5" fmla="*/ 4818869 w 9531431"/>
              <a:gd name="connsiteY5" fmla="*/ 57150 h 3162505"/>
              <a:gd name="connsiteX6" fmla="*/ 25186 w 9531431"/>
              <a:gd name="connsiteY6" fmla="*/ 104775 h 3162505"/>
              <a:gd name="connsiteX7" fmla="*/ 40674 w 9531431"/>
              <a:gd name="connsiteY7" fmla="*/ 2428875 h 3162505"/>
              <a:gd name="connsiteX0" fmla="*/ 40674 w 9531431"/>
              <a:gd name="connsiteY0" fmla="*/ 2428875 h 3162505"/>
              <a:gd name="connsiteX1" fmla="*/ 1935238 w 9531431"/>
              <a:gd name="connsiteY1" fmla="*/ 1447800 h 3162505"/>
              <a:gd name="connsiteX2" fmla="*/ 6126238 w 9531431"/>
              <a:gd name="connsiteY2" fmla="*/ 3162300 h 3162505"/>
              <a:gd name="connsiteX3" fmla="*/ 9520534 w 9531431"/>
              <a:gd name="connsiteY3" fmla="*/ 1552575 h 3162505"/>
              <a:gd name="connsiteX4" fmla="*/ 9511050 w 9531431"/>
              <a:gd name="connsiteY4" fmla="*/ 0 h 3162505"/>
              <a:gd name="connsiteX5" fmla="*/ 25186 w 9531431"/>
              <a:gd name="connsiteY5" fmla="*/ 104775 h 3162505"/>
              <a:gd name="connsiteX6" fmla="*/ 40674 w 9531431"/>
              <a:gd name="connsiteY6" fmla="*/ 2428875 h 3162505"/>
              <a:gd name="connsiteX0" fmla="*/ 40674 w 9531431"/>
              <a:gd name="connsiteY0" fmla="*/ 2409825 h 3143455"/>
              <a:gd name="connsiteX1" fmla="*/ 1935238 w 9531431"/>
              <a:gd name="connsiteY1" fmla="*/ 1428750 h 3143455"/>
              <a:gd name="connsiteX2" fmla="*/ 6126238 w 9531431"/>
              <a:gd name="connsiteY2" fmla="*/ 3143250 h 3143455"/>
              <a:gd name="connsiteX3" fmla="*/ 9520534 w 9531431"/>
              <a:gd name="connsiteY3" fmla="*/ 1533525 h 3143455"/>
              <a:gd name="connsiteX4" fmla="*/ 9511050 w 9531431"/>
              <a:gd name="connsiteY4" fmla="*/ 0 h 3143455"/>
              <a:gd name="connsiteX5" fmla="*/ 25186 w 9531431"/>
              <a:gd name="connsiteY5" fmla="*/ 85725 h 3143455"/>
              <a:gd name="connsiteX6" fmla="*/ 40674 w 9531431"/>
              <a:gd name="connsiteY6" fmla="*/ 2409825 h 3143455"/>
              <a:gd name="connsiteX0" fmla="*/ 40674 w 9511050"/>
              <a:gd name="connsiteY0" fmla="*/ 2409825 h 3143455"/>
              <a:gd name="connsiteX1" fmla="*/ 1935238 w 9511050"/>
              <a:gd name="connsiteY1" fmla="*/ 1428750 h 3143455"/>
              <a:gd name="connsiteX2" fmla="*/ 6126238 w 9511050"/>
              <a:gd name="connsiteY2" fmla="*/ 3143250 h 3143455"/>
              <a:gd name="connsiteX3" fmla="*/ 9481275 w 9511050"/>
              <a:gd name="connsiteY3" fmla="*/ 1533525 h 3143455"/>
              <a:gd name="connsiteX4" fmla="*/ 9511050 w 9511050"/>
              <a:gd name="connsiteY4" fmla="*/ 0 h 3143455"/>
              <a:gd name="connsiteX5" fmla="*/ 25186 w 9511050"/>
              <a:gd name="connsiteY5" fmla="*/ 85725 h 3143455"/>
              <a:gd name="connsiteX6" fmla="*/ 40674 w 9511050"/>
              <a:gd name="connsiteY6" fmla="*/ 2409825 h 3143455"/>
              <a:gd name="connsiteX0" fmla="*/ 40674 w 9511050"/>
              <a:gd name="connsiteY0" fmla="*/ 2409825 h 3143455"/>
              <a:gd name="connsiteX1" fmla="*/ 1935238 w 9511050"/>
              <a:gd name="connsiteY1" fmla="*/ 1428750 h 3143455"/>
              <a:gd name="connsiteX2" fmla="*/ 6126238 w 9511050"/>
              <a:gd name="connsiteY2" fmla="*/ 3143250 h 3143455"/>
              <a:gd name="connsiteX3" fmla="*/ 9465913 w 9511050"/>
              <a:gd name="connsiteY3" fmla="*/ 1533525 h 3143455"/>
              <a:gd name="connsiteX4" fmla="*/ 9511050 w 9511050"/>
              <a:gd name="connsiteY4" fmla="*/ 0 h 3143455"/>
              <a:gd name="connsiteX5" fmla="*/ 25186 w 9511050"/>
              <a:gd name="connsiteY5" fmla="*/ 85725 h 3143455"/>
              <a:gd name="connsiteX6" fmla="*/ 40674 w 9511050"/>
              <a:gd name="connsiteY6" fmla="*/ 2409825 h 3143455"/>
              <a:gd name="connsiteX0" fmla="*/ 40674 w 9511050"/>
              <a:gd name="connsiteY0" fmla="*/ 2409825 h 3143455"/>
              <a:gd name="connsiteX1" fmla="*/ 1935238 w 9511050"/>
              <a:gd name="connsiteY1" fmla="*/ 1428750 h 3143455"/>
              <a:gd name="connsiteX2" fmla="*/ 6126238 w 9511050"/>
              <a:gd name="connsiteY2" fmla="*/ 3143250 h 3143455"/>
              <a:gd name="connsiteX3" fmla="*/ 9465913 w 9511050"/>
              <a:gd name="connsiteY3" fmla="*/ 1533525 h 3143455"/>
              <a:gd name="connsiteX4" fmla="*/ 9511050 w 9511050"/>
              <a:gd name="connsiteY4" fmla="*/ 0 h 3143455"/>
              <a:gd name="connsiteX5" fmla="*/ 25186 w 9511050"/>
              <a:gd name="connsiteY5" fmla="*/ 85725 h 3143455"/>
              <a:gd name="connsiteX6" fmla="*/ 40674 w 9511050"/>
              <a:gd name="connsiteY6" fmla="*/ 2409825 h 3143455"/>
              <a:gd name="connsiteX0" fmla="*/ 26205 w 9496581"/>
              <a:gd name="connsiteY0" fmla="*/ 2409825 h 3143455"/>
              <a:gd name="connsiteX1" fmla="*/ 1920769 w 9496581"/>
              <a:gd name="connsiteY1" fmla="*/ 1428750 h 3143455"/>
              <a:gd name="connsiteX2" fmla="*/ 6111769 w 9496581"/>
              <a:gd name="connsiteY2" fmla="*/ 3143250 h 3143455"/>
              <a:gd name="connsiteX3" fmla="*/ 9451444 w 9496581"/>
              <a:gd name="connsiteY3" fmla="*/ 1533525 h 3143455"/>
              <a:gd name="connsiteX4" fmla="*/ 9496581 w 9496581"/>
              <a:gd name="connsiteY4" fmla="*/ 0 h 3143455"/>
              <a:gd name="connsiteX5" fmla="*/ 10717 w 9496581"/>
              <a:gd name="connsiteY5" fmla="*/ 85725 h 3143455"/>
              <a:gd name="connsiteX6" fmla="*/ 26205 w 9496581"/>
              <a:gd name="connsiteY6" fmla="*/ 2409825 h 3143455"/>
              <a:gd name="connsiteX0" fmla="*/ 24112 w 9501520"/>
              <a:gd name="connsiteY0" fmla="*/ 2416649 h 3143455"/>
              <a:gd name="connsiteX1" fmla="*/ 1925708 w 9501520"/>
              <a:gd name="connsiteY1" fmla="*/ 1428750 h 3143455"/>
              <a:gd name="connsiteX2" fmla="*/ 6116708 w 9501520"/>
              <a:gd name="connsiteY2" fmla="*/ 3143250 h 3143455"/>
              <a:gd name="connsiteX3" fmla="*/ 9456383 w 9501520"/>
              <a:gd name="connsiteY3" fmla="*/ 1533525 h 3143455"/>
              <a:gd name="connsiteX4" fmla="*/ 9501520 w 9501520"/>
              <a:gd name="connsiteY4" fmla="*/ 0 h 3143455"/>
              <a:gd name="connsiteX5" fmla="*/ 15656 w 9501520"/>
              <a:gd name="connsiteY5" fmla="*/ 85725 h 3143455"/>
              <a:gd name="connsiteX6" fmla="*/ 24112 w 9501520"/>
              <a:gd name="connsiteY6" fmla="*/ 2416649 h 3143455"/>
              <a:gd name="connsiteX0" fmla="*/ 8456 w 9485864"/>
              <a:gd name="connsiteY0" fmla="*/ 2416649 h 3143455"/>
              <a:gd name="connsiteX1" fmla="*/ 1910052 w 9485864"/>
              <a:gd name="connsiteY1" fmla="*/ 1428750 h 3143455"/>
              <a:gd name="connsiteX2" fmla="*/ 6101052 w 9485864"/>
              <a:gd name="connsiteY2" fmla="*/ 3143250 h 3143455"/>
              <a:gd name="connsiteX3" fmla="*/ 9440727 w 9485864"/>
              <a:gd name="connsiteY3" fmla="*/ 1533525 h 3143455"/>
              <a:gd name="connsiteX4" fmla="*/ 9485864 w 9485864"/>
              <a:gd name="connsiteY4" fmla="*/ 0 h 3143455"/>
              <a:gd name="connsiteX5" fmla="*/ 0 w 9485864"/>
              <a:gd name="connsiteY5" fmla="*/ 85725 h 3143455"/>
              <a:gd name="connsiteX6" fmla="*/ 8456 w 9485864"/>
              <a:gd name="connsiteY6" fmla="*/ 2416649 h 3143455"/>
              <a:gd name="connsiteX0" fmla="*/ 8456 w 9485864"/>
              <a:gd name="connsiteY0" fmla="*/ 2416649 h 3143471"/>
              <a:gd name="connsiteX1" fmla="*/ 1910052 w 9485864"/>
              <a:gd name="connsiteY1" fmla="*/ 1655508 h 3143471"/>
              <a:gd name="connsiteX2" fmla="*/ 6101052 w 9485864"/>
              <a:gd name="connsiteY2" fmla="*/ 3143250 h 3143471"/>
              <a:gd name="connsiteX3" fmla="*/ 9440727 w 9485864"/>
              <a:gd name="connsiteY3" fmla="*/ 1533525 h 3143471"/>
              <a:gd name="connsiteX4" fmla="*/ 9485864 w 9485864"/>
              <a:gd name="connsiteY4" fmla="*/ 0 h 3143471"/>
              <a:gd name="connsiteX5" fmla="*/ 0 w 9485864"/>
              <a:gd name="connsiteY5" fmla="*/ 85725 h 3143471"/>
              <a:gd name="connsiteX6" fmla="*/ 8456 w 9485864"/>
              <a:gd name="connsiteY6" fmla="*/ 2416649 h 3143471"/>
              <a:gd name="connsiteX0" fmla="*/ 8456 w 9485864"/>
              <a:gd name="connsiteY0" fmla="*/ 2416649 h 3234163"/>
              <a:gd name="connsiteX1" fmla="*/ 1910052 w 9485864"/>
              <a:gd name="connsiteY1" fmla="*/ 1655508 h 3234163"/>
              <a:gd name="connsiteX2" fmla="*/ 7338608 w 9485864"/>
              <a:gd name="connsiteY2" fmla="*/ 3233954 h 3234163"/>
              <a:gd name="connsiteX3" fmla="*/ 9440727 w 9485864"/>
              <a:gd name="connsiteY3" fmla="*/ 1533525 h 3234163"/>
              <a:gd name="connsiteX4" fmla="*/ 9485864 w 9485864"/>
              <a:gd name="connsiteY4" fmla="*/ 0 h 3234163"/>
              <a:gd name="connsiteX5" fmla="*/ 0 w 9485864"/>
              <a:gd name="connsiteY5" fmla="*/ 85725 h 3234163"/>
              <a:gd name="connsiteX6" fmla="*/ 8456 w 9485864"/>
              <a:gd name="connsiteY6" fmla="*/ 2416649 h 3234163"/>
              <a:gd name="connsiteX0" fmla="*/ 8456 w 9485864"/>
              <a:gd name="connsiteY0" fmla="*/ 2416649 h 3253960"/>
              <a:gd name="connsiteX1" fmla="*/ 1910052 w 9485864"/>
              <a:gd name="connsiteY1" fmla="*/ 1655508 h 3253960"/>
              <a:gd name="connsiteX2" fmla="*/ 7338608 w 9485864"/>
              <a:gd name="connsiteY2" fmla="*/ 3233954 h 3253960"/>
              <a:gd name="connsiteX3" fmla="*/ 9440727 w 9485864"/>
              <a:gd name="connsiteY3" fmla="*/ 1533525 h 3253960"/>
              <a:gd name="connsiteX4" fmla="*/ 9485864 w 9485864"/>
              <a:gd name="connsiteY4" fmla="*/ 0 h 3253960"/>
              <a:gd name="connsiteX5" fmla="*/ 0 w 9485864"/>
              <a:gd name="connsiteY5" fmla="*/ 85725 h 3253960"/>
              <a:gd name="connsiteX6" fmla="*/ 8456 w 9485864"/>
              <a:gd name="connsiteY6" fmla="*/ 2416649 h 3253960"/>
              <a:gd name="connsiteX0" fmla="*/ 8456 w 9485864"/>
              <a:gd name="connsiteY0" fmla="*/ 2416649 h 2450029"/>
              <a:gd name="connsiteX1" fmla="*/ 1910052 w 9485864"/>
              <a:gd name="connsiteY1" fmla="*/ 1655508 h 2450029"/>
              <a:gd name="connsiteX2" fmla="*/ 7387829 w 9485864"/>
              <a:gd name="connsiteY2" fmla="*/ 2355637 h 2450029"/>
              <a:gd name="connsiteX3" fmla="*/ 9440727 w 9485864"/>
              <a:gd name="connsiteY3" fmla="*/ 1533525 h 2450029"/>
              <a:gd name="connsiteX4" fmla="*/ 9485864 w 9485864"/>
              <a:gd name="connsiteY4" fmla="*/ 0 h 2450029"/>
              <a:gd name="connsiteX5" fmla="*/ 0 w 9485864"/>
              <a:gd name="connsiteY5" fmla="*/ 85725 h 2450029"/>
              <a:gd name="connsiteX6" fmla="*/ 8456 w 9485864"/>
              <a:gd name="connsiteY6" fmla="*/ 2416649 h 2450029"/>
              <a:gd name="connsiteX0" fmla="*/ 8456 w 9485864"/>
              <a:gd name="connsiteY0" fmla="*/ 2416649 h 2450029"/>
              <a:gd name="connsiteX1" fmla="*/ 1910052 w 9485864"/>
              <a:gd name="connsiteY1" fmla="*/ 1655508 h 2450029"/>
              <a:gd name="connsiteX2" fmla="*/ 7387829 w 9485864"/>
              <a:gd name="connsiteY2" fmla="*/ 2355637 h 2450029"/>
              <a:gd name="connsiteX3" fmla="*/ 9440727 w 9485864"/>
              <a:gd name="connsiteY3" fmla="*/ 1533525 h 2450029"/>
              <a:gd name="connsiteX4" fmla="*/ 9485864 w 9485864"/>
              <a:gd name="connsiteY4" fmla="*/ 0 h 2450029"/>
              <a:gd name="connsiteX5" fmla="*/ 0 w 9485864"/>
              <a:gd name="connsiteY5" fmla="*/ 85725 h 2450029"/>
              <a:gd name="connsiteX6" fmla="*/ 8456 w 9485864"/>
              <a:gd name="connsiteY6" fmla="*/ 2416649 h 2450029"/>
              <a:gd name="connsiteX0" fmla="*/ 8456 w 9485864"/>
              <a:gd name="connsiteY0" fmla="*/ 2416649 h 2450029"/>
              <a:gd name="connsiteX1" fmla="*/ 1910052 w 9485864"/>
              <a:gd name="connsiteY1" fmla="*/ 1655508 h 2450029"/>
              <a:gd name="connsiteX2" fmla="*/ 7387829 w 9485864"/>
              <a:gd name="connsiteY2" fmla="*/ 2355637 h 2450029"/>
              <a:gd name="connsiteX3" fmla="*/ 9454790 w 9485864"/>
              <a:gd name="connsiteY3" fmla="*/ 1533526 h 2450029"/>
              <a:gd name="connsiteX4" fmla="*/ 9485864 w 9485864"/>
              <a:gd name="connsiteY4" fmla="*/ 0 h 2450029"/>
              <a:gd name="connsiteX5" fmla="*/ 0 w 9485864"/>
              <a:gd name="connsiteY5" fmla="*/ 85725 h 2450029"/>
              <a:gd name="connsiteX6" fmla="*/ 8456 w 9485864"/>
              <a:gd name="connsiteY6" fmla="*/ 2416649 h 2450029"/>
              <a:gd name="connsiteX0" fmla="*/ 8456 w 9485864"/>
              <a:gd name="connsiteY0" fmla="*/ 2416649 h 2450029"/>
              <a:gd name="connsiteX1" fmla="*/ 1910052 w 9485864"/>
              <a:gd name="connsiteY1" fmla="*/ 1655508 h 2450029"/>
              <a:gd name="connsiteX2" fmla="*/ 7387829 w 9485864"/>
              <a:gd name="connsiteY2" fmla="*/ 2355637 h 2450029"/>
              <a:gd name="connsiteX3" fmla="*/ 9454790 w 9485864"/>
              <a:gd name="connsiteY3" fmla="*/ 1533526 h 2450029"/>
              <a:gd name="connsiteX4" fmla="*/ 9485864 w 9485864"/>
              <a:gd name="connsiteY4" fmla="*/ 0 h 2450029"/>
              <a:gd name="connsiteX5" fmla="*/ 0 w 9485864"/>
              <a:gd name="connsiteY5" fmla="*/ 85725 h 2450029"/>
              <a:gd name="connsiteX6" fmla="*/ 8456 w 9485864"/>
              <a:gd name="connsiteY6" fmla="*/ 2416649 h 2450029"/>
              <a:gd name="connsiteX0" fmla="*/ 8456 w 9485864"/>
              <a:gd name="connsiteY0" fmla="*/ 2416649 h 2450029"/>
              <a:gd name="connsiteX1" fmla="*/ 1910052 w 9485864"/>
              <a:gd name="connsiteY1" fmla="*/ 1655508 h 2450029"/>
              <a:gd name="connsiteX2" fmla="*/ 7387829 w 9485864"/>
              <a:gd name="connsiteY2" fmla="*/ 2355637 h 2450029"/>
              <a:gd name="connsiteX3" fmla="*/ 9447759 w 9485864"/>
              <a:gd name="connsiteY3" fmla="*/ 1810888 h 2450029"/>
              <a:gd name="connsiteX4" fmla="*/ 9485864 w 9485864"/>
              <a:gd name="connsiteY4" fmla="*/ 0 h 2450029"/>
              <a:gd name="connsiteX5" fmla="*/ 0 w 9485864"/>
              <a:gd name="connsiteY5" fmla="*/ 85725 h 2450029"/>
              <a:gd name="connsiteX6" fmla="*/ 8456 w 9485864"/>
              <a:gd name="connsiteY6" fmla="*/ 2416649 h 2450029"/>
              <a:gd name="connsiteX0" fmla="*/ 8456 w 9485864"/>
              <a:gd name="connsiteY0" fmla="*/ 2370423 h 2403803"/>
              <a:gd name="connsiteX1" fmla="*/ 1910052 w 9485864"/>
              <a:gd name="connsiteY1" fmla="*/ 1609282 h 2403803"/>
              <a:gd name="connsiteX2" fmla="*/ 7387829 w 9485864"/>
              <a:gd name="connsiteY2" fmla="*/ 2309411 h 2403803"/>
              <a:gd name="connsiteX3" fmla="*/ 9447759 w 9485864"/>
              <a:gd name="connsiteY3" fmla="*/ 1764662 h 2403803"/>
              <a:gd name="connsiteX4" fmla="*/ 9485864 w 9485864"/>
              <a:gd name="connsiteY4" fmla="*/ 0 h 2403803"/>
              <a:gd name="connsiteX5" fmla="*/ 0 w 9485864"/>
              <a:gd name="connsiteY5" fmla="*/ 39499 h 2403803"/>
              <a:gd name="connsiteX6" fmla="*/ 8456 w 9485864"/>
              <a:gd name="connsiteY6" fmla="*/ 2370423 h 2403803"/>
              <a:gd name="connsiteX0" fmla="*/ 8456 w 9485864"/>
              <a:gd name="connsiteY0" fmla="*/ 2330924 h 2364304"/>
              <a:gd name="connsiteX1" fmla="*/ 1910052 w 9485864"/>
              <a:gd name="connsiteY1" fmla="*/ 1569783 h 2364304"/>
              <a:gd name="connsiteX2" fmla="*/ 7387829 w 9485864"/>
              <a:gd name="connsiteY2" fmla="*/ 2269912 h 2364304"/>
              <a:gd name="connsiteX3" fmla="*/ 9447759 w 9485864"/>
              <a:gd name="connsiteY3" fmla="*/ 1725163 h 2364304"/>
              <a:gd name="connsiteX4" fmla="*/ 9485864 w 9485864"/>
              <a:gd name="connsiteY4" fmla="*/ 52955 h 2364304"/>
              <a:gd name="connsiteX5" fmla="*/ 0 w 9485864"/>
              <a:gd name="connsiteY5" fmla="*/ 0 h 2364304"/>
              <a:gd name="connsiteX6" fmla="*/ 8456 w 9485864"/>
              <a:gd name="connsiteY6" fmla="*/ 2330924 h 2364304"/>
              <a:gd name="connsiteX0" fmla="*/ 8456 w 9485864"/>
              <a:gd name="connsiteY0" fmla="*/ 2330924 h 2364304"/>
              <a:gd name="connsiteX1" fmla="*/ 1910052 w 9485864"/>
              <a:gd name="connsiteY1" fmla="*/ 1569783 h 2364304"/>
              <a:gd name="connsiteX2" fmla="*/ 7387829 w 9485864"/>
              <a:gd name="connsiteY2" fmla="*/ 2269912 h 2364304"/>
              <a:gd name="connsiteX3" fmla="*/ 9447759 w 9485864"/>
              <a:gd name="connsiteY3" fmla="*/ 1725163 h 2364304"/>
              <a:gd name="connsiteX4" fmla="*/ 9485864 w 9485864"/>
              <a:gd name="connsiteY4" fmla="*/ 52955 h 2364304"/>
              <a:gd name="connsiteX5" fmla="*/ 0 w 9485864"/>
              <a:gd name="connsiteY5" fmla="*/ 0 h 2364304"/>
              <a:gd name="connsiteX6" fmla="*/ 8456 w 9485864"/>
              <a:gd name="connsiteY6" fmla="*/ 2330924 h 2364304"/>
              <a:gd name="connsiteX0" fmla="*/ 8456 w 9485864"/>
              <a:gd name="connsiteY0" fmla="*/ 2330924 h 2364304"/>
              <a:gd name="connsiteX1" fmla="*/ 1910052 w 9485864"/>
              <a:gd name="connsiteY1" fmla="*/ 1569783 h 2364304"/>
              <a:gd name="connsiteX2" fmla="*/ 7387829 w 9485864"/>
              <a:gd name="connsiteY2" fmla="*/ 2269912 h 2364304"/>
              <a:gd name="connsiteX3" fmla="*/ 9437211 w 9485864"/>
              <a:gd name="connsiteY3" fmla="*/ 1725163 h 2364304"/>
              <a:gd name="connsiteX4" fmla="*/ 9485864 w 9485864"/>
              <a:gd name="connsiteY4" fmla="*/ 52955 h 2364304"/>
              <a:gd name="connsiteX5" fmla="*/ 0 w 9485864"/>
              <a:gd name="connsiteY5" fmla="*/ 0 h 2364304"/>
              <a:gd name="connsiteX6" fmla="*/ 8456 w 9485864"/>
              <a:gd name="connsiteY6" fmla="*/ 2330924 h 2364304"/>
              <a:gd name="connsiteX0" fmla="*/ 8456 w 9448109"/>
              <a:gd name="connsiteY0" fmla="*/ 2330924 h 2364304"/>
              <a:gd name="connsiteX1" fmla="*/ 1910052 w 9448109"/>
              <a:gd name="connsiteY1" fmla="*/ 1569783 h 2364304"/>
              <a:gd name="connsiteX2" fmla="*/ 7387829 w 9448109"/>
              <a:gd name="connsiteY2" fmla="*/ 2269912 h 2364304"/>
              <a:gd name="connsiteX3" fmla="*/ 9437211 w 9448109"/>
              <a:gd name="connsiteY3" fmla="*/ 1725163 h 2364304"/>
              <a:gd name="connsiteX4" fmla="*/ 9443675 w 9448109"/>
              <a:gd name="connsiteY4" fmla="*/ 52955 h 2364304"/>
              <a:gd name="connsiteX5" fmla="*/ 0 w 9448109"/>
              <a:gd name="connsiteY5" fmla="*/ 0 h 2364304"/>
              <a:gd name="connsiteX6" fmla="*/ 8456 w 9448109"/>
              <a:gd name="connsiteY6" fmla="*/ 2330924 h 2364304"/>
              <a:gd name="connsiteX0" fmla="*/ 8456 w 9448579"/>
              <a:gd name="connsiteY0" fmla="*/ 2330924 h 2364304"/>
              <a:gd name="connsiteX1" fmla="*/ 1910052 w 9448579"/>
              <a:gd name="connsiteY1" fmla="*/ 1569783 h 2364304"/>
              <a:gd name="connsiteX2" fmla="*/ 7387829 w 9448579"/>
              <a:gd name="connsiteY2" fmla="*/ 2269912 h 2364304"/>
              <a:gd name="connsiteX3" fmla="*/ 9437211 w 9448579"/>
              <a:gd name="connsiteY3" fmla="*/ 1725163 h 2364304"/>
              <a:gd name="connsiteX4" fmla="*/ 9443675 w 9448579"/>
              <a:gd name="connsiteY4" fmla="*/ 52955 h 2364304"/>
              <a:gd name="connsiteX5" fmla="*/ 0 w 9448579"/>
              <a:gd name="connsiteY5" fmla="*/ 0 h 2364304"/>
              <a:gd name="connsiteX6" fmla="*/ 8456 w 9448579"/>
              <a:gd name="connsiteY6" fmla="*/ 2330924 h 2364304"/>
              <a:gd name="connsiteX0" fmla="*/ 8456 w 9443675"/>
              <a:gd name="connsiteY0" fmla="*/ 2330924 h 2364304"/>
              <a:gd name="connsiteX1" fmla="*/ 1910052 w 9443675"/>
              <a:gd name="connsiteY1" fmla="*/ 1569783 h 2364304"/>
              <a:gd name="connsiteX2" fmla="*/ 7387829 w 9443675"/>
              <a:gd name="connsiteY2" fmla="*/ 2269912 h 2364304"/>
              <a:gd name="connsiteX3" fmla="*/ 9437211 w 9443675"/>
              <a:gd name="connsiteY3" fmla="*/ 1725163 h 2364304"/>
              <a:gd name="connsiteX4" fmla="*/ 9443675 w 9443675"/>
              <a:gd name="connsiteY4" fmla="*/ 52955 h 2364304"/>
              <a:gd name="connsiteX5" fmla="*/ 0 w 9443675"/>
              <a:gd name="connsiteY5" fmla="*/ 0 h 2364304"/>
              <a:gd name="connsiteX6" fmla="*/ 8456 w 9443675"/>
              <a:gd name="connsiteY6" fmla="*/ 2330924 h 2364304"/>
              <a:gd name="connsiteX0" fmla="*/ 8456 w 9443675"/>
              <a:gd name="connsiteY0" fmla="*/ 2330924 h 2364304"/>
              <a:gd name="connsiteX1" fmla="*/ 1910052 w 9443675"/>
              <a:gd name="connsiteY1" fmla="*/ 1569783 h 2364304"/>
              <a:gd name="connsiteX2" fmla="*/ 7387829 w 9443675"/>
              <a:gd name="connsiteY2" fmla="*/ 2269912 h 2364304"/>
              <a:gd name="connsiteX3" fmla="*/ 9437211 w 9443675"/>
              <a:gd name="connsiteY3" fmla="*/ 1725163 h 2364304"/>
              <a:gd name="connsiteX4" fmla="*/ 9443675 w 9443675"/>
              <a:gd name="connsiteY4" fmla="*/ 52955 h 2364304"/>
              <a:gd name="connsiteX5" fmla="*/ 0 w 9443675"/>
              <a:gd name="connsiteY5" fmla="*/ 0 h 2364304"/>
              <a:gd name="connsiteX6" fmla="*/ 8456 w 9443675"/>
              <a:gd name="connsiteY6" fmla="*/ 2330924 h 2364304"/>
              <a:gd name="connsiteX0" fmla="*/ 4940 w 9443675"/>
              <a:gd name="connsiteY0" fmla="*/ 2330924 h 2364304"/>
              <a:gd name="connsiteX1" fmla="*/ 1910052 w 9443675"/>
              <a:gd name="connsiteY1" fmla="*/ 1569783 h 2364304"/>
              <a:gd name="connsiteX2" fmla="*/ 7387829 w 9443675"/>
              <a:gd name="connsiteY2" fmla="*/ 2269912 h 2364304"/>
              <a:gd name="connsiteX3" fmla="*/ 9437211 w 9443675"/>
              <a:gd name="connsiteY3" fmla="*/ 1725163 h 2364304"/>
              <a:gd name="connsiteX4" fmla="*/ 9443675 w 9443675"/>
              <a:gd name="connsiteY4" fmla="*/ 52955 h 2364304"/>
              <a:gd name="connsiteX5" fmla="*/ 0 w 9443675"/>
              <a:gd name="connsiteY5" fmla="*/ 0 h 2364304"/>
              <a:gd name="connsiteX6" fmla="*/ 4940 w 9443675"/>
              <a:gd name="connsiteY6" fmla="*/ 2330924 h 2364304"/>
              <a:gd name="connsiteX0" fmla="*/ 1424 w 9443675"/>
              <a:gd name="connsiteY0" fmla="*/ 2330924 h 2364304"/>
              <a:gd name="connsiteX1" fmla="*/ 1910052 w 9443675"/>
              <a:gd name="connsiteY1" fmla="*/ 1569783 h 2364304"/>
              <a:gd name="connsiteX2" fmla="*/ 7387829 w 9443675"/>
              <a:gd name="connsiteY2" fmla="*/ 2269912 h 2364304"/>
              <a:gd name="connsiteX3" fmla="*/ 9437211 w 9443675"/>
              <a:gd name="connsiteY3" fmla="*/ 1725163 h 2364304"/>
              <a:gd name="connsiteX4" fmla="*/ 9443675 w 9443675"/>
              <a:gd name="connsiteY4" fmla="*/ 52955 h 2364304"/>
              <a:gd name="connsiteX5" fmla="*/ 0 w 9443675"/>
              <a:gd name="connsiteY5" fmla="*/ 0 h 2364304"/>
              <a:gd name="connsiteX6" fmla="*/ 1424 w 9443675"/>
              <a:gd name="connsiteY6" fmla="*/ 2330924 h 2364304"/>
              <a:gd name="connsiteX0" fmla="*/ 1424 w 9440144"/>
              <a:gd name="connsiteY0" fmla="*/ 2330924 h 2364304"/>
              <a:gd name="connsiteX1" fmla="*/ 1910052 w 9440144"/>
              <a:gd name="connsiteY1" fmla="*/ 1569783 h 2364304"/>
              <a:gd name="connsiteX2" fmla="*/ 7387829 w 9440144"/>
              <a:gd name="connsiteY2" fmla="*/ 2269912 h 2364304"/>
              <a:gd name="connsiteX3" fmla="*/ 9437211 w 9440144"/>
              <a:gd name="connsiteY3" fmla="*/ 1725163 h 2364304"/>
              <a:gd name="connsiteX4" fmla="*/ 9426096 w 9440144"/>
              <a:gd name="connsiteY4" fmla="*/ 12505 h 2364304"/>
              <a:gd name="connsiteX5" fmla="*/ 0 w 9440144"/>
              <a:gd name="connsiteY5" fmla="*/ 0 h 2364304"/>
              <a:gd name="connsiteX6" fmla="*/ 1424 w 9440144"/>
              <a:gd name="connsiteY6" fmla="*/ 2330924 h 2364304"/>
              <a:gd name="connsiteX0" fmla="*/ 1424 w 9430565"/>
              <a:gd name="connsiteY0" fmla="*/ 2330924 h 2364304"/>
              <a:gd name="connsiteX1" fmla="*/ 1910052 w 9430565"/>
              <a:gd name="connsiteY1" fmla="*/ 1569783 h 2364304"/>
              <a:gd name="connsiteX2" fmla="*/ 7387829 w 9430565"/>
              <a:gd name="connsiteY2" fmla="*/ 2269912 h 2364304"/>
              <a:gd name="connsiteX3" fmla="*/ 9426664 w 9430565"/>
              <a:gd name="connsiteY3" fmla="*/ 1730942 h 2364304"/>
              <a:gd name="connsiteX4" fmla="*/ 9426096 w 9430565"/>
              <a:gd name="connsiteY4" fmla="*/ 12505 h 2364304"/>
              <a:gd name="connsiteX5" fmla="*/ 0 w 9430565"/>
              <a:gd name="connsiteY5" fmla="*/ 0 h 2364304"/>
              <a:gd name="connsiteX6" fmla="*/ 1424 w 9430565"/>
              <a:gd name="connsiteY6" fmla="*/ 2330924 h 2364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30565" h="2364304">
                <a:moveTo>
                  <a:pt x="1424" y="2330924"/>
                </a:moveTo>
                <a:cubicBezTo>
                  <a:pt x="319766" y="2554761"/>
                  <a:pt x="678985" y="1579952"/>
                  <a:pt x="1910052" y="1569783"/>
                </a:cubicBezTo>
                <a:cubicBezTo>
                  <a:pt x="3141119" y="1559614"/>
                  <a:pt x="6135060" y="2243052"/>
                  <a:pt x="7387829" y="2269912"/>
                </a:cubicBezTo>
                <a:cubicBezTo>
                  <a:pt x="8640598" y="2296772"/>
                  <a:pt x="9333644" y="2281107"/>
                  <a:pt x="9426664" y="1730942"/>
                </a:cubicBezTo>
                <a:cubicBezTo>
                  <a:pt x="9439700" y="1137217"/>
                  <a:pt x="9414945" y="1009328"/>
                  <a:pt x="9426096" y="12505"/>
                </a:cubicBezTo>
                <a:lnTo>
                  <a:pt x="0" y="0"/>
                </a:lnTo>
                <a:cubicBezTo>
                  <a:pt x="8114" y="759133"/>
                  <a:pt x="-2695" y="1992787"/>
                  <a:pt x="1424" y="2330924"/>
                </a:cubicBezTo>
                <a:close/>
              </a:path>
            </a:pathLst>
          </a:custGeom>
          <a:solidFill>
            <a:srgbClr val="348E90"/>
          </a:solidFill>
          <a:ln w="3175">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800" dirty="0"/>
          </a:p>
        </p:txBody>
      </p:sp>
      <p:sp>
        <p:nvSpPr>
          <p:cNvPr id="7" name="Rectangle 6">
            <a:extLst>
              <a:ext uri="{FF2B5EF4-FFF2-40B4-BE49-F238E27FC236}">
                <a16:creationId xmlns:a16="http://schemas.microsoft.com/office/drawing/2014/main" id="{E2DA6A14-BE07-7213-405D-4CA2EBA1A206}"/>
              </a:ext>
            </a:extLst>
          </p:cNvPr>
          <p:cNvSpPr/>
          <p:nvPr userDrawn="1"/>
        </p:nvSpPr>
        <p:spPr>
          <a:xfrm>
            <a:off x="210905" y="4766795"/>
            <a:ext cx="8640305" cy="369332"/>
          </a:xfrm>
          <a:prstGeom prst="rect">
            <a:avLst/>
          </a:prstGeom>
        </p:spPr>
        <p:txBody>
          <a:bodyPr wrap="square">
            <a:spAutoFit/>
          </a:bodyPr>
          <a:lstStyle/>
          <a:p>
            <a:r>
              <a:rPr lang="en-IN" sz="900" b="1" i="0" u="none" strike="noStrike" dirty="0">
                <a:solidFill>
                  <a:schemeClr val="bg1"/>
                </a:solidFill>
                <a:effectLst/>
                <a:latin typeface="Calibri" panose="020F0502020204030204" pitchFamily="34" charset="0"/>
                <a:cs typeface="Calibri" panose="020F0502020204030204" pitchFamily="34" charset="0"/>
              </a:rPr>
              <a:t>Disclaimer:</a:t>
            </a:r>
            <a:r>
              <a:rPr lang="en-IN" sz="900" b="0" i="0" u="none" strike="noStrike" dirty="0">
                <a:solidFill>
                  <a:schemeClr val="bg1"/>
                </a:solidFill>
                <a:effectLst/>
                <a:latin typeface="Calibri" panose="020F0502020204030204" pitchFamily="34" charset="0"/>
                <a:cs typeface="Calibri" panose="020F0502020204030204" pitchFamily="34" charset="0"/>
              </a:rPr>
              <a:t> The information produced in this document is proprietor knowledge of ALabs AI Private Limited, dba </a:t>
            </a:r>
            <a:r>
              <a:rPr lang="en-IN" sz="900" b="0" i="0" u="none" strike="noStrike" dirty="0" err="1">
                <a:solidFill>
                  <a:schemeClr val="bg1"/>
                </a:solidFill>
                <a:effectLst/>
                <a:latin typeface="Calibri" panose="020F0502020204030204" pitchFamily="34" charset="0"/>
                <a:cs typeface="Calibri" panose="020F0502020204030204" pitchFamily="34" charset="0"/>
              </a:rPr>
              <a:t>ScaletrixAI</a:t>
            </a:r>
            <a:r>
              <a:rPr lang="en-IN" sz="900" b="0" i="0" u="none" strike="noStrike" dirty="0">
                <a:solidFill>
                  <a:schemeClr val="bg1"/>
                </a:solidFill>
                <a:effectLst/>
                <a:latin typeface="Calibri" panose="020F0502020204030204" pitchFamily="34" charset="0"/>
                <a:cs typeface="Calibri" panose="020F0502020204030204" pitchFamily="34" charset="0"/>
              </a:rPr>
              <a:t>,  ©, 2017-2023 Unauthorized use or duplication of this material or any part of this material, including data, in any form without explicit and written permission will attract legal action</a:t>
            </a:r>
            <a:endParaRPr lang="en-GB" sz="900" kern="1200" dirty="0">
              <a:solidFill>
                <a:schemeClr val="bg1"/>
              </a:solidFill>
              <a:effectLst/>
              <a:latin typeface="Calibri" panose="020F0502020204030204" pitchFamily="34" charset="0"/>
              <a:ea typeface="+mn-ea"/>
              <a:cs typeface="Calibri" panose="020F0502020204030204" pitchFamily="34" charset="0"/>
            </a:endParaRPr>
          </a:p>
        </p:txBody>
      </p:sp>
      <p:pic>
        <p:nvPicPr>
          <p:cNvPr id="8" name="Picture 7">
            <a:extLst>
              <a:ext uri="{FF2B5EF4-FFF2-40B4-BE49-F238E27FC236}">
                <a16:creationId xmlns:a16="http://schemas.microsoft.com/office/drawing/2014/main" id="{A9B28688-2EB4-2123-29C3-E4FD02DA4DBE}"/>
              </a:ext>
            </a:extLst>
          </p:cNvPr>
          <p:cNvPicPr>
            <a:picLocks noChangeAspect="1"/>
          </p:cNvPicPr>
          <p:nvPr userDrawn="1"/>
        </p:nvPicPr>
        <p:blipFill rotWithShape="1">
          <a:blip r:embed="rId2"/>
          <a:srcRect l="7158" t="10561" r="8984" b="14075"/>
          <a:stretch/>
        </p:blipFill>
        <p:spPr>
          <a:xfrm>
            <a:off x="135177" y="168923"/>
            <a:ext cx="2677768" cy="714447"/>
          </a:xfrm>
          <a:prstGeom prst="rect">
            <a:avLst/>
          </a:prstGeom>
        </p:spPr>
      </p:pic>
      <p:sp>
        <p:nvSpPr>
          <p:cNvPr id="5" name="Google Shape;133;g61ca4f9afc_1_413">
            <a:extLst>
              <a:ext uri="{FF2B5EF4-FFF2-40B4-BE49-F238E27FC236}">
                <a16:creationId xmlns:a16="http://schemas.microsoft.com/office/drawing/2014/main" id="{20698C81-16EA-D2D4-128D-90F7B5B1F19E}"/>
              </a:ext>
            </a:extLst>
          </p:cNvPr>
          <p:cNvSpPr/>
          <p:nvPr userDrawn="1"/>
        </p:nvSpPr>
        <p:spPr>
          <a:xfrm>
            <a:off x="4492940" y="3784177"/>
            <a:ext cx="4645653" cy="261056"/>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600" b="1" i="0" u="none" strike="noStrike" cap="none" dirty="0">
                <a:solidFill>
                  <a:schemeClr val="bg2">
                    <a:lumMod val="75000"/>
                    <a:lumOff val="25000"/>
                  </a:schemeClr>
                </a:solidFill>
                <a:latin typeface="Calibri"/>
                <a:ea typeface="Calibri"/>
                <a:cs typeface="Calibri"/>
                <a:sym typeface="Calibri"/>
              </a:rPr>
              <a:t>•  NEW DELHI  •  BANGALORE  •  UNITED STATES  </a:t>
            </a:r>
            <a:endParaRPr sz="1600" b="1" i="0" u="none" strike="noStrike" cap="none" dirty="0">
              <a:solidFill>
                <a:schemeClr val="bg2">
                  <a:lumMod val="75000"/>
                  <a:lumOff val="25000"/>
                </a:schemeClr>
              </a:solidFill>
              <a:latin typeface="Calibri"/>
              <a:ea typeface="Calibri"/>
              <a:cs typeface="Calibri"/>
              <a:sym typeface="Calibri"/>
            </a:endParaRPr>
          </a:p>
        </p:txBody>
      </p:sp>
      <p:pic>
        <p:nvPicPr>
          <p:cNvPr id="10" name="Picture 9">
            <a:extLst>
              <a:ext uri="{FF2B5EF4-FFF2-40B4-BE49-F238E27FC236}">
                <a16:creationId xmlns:a16="http://schemas.microsoft.com/office/drawing/2014/main" id="{4822E74E-4BA3-3432-73FD-3D86F637E0AC}"/>
              </a:ext>
            </a:extLst>
          </p:cNvPr>
          <p:cNvPicPr>
            <a:picLocks noChangeAspect="1"/>
          </p:cNvPicPr>
          <p:nvPr userDrawn="1"/>
        </p:nvPicPr>
        <p:blipFill rotWithShape="1">
          <a:blip r:embed="rId3"/>
          <a:srcRect r="5636" b="4250"/>
          <a:stretch/>
        </p:blipFill>
        <p:spPr>
          <a:xfrm flipH="1">
            <a:off x="1338940" y="1595087"/>
            <a:ext cx="2684418" cy="2365231"/>
          </a:xfrm>
          <a:prstGeom prst="rect">
            <a:avLst/>
          </a:prstGeom>
        </p:spPr>
      </p:pic>
      <p:sp>
        <p:nvSpPr>
          <p:cNvPr id="12" name="TextBox 11">
            <a:extLst>
              <a:ext uri="{FF2B5EF4-FFF2-40B4-BE49-F238E27FC236}">
                <a16:creationId xmlns:a16="http://schemas.microsoft.com/office/drawing/2014/main" id="{6378693F-778E-5E1A-99F7-56C4711ADE88}"/>
              </a:ext>
            </a:extLst>
          </p:cNvPr>
          <p:cNvSpPr txBox="1"/>
          <p:nvPr userDrawn="1"/>
        </p:nvSpPr>
        <p:spPr>
          <a:xfrm>
            <a:off x="2160746" y="4182303"/>
            <a:ext cx="6969627" cy="400110"/>
          </a:xfrm>
          <a:prstGeom prst="rect">
            <a:avLst/>
          </a:prstGeom>
          <a:noFill/>
        </p:spPr>
        <p:txBody>
          <a:bodyPr wrap="square" rtlCol="0">
            <a:noAutofit/>
          </a:bodyPr>
          <a:lstStyle/>
          <a:p>
            <a:pPr marL="0" marR="0" lvl="0" indent="0" algn="r" defTabSz="914355" rtl="0" eaLnBrk="1" fontAlgn="auto" latinLnBrk="0" hangingPunct="1">
              <a:lnSpc>
                <a:spcPct val="100000"/>
              </a:lnSpc>
              <a:spcBef>
                <a:spcPts val="0"/>
              </a:spcBef>
              <a:spcAft>
                <a:spcPts val="0"/>
              </a:spcAft>
              <a:buClr>
                <a:srgbClr val="000000"/>
              </a:buClr>
              <a:buSzTx/>
              <a:buFont typeface="Arial"/>
              <a:buNone/>
              <a:tabLst/>
              <a:defRPr/>
            </a:pPr>
            <a:r>
              <a:rPr lang="en-US" sz="2800" b="1" dirty="0">
                <a:solidFill>
                  <a:schemeClr val="tx1"/>
                </a:solidFill>
                <a:latin typeface="Raleway" pitchFamily="2" charset="0"/>
                <a:ea typeface="Raleway"/>
                <a:cs typeface="Raleway"/>
                <a:sym typeface="Raleway"/>
              </a:rPr>
              <a:t>Empowering Your Business With Data</a:t>
            </a:r>
          </a:p>
        </p:txBody>
      </p:sp>
    </p:spTree>
    <p:extLst>
      <p:ext uri="{BB962C8B-B14F-4D97-AF65-F5344CB8AC3E}">
        <p14:creationId xmlns:p14="http://schemas.microsoft.com/office/powerpoint/2010/main" val="3958413598"/>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92045F-E5B2-8087-C76B-A3202C6467C7}"/>
              </a:ext>
            </a:extLst>
          </p:cNvPr>
          <p:cNvSpPr>
            <a:spLocks noGrp="1"/>
          </p:cNvSpPr>
          <p:nvPr>
            <p:ph type="ctrTitle"/>
          </p:nvPr>
        </p:nvSpPr>
        <p:spPr>
          <a:xfrm>
            <a:off x="1143000" y="841773"/>
            <a:ext cx="6858000" cy="1790700"/>
          </a:xfrm>
        </p:spPr>
        <p:txBody>
          <a:bodyPr anchor="b"/>
          <a:lstStyle>
            <a:lvl1pPr algn="ctr">
              <a:defRPr sz="4500"/>
            </a:lvl1pPr>
          </a:lstStyle>
          <a:p>
            <a:r>
              <a:rPr lang="en-US"/>
              <a:t>Click to edit Master title style</a:t>
            </a:r>
            <a:endParaRPr lang="en-IN"/>
          </a:p>
        </p:txBody>
      </p:sp>
      <p:sp>
        <p:nvSpPr>
          <p:cNvPr id="3" name="Subtitle 2">
            <a:extLst>
              <a:ext uri="{FF2B5EF4-FFF2-40B4-BE49-F238E27FC236}">
                <a16:creationId xmlns:a16="http://schemas.microsoft.com/office/drawing/2014/main" id="{430DD3CD-AF16-F7E2-688A-08861CBC80EA}"/>
              </a:ext>
            </a:extLst>
          </p:cNvPr>
          <p:cNvSpPr>
            <a:spLocks noGrp="1"/>
          </p:cNvSpPr>
          <p:nvPr>
            <p:ph type="subTitle" idx="1"/>
          </p:nvPr>
        </p:nvSpPr>
        <p:spPr>
          <a:xfrm>
            <a:off x="1143000" y="2701531"/>
            <a:ext cx="6858000" cy="1241822"/>
          </a:xfrm>
        </p:spPr>
        <p:txBody>
          <a:bodyPr/>
          <a:lstStyle>
            <a:lvl1pPr marL="0" indent="0" algn="ctr">
              <a:buNone/>
              <a:defRPr sz="1800"/>
            </a:lvl1pPr>
            <a:lvl2pPr marL="342884" indent="0" algn="ctr">
              <a:buNone/>
              <a:defRPr sz="1500"/>
            </a:lvl2pPr>
            <a:lvl3pPr marL="685766" indent="0" algn="ctr">
              <a:buNone/>
              <a:defRPr sz="1350"/>
            </a:lvl3pPr>
            <a:lvl4pPr marL="1028649" indent="0" algn="ctr">
              <a:buNone/>
              <a:defRPr sz="1200"/>
            </a:lvl4pPr>
            <a:lvl5pPr marL="1371532" indent="0" algn="ctr">
              <a:buNone/>
              <a:defRPr sz="1200"/>
            </a:lvl5pPr>
            <a:lvl6pPr marL="1714415" indent="0" algn="ctr">
              <a:buNone/>
              <a:defRPr sz="1200"/>
            </a:lvl6pPr>
            <a:lvl7pPr marL="2057297" indent="0" algn="ctr">
              <a:buNone/>
              <a:defRPr sz="1200"/>
            </a:lvl7pPr>
            <a:lvl8pPr marL="2400180" indent="0" algn="ctr">
              <a:buNone/>
              <a:defRPr sz="1200"/>
            </a:lvl8pPr>
            <a:lvl9pPr marL="2743064" indent="0" algn="ctr">
              <a:buNone/>
              <a:defRPr sz="12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F3FC2317-64B2-B30E-2E9B-F4340FFDF5A5}"/>
              </a:ext>
            </a:extLst>
          </p:cNvPr>
          <p:cNvSpPr>
            <a:spLocks noGrp="1"/>
          </p:cNvSpPr>
          <p:nvPr>
            <p:ph type="dt" sz="half" idx="10"/>
          </p:nvPr>
        </p:nvSpPr>
        <p:spPr/>
        <p:txBody>
          <a:bodyPr/>
          <a:lstStyle/>
          <a:p>
            <a:fld id="{AEF538B0-0891-4C31-B5DC-3532A8556A84}" type="datetimeFigureOut">
              <a:rPr lang="en-IN" smtClean="0"/>
              <a:t>21-11-2024</a:t>
            </a:fld>
            <a:endParaRPr lang="en-IN"/>
          </a:p>
        </p:txBody>
      </p:sp>
      <p:sp>
        <p:nvSpPr>
          <p:cNvPr id="5" name="Footer Placeholder 4">
            <a:extLst>
              <a:ext uri="{FF2B5EF4-FFF2-40B4-BE49-F238E27FC236}">
                <a16:creationId xmlns:a16="http://schemas.microsoft.com/office/drawing/2014/main" id="{9393ED69-421C-AB49-C59B-A9F4692D8B1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97485AF-D9DC-ADBB-D5A2-7ADDD5298565}"/>
              </a:ext>
            </a:extLst>
          </p:cNvPr>
          <p:cNvSpPr>
            <a:spLocks noGrp="1"/>
          </p:cNvSpPr>
          <p:nvPr>
            <p:ph type="sldNum" sz="quarter" idx="12"/>
          </p:nvPr>
        </p:nvSpPr>
        <p:spPr/>
        <p:txBody>
          <a:bodyPr/>
          <a:lstStyle/>
          <a:p>
            <a:fld id="{00000000-1234-1234-1234-123412341234}" type="slidenum">
              <a:rPr lang="en" smtClean="0"/>
              <a:pPr/>
              <a:t>‹#›</a:t>
            </a:fld>
            <a:endParaRPr lang="en" dirty="0"/>
          </a:p>
        </p:txBody>
      </p:sp>
    </p:spTree>
    <p:extLst>
      <p:ext uri="{BB962C8B-B14F-4D97-AF65-F5344CB8AC3E}">
        <p14:creationId xmlns:p14="http://schemas.microsoft.com/office/powerpoint/2010/main" val="804363302"/>
      </p:ext>
    </p:extLst>
  </p:cSld>
  <p:clrMapOvr>
    <a:masterClrMapping/>
  </p:clrMapOvr>
  <p:hf sldNum="0" hdr="0" ftr="0" dt="0"/>
</p:sldLayout>
</file>

<file path=ppt/slideLayouts/slideLayout1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D5F69F-E09D-E37D-3154-7DD8F40E4F00}"/>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9389DB31-F2B7-3151-FCF6-684807C7CEE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8C1FB12-1394-F32B-7FAB-B02A4F34C0FF}"/>
              </a:ext>
            </a:extLst>
          </p:cNvPr>
          <p:cNvSpPr>
            <a:spLocks noGrp="1"/>
          </p:cNvSpPr>
          <p:nvPr>
            <p:ph type="dt" sz="half" idx="10"/>
          </p:nvPr>
        </p:nvSpPr>
        <p:spPr/>
        <p:txBody>
          <a:bodyPr/>
          <a:lstStyle/>
          <a:p>
            <a:fld id="{AEF538B0-0891-4C31-B5DC-3532A8556A84}" type="datetimeFigureOut">
              <a:rPr lang="en-IN" smtClean="0"/>
              <a:t>21-11-2024</a:t>
            </a:fld>
            <a:endParaRPr lang="en-IN"/>
          </a:p>
        </p:txBody>
      </p:sp>
      <p:sp>
        <p:nvSpPr>
          <p:cNvPr id="5" name="Footer Placeholder 4">
            <a:extLst>
              <a:ext uri="{FF2B5EF4-FFF2-40B4-BE49-F238E27FC236}">
                <a16:creationId xmlns:a16="http://schemas.microsoft.com/office/drawing/2014/main" id="{85213013-AAE7-7011-DC28-99ADFE700E2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30058CB-3694-B664-4BDB-B1CD1998E0C0}"/>
              </a:ext>
            </a:extLst>
          </p:cNvPr>
          <p:cNvSpPr>
            <a:spLocks noGrp="1"/>
          </p:cNvSpPr>
          <p:nvPr>
            <p:ph type="sldNum" sz="quarter" idx="12"/>
          </p:nvPr>
        </p:nvSpPr>
        <p:spPr/>
        <p:txBody>
          <a:bodyPr/>
          <a:lstStyle/>
          <a:p>
            <a:fld id="{66B530E6-33B2-49CF-A736-7C25316E718C}" type="slidenum">
              <a:rPr lang="en-US" smtClean="0"/>
              <a:pPr/>
              <a:t>‹#›</a:t>
            </a:fld>
            <a:endParaRPr lang="en-US" dirty="0"/>
          </a:p>
        </p:txBody>
      </p:sp>
      <p:pic>
        <p:nvPicPr>
          <p:cNvPr id="7" name="Picture 6">
            <a:extLst>
              <a:ext uri="{FF2B5EF4-FFF2-40B4-BE49-F238E27FC236}">
                <a16:creationId xmlns:a16="http://schemas.microsoft.com/office/drawing/2014/main" id="{BB1A1CC3-6244-E555-8F12-8C925CDCDFF0}"/>
              </a:ext>
            </a:extLst>
          </p:cNvPr>
          <p:cNvPicPr>
            <a:picLocks noChangeAspect="1"/>
          </p:cNvPicPr>
          <p:nvPr/>
        </p:nvPicPr>
        <p:blipFill rotWithShape="1">
          <a:blip r:embed="rId2"/>
          <a:srcRect t="14381" b="10083"/>
          <a:stretch/>
        </p:blipFill>
        <p:spPr>
          <a:xfrm>
            <a:off x="-10478" y="4778375"/>
            <a:ext cx="1629531" cy="365127"/>
          </a:xfrm>
          <a:prstGeom prst="rect">
            <a:avLst/>
          </a:prstGeom>
        </p:spPr>
      </p:pic>
      <p:pic>
        <p:nvPicPr>
          <p:cNvPr id="8" name="Picture 7">
            <a:extLst>
              <a:ext uri="{FF2B5EF4-FFF2-40B4-BE49-F238E27FC236}">
                <a16:creationId xmlns:a16="http://schemas.microsoft.com/office/drawing/2014/main" id="{0D0F6792-6C5E-C60D-E7AB-AAC623CBE5D7}"/>
              </a:ext>
            </a:extLst>
          </p:cNvPr>
          <p:cNvPicPr>
            <a:picLocks noChangeAspect="1"/>
          </p:cNvPicPr>
          <p:nvPr userDrawn="1"/>
        </p:nvPicPr>
        <p:blipFill rotWithShape="1">
          <a:blip r:embed="rId2"/>
          <a:srcRect t="14381" b="10083"/>
          <a:stretch/>
        </p:blipFill>
        <p:spPr>
          <a:xfrm>
            <a:off x="-10478" y="4778374"/>
            <a:ext cx="1629531" cy="365126"/>
          </a:xfrm>
          <a:prstGeom prst="rect">
            <a:avLst/>
          </a:prstGeom>
        </p:spPr>
      </p:pic>
    </p:spTree>
    <p:extLst>
      <p:ext uri="{BB962C8B-B14F-4D97-AF65-F5344CB8AC3E}">
        <p14:creationId xmlns:p14="http://schemas.microsoft.com/office/powerpoint/2010/main" val="373492705"/>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900984-D7BA-F4A3-6E7D-9B9D9ADCDB11}"/>
              </a:ext>
            </a:extLst>
          </p:cNvPr>
          <p:cNvSpPr>
            <a:spLocks noGrp="1"/>
          </p:cNvSpPr>
          <p:nvPr>
            <p:ph type="title"/>
          </p:nvPr>
        </p:nvSpPr>
        <p:spPr>
          <a:xfrm>
            <a:off x="623888" y="1282306"/>
            <a:ext cx="7886700" cy="2139553"/>
          </a:xfrm>
        </p:spPr>
        <p:txBody>
          <a:bodyPr anchor="b"/>
          <a:lstStyle>
            <a:lvl1pPr>
              <a:defRPr sz="45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EF6590CB-27B3-320D-9C63-F781BC3C2443}"/>
              </a:ext>
            </a:extLst>
          </p:cNvPr>
          <p:cNvSpPr>
            <a:spLocks noGrp="1"/>
          </p:cNvSpPr>
          <p:nvPr>
            <p:ph type="body" idx="1"/>
          </p:nvPr>
        </p:nvSpPr>
        <p:spPr>
          <a:xfrm>
            <a:off x="623888" y="3442100"/>
            <a:ext cx="7886700" cy="1125141"/>
          </a:xfrm>
        </p:spPr>
        <p:txBody>
          <a:bodyPr/>
          <a:lstStyle>
            <a:lvl1pPr marL="0" indent="0">
              <a:buNone/>
              <a:defRPr sz="1800">
                <a:solidFill>
                  <a:schemeClr val="tx1">
                    <a:tint val="75000"/>
                  </a:schemeClr>
                </a:solidFill>
              </a:defRPr>
            </a:lvl1pPr>
            <a:lvl2pPr marL="342884" indent="0">
              <a:buNone/>
              <a:defRPr sz="1500">
                <a:solidFill>
                  <a:schemeClr val="tx1">
                    <a:tint val="75000"/>
                  </a:schemeClr>
                </a:solidFill>
              </a:defRPr>
            </a:lvl2pPr>
            <a:lvl3pPr marL="685766" indent="0">
              <a:buNone/>
              <a:defRPr sz="1350">
                <a:solidFill>
                  <a:schemeClr val="tx1">
                    <a:tint val="75000"/>
                  </a:schemeClr>
                </a:solidFill>
              </a:defRPr>
            </a:lvl3pPr>
            <a:lvl4pPr marL="1028649" indent="0">
              <a:buNone/>
              <a:defRPr sz="1200">
                <a:solidFill>
                  <a:schemeClr val="tx1">
                    <a:tint val="75000"/>
                  </a:schemeClr>
                </a:solidFill>
              </a:defRPr>
            </a:lvl4pPr>
            <a:lvl5pPr marL="1371532" indent="0">
              <a:buNone/>
              <a:defRPr sz="1200">
                <a:solidFill>
                  <a:schemeClr val="tx1">
                    <a:tint val="75000"/>
                  </a:schemeClr>
                </a:solidFill>
              </a:defRPr>
            </a:lvl5pPr>
            <a:lvl6pPr marL="1714415" indent="0">
              <a:buNone/>
              <a:defRPr sz="1200">
                <a:solidFill>
                  <a:schemeClr val="tx1">
                    <a:tint val="75000"/>
                  </a:schemeClr>
                </a:solidFill>
              </a:defRPr>
            </a:lvl6pPr>
            <a:lvl7pPr marL="2057297" indent="0">
              <a:buNone/>
              <a:defRPr sz="1200">
                <a:solidFill>
                  <a:schemeClr val="tx1">
                    <a:tint val="75000"/>
                  </a:schemeClr>
                </a:solidFill>
              </a:defRPr>
            </a:lvl7pPr>
            <a:lvl8pPr marL="2400180" indent="0">
              <a:buNone/>
              <a:defRPr sz="1200">
                <a:solidFill>
                  <a:schemeClr val="tx1">
                    <a:tint val="75000"/>
                  </a:schemeClr>
                </a:solidFill>
              </a:defRPr>
            </a:lvl8pPr>
            <a:lvl9pPr marL="2743064"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5322E47-F941-6AA9-073A-0F2FB072373C}"/>
              </a:ext>
            </a:extLst>
          </p:cNvPr>
          <p:cNvSpPr>
            <a:spLocks noGrp="1"/>
          </p:cNvSpPr>
          <p:nvPr>
            <p:ph type="dt" sz="half" idx="10"/>
          </p:nvPr>
        </p:nvSpPr>
        <p:spPr/>
        <p:txBody>
          <a:bodyPr/>
          <a:lstStyle/>
          <a:p>
            <a:fld id="{AEF538B0-0891-4C31-B5DC-3532A8556A84}" type="datetimeFigureOut">
              <a:rPr lang="en-IN" smtClean="0"/>
              <a:t>21-11-2024</a:t>
            </a:fld>
            <a:endParaRPr lang="en-IN"/>
          </a:p>
        </p:txBody>
      </p:sp>
      <p:sp>
        <p:nvSpPr>
          <p:cNvPr id="5" name="Footer Placeholder 4">
            <a:extLst>
              <a:ext uri="{FF2B5EF4-FFF2-40B4-BE49-F238E27FC236}">
                <a16:creationId xmlns:a16="http://schemas.microsoft.com/office/drawing/2014/main" id="{8D65861D-CDC4-BE1C-C83A-0BCBD86AF2D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7BCDF79-A388-3E15-C037-F6BD3B0E4779}"/>
              </a:ext>
            </a:extLst>
          </p:cNvPr>
          <p:cNvSpPr>
            <a:spLocks noGrp="1"/>
          </p:cNvSpPr>
          <p:nvPr>
            <p:ph type="sldNum" sz="quarter" idx="12"/>
          </p:nvPr>
        </p:nvSpPr>
        <p:spPr/>
        <p:txBody>
          <a:bodyPr/>
          <a:lstStyle/>
          <a:p>
            <a:fld id="{00000000-1234-1234-1234-123412341234}" type="slidenum">
              <a:rPr lang="en" smtClean="0"/>
              <a:pPr/>
              <a:t>‹#›</a:t>
            </a:fld>
            <a:endParaRPr lang="en" dirty="0"/>
          </a:p>
        </p:txBody>
      </p:sp>
    </p:spTree>
    <p:extLst>
      <p:ext uri="{BB962C8B-B14F-4D97-AF65-F5344CB8AC3E}">
        <p14:creationId xmlns:p14="http://schemas.microsoft.com/office/powerpoint/2010/main" val="665240745"/>
      </p:ext>
    </p:extLst>
  </p:cSld>
  <p:clrMapOvr>
    <a:masterClrMapping/>
  </p:clrMapOvr>
  <p:hf sldNum="0" hdr="0" ftr="0" dt="0"/>
</p:sldLayout>
</file>

<file path=ppt/slideLayouts/slideLayout1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0F5C14-EFE0-53FE-0319-2CBF4D597C4D}"/>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71D2F04-6E98-CD6F-C81B-994D529F7F70}"/>
              </a:ext>
            </a:extLst>
          </p:cNvPr>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F13B6EC-FCFD-1832-6463-C482C79EE32E}"/>
              </a:ext>
            </a:extLst>
          </p:cNvPr>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CD7B51B4-A7AD-5F23-8DAB-3A7139A83C24}"/>
              </a:ext>
            </a:extLst>
          </p:cNvPr>
          <p:cNvSpPr>
            <a:spLocks noGrp="1"/>
          </p:cNvSpPr>
          <p:nvPr>
            <p:ph type="dt" sz="half" idx="10"/>
          </p:nvPr>
        </p:nvSpPr>
        <p:spPr/>
        <p:txBody>
          <a:bodyPr/>
          <a:lstStyle/>
          <a:p>
            <a:fld id="{AEF538B0-0891-4C31-B5DC-3532A8556A84}" type="datetimeFigureOut">
              <a:rPr lang="en-IN" smtClean="0"/>
              <a:t>21-11-2024</a:t>
            </a:fld>
            <a:endParaRPr lang="en-IN"/>
          </a:p>
        </p:txBody>
      </p:sp>
      <p:sp>
        <p:nvSpPr>
          <p:cNvPr id="6" name="Footer Placeholder 5">
            <a:extLst>
              <a:ext uri="{FF2B5EF4-FFF2-40B4-BE49-F238E27FC236}">
                <a16:creationId xmlns:a16="http://schemas.microsoft.com/office/drawing/2014/main" id="{626DB8D0-308A-AAF7-E8C1-CBF734C1CBE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8307028-D1C9-B6DB-0943-FB9725BD3624}"/>
              </a:ext>
            </a:extLst>
          </p:cNvPr>
          <p:cNvSpPr>
            <a:spLocks noGrp="1"/>
          </p:cNvSpPr>
          <p:nvPr>
            <p:ph type="sldNum" sz="quarter" idx="12"/>
          </p:nvPr>
        </p:nvSpPr>
        <p:spPr/>
        <p:txBody>
          <a:bodyPr/>
          <a:lstStyle/>
          <a:p>
            <a:fld id="{00000000-1234-1234-1234-123412341234}" type="slidenum">
              <a:rPr lang="en" smtClean="0"/>
              <a:pPr/>
              <a:t>‹#›</a:t>
            </a:fld>
            <a:endParaRPr lang="en" dirty="0"/>
          </a:p>
        </p:txBody>
      </p:sp>
    </p:spTree>
    <p:extLst>
      <p:ext uri="{BB962C8B-B14F-4D97-AF65-F5344CB8AC3E}">
        <p14:creationId xmlns:p14="http://schemas.microsoft.com/office/powerpoint/2010/main" val="663726465"/>
      </p:ext>
    </p:extLst>
  </p:cSld>
  <p:clrMapOvr>
    <a:masterClrMapping/>
  </p:clrMapOvr>
  <p:hf sldNum="0" hdr="0" ftr="0" dt="0"/>
</p:sldLayout>
</file>

<file path=ppt/slideLayouts/slideLayout12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FFA85-DE8D-8666-A57E-102A18CD4A9B}"/>
              </a:ext>
            </a:extLst>
          </p:cNvPr>
          <p:cNvSpPr>
            <a:spLocks noGrp="1"/>
          </p:cNvSpPr>
          <p:nvPr>
            <p:ph type="title"/>
          </p:nvPr>
        </p:nvSpPr>
        <p:spPr>
          <a:xfrm>
            <a:off x="629841" y="273845"/>
            <a:ext cx="7886700" cy="99417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77799FFA-67F5-38AC-76E5-221E182B520C}"/>
              </a:ext>
            </a:extLst>
          </p:cNvPr>
          <p:cNvSpPr>
            <a:spLocks noGrp="1"/>
          </p:cNvSpPr>
          <p:nvPr>
            <p:ph type="body" idx="1"/>
          </p:nvPr>
        </p:nvSpPr>
        <p:spPr>
          <a:xfrm>
            <a:off x="629843" y="1260873"/>
            <a:ext cx="3868341" cy="617934"/>
          </a:xfrm>
        </p:spPr>
        <p:txBody>
          <a:bodyPr anchor="b"/>
          <a:lstStyle>
            <a:lvl1pPr marL="0" indent="0">
              <a:buNone/>
              <a:defRPr sz="1800" b="1"/>
            </a:lvl1pPr>
            <a:lvl2pPr marL="342884" indent="0">
              <a:buNone/>
              <a:defRPr sz="1500" b="1"/>
            </a:lvl2pPr>
            <a:lvl3pPr marL="685766" indent="0">
              <a:buNone/>
              <a:defRPr sz="1350" b="1"/>
            </a:lvl3pPr>
            <a:lvl4pPr marL="1028649" indent="0">
              <a:buNone/>
              <a:defRPr sz="1200" b="1"/>
            </a:lvl4pPr>
            <a:lvl5pPr marL="1371532" indent="0">
              <a:buNone/>
              <a:defRPr sz="1200" b="1"/>
            </a:lvl5pPr>
            <a:lvl6pPr marL="1714415" indent="0">
              <a:buNone/>
              <a:defRPr sz="1200" b="1"/>
            </a:lvl6pPr>
            <a:lvl7pPr marL="2057297" indent="0">
              <a:buNone/>
              <a:defRPr sz="1200" b="1"/>
            </a:lvl7pPr>
            <a:lvl8pPr marL="2400180" indent="0">
              <a:buNone/>
              <a:defRPr sz="1200" b="1"/>
            </a:lvl8pPr>
            <a:lvl9pPr marL="2743064"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2BE02BA7-5B0D-0E86-4B06-878B74E431A6}"/>
              </a:ext>
            </a:extLst>
          </p:cNvPr>
          <p:cNvSpPr>
            <a:spLocks noGrp="1"/>
          </p:cNvSpPr>
          <p:nvPr>
            <p:ph sz="half" idx="2"/>
          </p:nvPr>
        </p:nvSpPr>
        <p:spPr>
          <a:xfrm>
            <a:off x="629843" y="1878809"/>
            <a:ext cx="386834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25F1AAFA-AE1D-86C9-B0E3-47397154ECC8}"/>
              </a:ext>
            </a:extLst>
          </p:cNvPr>
          <p:cNvSpPr>
            <a:spLocks noGrp="1"/>
          </p:cNvSpPr>
          <p:nvPr>
            <p:ph type="body" sz="quarter" idx="3"/>
          </p:nvPr>
        </p:nvSpPr>
        <p:spPr>
          <a:xfrm>
            <a:off x="4629152" y="1260873"/>
            <a:ext cx="3887391" cy="617934"/>
          </a:xfrm>
        </p:spPr>
        <p:txBody>
          <a:bodyPr anchor="b"/>
          <a:lstStyle>
            <a:lvl1pPr marL="0" indent="0">
              <a:buNone/>
              <a:defRPr sz="1800" b="1"/>
            </a:lvl1pPr>
            <a:lvl2pPr marL="342884" indent="0">
              <a:buNone/>
              <a:defRPr sz="1500" b="1"/>
            </a:lvl2pPr>
            <a:lvl3pPr marL="685766" indent="0">
              <a:buNone/>
              <a:defRPr sz="1350" b="1"/>
            </a:lvl3pPr>
            <a:lvl4pPr marL="1028649" indent="0">
              <a:buNone/>
              <a:defRPr sz="1200" b="1"/>
            </a:lvl4pPr>
            <a:lvl5pPr marL="1371532" indent="0">
              <a:buNone/>
              <a:defRPr sz="1200" b="1"/>
            </a:lvl5pPr>
            <a:lvl6pPr marL="1714415" indent="0">
              <a:buNone/>
              <a:defRPr sz="1200" b="1"/>
            </a:lvl6pPr>
            <a:lvl7pPr marL="2057297" indent="0">
              <a:buNone/>
              <a:defRPr sz="1200" b="1"/>
            </a:lvl7pPr>
            <a:lvl8pPr marL="2400180" indent="0">
              <a:buNone/>
              <a:defRPr sz="1200" b="1"/>
            </a:lvl8pPr>
            <a:lvl9pPr marL="2743064"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175F3929-4AA0-D53B-7530-D0E5828F5890}"/>
              </a:ext>
            </a:extLst>
          </p:cNvPr>
          <p:cNvSpPr>
            <a:spLocks noGrp="1"/>
          </p:cNvSpPr>
          <p:nvPr>
            <p:ph sz="quarter" idx="4"/>
          </p:nvPr>
        </p:nvSpPr>
        <p:spPr>
          <a:xfrm>
            <a:off x="4629152" y="1878809"/>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4BEB541-B81E-F5D5-D3F3-C5D76BD9D084}"/>
              </a:ext>
            </a:extLst>
          </p:cNvPr>
          <p:cNvSpPr>
            <a:spLocks noGrp="1"/>
          </p:cNvSpPr>
          <p:nvPr>
            <p:ph type="dt" sz="half" idx="10"/>
          </p:nvPr>
        </p:nvSpPr>
        <p:spPr/>
        <p:txBody>
          <a:bodyPr/>
          <a:lstStyle/>
          <a:p>
            <a:fld id="{AEF538B0-0891-4C31-B5DC-3532A8556A84}" type="datetimeFigureOut">
              <a:rPr lang="en-IN" smtClean="0"/>
              <a:t>21-11-2024</a:t>
            </a:fld>
            <a:endParaRPr lang="en-IN"/>
          </a:p>
        </p:txBody>
      </p:sp>
      <p:sp>
        <p:nvSpPr>
          <p:cNvPr id="8" name="Footer Placeholder 7">
            <a:extLst>
              <a:ext uri="{FF2B5EF4-FFF2-40B4-BE49-F238E27FC236}">
                <a16:creationId xmlns:a16="http://schemas.microsoft.com/office/drawing/2014/main" id="{5F63FEC7-4F33-A79E-ABE2-16D55CB21850}"/>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5B5C581C-0B56-51A6-00AB-CE596B138764}"/>
              </a:ext>
            </a:extLst>
          </p:cNvPr>
          <p:cNvSpPr>
            <a:spLocks noGrp="1"/>
          </p:cNvSpPr>
          <p:nvPr>
            <p:ph type="sldNum" sz="quarter" idx="12"/>
          </p:nvPr>
        </p:nvSpPr>
        <p:spPr/>
        <p:txBody>
          <a:bodyPr/>
          <a:lstStyle/>
          <a:p>
            <a:fld id="{00000000-1234-1234-1234-123412341234}" type="slidenum">
              <a:rPr lang="en" smtClean="0"/>
              <a:pPr/>
              <a:t>‹#›</a:t>
            </a:fld>
            <a:endParaRPr lang="en" dirty="0"/>
          </a:p>
        </p:txBody>
      </p:sp>
    </p:spTree>
    <p:extLst>
      <p:ext uri="{BB962C8B-B14F-4D97-AF65-F5344CB8AC3E}">
        <p14:creationId xmlns:p14="http://schemas.microsoft.com/office/powerpoint/2010/main" val="2902098190"/>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36"/>
        <p:cNvGrpSpPr/>
        <p:nvPr/>
      </p:nvGrpSpPr>
      <p:grpSpPr>
        <a:xfrm>
          <a:off x="0" y="0"/>
          <a:ext cx="0" cy="0"/>
          <a:chOff x="0" y="0"/>
          <a:chExt cx="0" cy="0"/>
        </a:xfrm>
      </p:grpSpPr>
      <p:sp>
        <p:nvSpPr>
          <p:cNvPr id="37" name="Google Shape;37;p60"/>
          <p:cNvSpPr txBox="1">
            <a:spLocks noGrp="1"/>
          </p:cNvSpPr>
          <p:nvPr>
            <p:ph type="subTitle" idx="1"/>
          </p:nvPr>
        </p:nvSpPr>
        <p:spPr>
          <a:xfrm>
            <a:off x="2130401" y="3146871"/>
            <a:ext cx="4870500" cy="792600"/>
          </a:xfrm>
          <a:prstGeom prst="rect">
            <a:avLst/>
          </a:prstGeom>
          <a:noFill/>
          <a:ln>
            <a:noFill/>
          </a:ln>
        </p:spPr>
        <p:txBody>
          <a:bodyPr spcFirstLastPara="1" wrap="square" lIns="91425" tIns="91425" rIns="91425" bIns="91425" anchor="ctr" anchorCtr="0">
            <a:normAutofit/>
          </a:bodyPr>
          <a:lstStyle>
            <a:lvl1pPr lvl="0" algn="ctr">
              <a:lnSpc>
                <a:spcPct val="100000"/>
              </a:lnSpc>
              <a:spcBef>
                <a:spcPts val="0"/>
              </a:spcBef>
              <a:spcAft>
                <a:spcPts val="0"/>
              </a:spcAft>
              <a:buSzPts val="2400"/>
              <a:buNone/>
              <a:defRPr sz="2400">
                <a:latin typeface="Raleway"/>
                <a:ea typeface="Raleway"/>
                <a:cs typeface="Raleway"/>
                <a:sym typeface="Raleway"/>
              </a:defRPr>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a:endParaRPr/>
          </a:p>
        </p:txBody>
      </p:sp>
      <p:sp>
        <p:nvSpPr>
          <p:cNvPr id="38" name="Google Shape;38;p60"/>
          <p:cNvSpPr txBox="1">
            <a:spLocks noGrp="1"/>
          </p:cNvSpPr>
          <p:nvPr>
            <p:ph type="sldNum" idx="12"/>
          </p:nvPr>
        </p:nvSpPr>
        <p:spPr>
          <a:xfrm>
            <a:off x="8492930" y="4810835"/>
            <a:ext cx="548700" cy="266454"/>
          </a:xfrm>
          <a:prstGeom prst="rect">
            <a:avLst/>
          </a:prstGeom>
          <a:noFill/>
          <a:ln>
            <a:noFill/>
          </a:ln>
        </p:spPr>
        <p:txBody>
          <a:bodyPr spcFirstLastPara="1" wrap="square" lIns="91425" tIns="91425" rIns="91425" bIns="91425" anchor="ctr" anchorCtr="0">
            <a:noAutofit/>
          </a:bodyPr>
          <a:lstStyle>
            <a:lvl1pPr marL="0" lvl="0" indent="0" algn="r">
              <a:lnSpc>
                <a:spcPct val="100000"/>
              </a:lnSpc>
              <a:spcBef>
                <a:spcPts val="0"/>
              </a:spcBef>
              <a:spcAft>
                <a:spcPts val="0"/>
              </a:spcAft>
              <a:buSzPts val="1000"/>
              <a:buNone/>
              <a:defRPr sz="1000" b="0" i="0" u="none" strike="noStrike" cap="none">
                <a:solidFill>
                  <a:schemeClr val="lt1"/>
                </a:solidFill>
                <a:latin typeface="Raleway"/>
                <a:ea typeface="Raleway"/>
                <a:cs typeface="Raleway"/>
                <a:sym typeface="Raleway"/>
              </a:defRPr>
            </a:lvl1pPr>
            <a:lvl2pPr marL="0" lvl="1" indent="0" algn="r">
              <a:lnSpc>
                <a:spcPct val="100000"/>
              </a:lnSpc>
              <a:spcBef>
                <a:spcPts val="0"/>
              </a:spcBef>
              <a:spcAft>
                <a:spcPts val="0"/>
              </a:spcAft>
              <a:buSzPts val="1000"/>
              <a:buNone/>
              <a:defRPr sz="1000" b="0" i="0" u="none" strike="noStrike" cap="none">
                <a:solidFill>
                  <a:schemeClr val="lt1"/>
                </a:solidFill>
                <a:latin typeface="Raleway"/>
                <a:ea typeface="Raleway"/>
                <a:cs typeface="Raleway"/>
                <a:sym typeface="Raleway"/>
              </a:defRPr>
            </a:lvl2pPr>
            <a:lvl3pPr marL="0" lvl="2" indent="0" algn="r">
              <a:lnSpc>
                <a:spcPct val="100000"/>
              </a:lnSpc>
              <a:spcBef>
                <a:spcPts val="0"/>
              </a:spcBef>
              <a:spcAft>
                <a:spcPts val="0"/>
              </a:spcAft>
              <a:buSzPts val="1000"/>
              <a:buNone/>
              <a:defRPr sz="1000" b="0" i="0" u="none" strike="noStrike" cap="none">
                <a:solidFill>
                  <a:schemeClr val="lt1"/>
                </a:solidFill>
                <a:latin typeface="Raleway"/>
                <a:ea typeface="Raleway"/>
                <a:cs typeface="Raleway"/>
                <a:sym typeface="Raleway"/>
              </a:defRPr>
            </a:lvl3pPr>
            <a:lvl4pPr marL="0" lvl="3" indent="0" algn="r">
              <a:lnSpc>
                <a:spcPct val="100000"/>
              </a:lnSpc>
              <a:spcBef>
                <a:spcPts val="0"/>
              </a:spcBef>
              <a:spcAft>
                <a:spcPts val="0"/>
              </a:spcAft>
              <a:buSzPts val="1000"/>
              <a:buNone/>
              <a:defRPr sz="1000" b="0" i="0" u="none" strike="noStrike" cap="none">
                <a:solidFill>
                  <a:schemeClr val="lt1"/>
                </a:solidFill>
                <a:latin typeface="Raleway"/>
                <a:ea typeface="Raleway"/>
                <a:cs typeface="Raleway"/>
                <a:sym typeface="Raleway"/>
              </a:defRPr>
            </a:lvl4pPr>
            <a:lvl5pPr marL="0" lvl="4" indent="0" algn="r">
              <a:lnSpc>
                <a:spcPct val="100000"/>
              </a:lnSpc>
              <a:spcBef>
                <a:spcPts val="0"/>
              </a:spcBef>
              <a:spcAft>
                <a:spcPts val="0"/>
              </a:spcAft>
              <a:buSzPts val="1000"/>
              <a:buNone/>
              <a:defRPr sz="1000" b="0" i="0" u="none" strike="noStrike" cap="none">
                <a:solidFill>
                  <a:schemeClr val="lt1"/>
                </a:solidFill>
                <a:latin typeface="Raleway"/>
                <a:ea typeface="Raleway"/>
                <a:cs typeface="Raleway"/>
                <a:sym typeface="Raleway"/>
              </a:defRPr>
            </a:lvl5pPr>
            <a:lvl6pPr marL="0" lvl="5" indent="0" algn="r">
              <a:lnSpc>
                <a:spcPct val="100000"/>
              </a:lnSpc>
              <a:spcBef>
                <a:spcPts val="0"/>
              </a:spcBef>
              <a:spcAft>
                <a:spcPts val="0"/>
              </a:spcAft>
              <a:buSzPts val="1000"/>
              <a:buNone/>
              <a:defRPr sz="1000" b="0" i="0" u="none" strike="noStrike" cap="none">
                <a:solidFill>
                  <a:schemeClr val="lt1"/>
                </a:solidFill>
                <a:latin typeface="Raleway"/>
                <a:ea typeface="Raleway"/>
                <a:cs typeface="Raleway"/>
                <a:sym typeface="Raleway"/>
              </a:defRPr>
            </a:lvl6pPr>
            <a:lvl7pPr marL="0" lvl="6" indent="0" algn="r">
              <a:lnSpc>
                <a:spcPct val="100000"/>
              </a:lnSpc>
              <a:spcBef>
                <a:spcPts val="0"/>
              </a:spcBef>
              <a:spcAft>
                <a:spcPts val="0"/>
              </a:spcAft>
              <a:buSzPts val="1000"/>
              <a:buNone/>
              <a:defRPr sz="1000" b="0" i="0" u="none" strike="noStrike" cap="none">
                <a:solidFill>
                  <a:schemeClr val="lt1"/>
                </a:solidFill>
                <a:latin typeface="Raleway"/>
                <a:ea typeface="Raleway"/>
                <a:cs typeface="Raleway"/>
                <a:sym typeface="Raleway"/>
              </a:defRPr>
            </a:lvl7pPr>
            <a:lvl8pPr marL="0" lvl="7" indent="0" algn="r">
              <a:lnSpc>
                <a:spcPct val="100000"/>
              </a:lnSpc>
              <a:spcBef>
                <a:spcPts val="0"/>
              </a:spcBef>
              <a:spcAft>
                <a:spcPts val="0"/>
              </a:spcAft>
              <a:buSzPts val="1000"/>
              <a:buNone/>
              <a:defRPr sz="1000" b="0" i="0" u="none" strike="noStrike" cap="none">
                <a:solidFill>
                  <a:schemeClr val="lt1"/>
                </a:solidFill>
                <a:latin typeface="Raleway"/>
                <a:ea typeface="Raleway"/>
                <a:cs typeface="Raleway"/>
                <a:sym typeface="Raleway"/>
              </a:defRPr>
            </a:lvl8pPr>
            <a:lvl9pPr marL="0" lvl="8" indent="0" algn="r">
              <a:lnSpc>
                <a:spcPct val="100000"/>
              </a:lnSpc>
              <a:spcBef>
                <a:spcPts val="0"/>
              </a:spcBef>
              <a:spcAft>
                <a:spcPts val="0"/>
              </a:spcAft>
              <a:buSzPts val="1000"/>
              <a:buNone/>
              <a:defRPr sz="1000" b="0" i="0" u="none" strike="noStrike" cap="none">
                <a:solidFill>
                  <a:schemeClr val="lt1"/>
                </a:solidFill>
                <a:latin typeface="Raleway"/>
                <a:ea typeface="Raleway"/>
                <a:cs typeface="Raleway"/>
                <a:sym typeface="Raleway"/>
              </a:defRPr>
            </a:lvl9pPr>
          </a:lstStyle>
          <a:p>
            <a:pPr marL="0" lvl="0" indent="0" algn="r" rtl="0">
              <a:spcBef>
                <a:spcPts val="0"/>
              </a:spcBef>
              <a:spcAft>
                <a:spcPts val="0"/>
              </a:spcAft>
              <a:buNone/>
            </a:pPr>
            <a:fld id="{00000000-1234-1234-1234-123412341234}" type="slidenum">
              <a:rPr lang="en-US"/>
              <a:t>‹#›</a:t>
            </a:fld>
            <a:endParaRPr/>
          </a:p>
        </p:txBody>
      </p:sp>
      <p:pic>
        <p:nvPicPr>
          <p:cNvPr id="39" name="Google Shape;39;p60"/>
          <p:cNvPicPr preferRelativeResize="0"/>
          <p:nvPr/>
        </p:nvPicPr>
        <p:blipFill rotWithShape="1">
          <a:blip r:embed="rId2">
            <a:alphaModFix/>
          </a:blip>
          <a:srcRect t="14380" b="10083"/>
          <a:stretch/>
        </p:blipFill>
        <p:spPr>
          <a:xfrm>
            <a:off x="-10479" y="4778374"/>
            <a:ext cx="1629531" cy="365126"/>
          </a:xfrm>
          <a:prstGeom prst="rect">
            <a:avLst/>
          </a:prstGeom>
          <a:noFill/>
          <a:ln>
            <a:noFill/>
          </a:ln>
        </p:spPr>
      </p:pic>
    </p:spTree>
    <p:extLst>
      <p:ext uri="{BB962C8B-B14F-4D97-AF65-F5344CB8AC3E}">
        <p14:creationId xmlns:p14="http://schemas.microsoft.com/office/powerpoint/2010/main" val="810246410"/>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2C5F14-103B-1FAD-B669-391B4E66EEC1}"/>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AA5560E5-B1CB-DFAD-389B-E298CE38B151}"/>
              </a:ext>
            </a:extLst>
          </p:cNvPr>
          <p:cNvSpPr>
            <a:spLocks noGrp="1"/>
          </p:cNvSpPr>
          <p:nvPr>
            <p:ph type="dt" sz="half" idx="10"/>
          </p:nvPr>
        </p:nvSpPr>
        <p:spPr/>
        <p:txBody>
          <a:bodyPr/>
          <a:lstStyle/>
          <a:p>
            <a:fld id="{AEF538B0-0891-4C31-B5DC-3532A8556A84}" type="datetimeFigureOut">
              <a:rPr lang="en-IN" smtClean="0"/>
              <a:t>21-11-2024</a:t>
            </a:fld>
            <a:endParaRPr lang="en-IN"/>
          </a:p>
        </p:txBody>
      </p:sp>
      <p:sp>
        <p:nvSpPr>
          <p:cNvPr id="4" name="Footer Placeholder 3">
            <a:extLst>
              <a:ext uri="{FF2B5EF4-FFF2-40B4-BE49-F238E27FC236}">
                <a16:creationId xmlns:a16="http://schemas.microsoft.com/office/drawing/2014/main" id="{3714B0B9-A3C6-FDB3-7230-9805BC2B86A4}"/>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B5BA41FA-34FD-CF69-31B2-6AE179F1894F}"/>
              </a:ext>
            </a:extLst>
          </p:cNvPr>
          <p:cNvSpPr>
            <a:spLocks noGrp="1"/>
          </p:cNvSpPr>
          <p:nvPr>
            <p:ph type="sldNum" sz="quarter" idx="12"/>
          </p:nvPr>
        </p:nvSpPr>
        <p:spPr/>
        <p:txBody>
          <a:bodyPr/>
          <a:lstStyle/>
          <a:p>
            <a:fld id="{66B530E6-33B2-49CF-A736-7C25316E718C}" type="slidenum">
              <a:rPr lang="en-US" smtClean="0"/>
              <a:pPr/>
              <a:t>‹#›</a:t>
            </a:fld>
            <a:endParaRPr lang="en-US" dirty="0"/>
          </a:p>
        </p:txBody>
      </p:sp>
      <p:pic>
        <p:nvPicPr>
          <p:cNvPr id="6" name="Picture 5">
            <a:extLst>
              <a:ext uri="{FF2B5EF4-FFF2-40B4-BE49-F238E27FC236}">
                <a16:creationId xmlns:a16="http://schemas.microsoft.com/office/drawing/2014/main" id="{4721FEFD-39F4-445B-81C2-8C5C0B0E2558}"/>
              </a:ext>
            </a:extLst>
          </p:cNvPr>
          <p:cNvPicPr>
            <a:picLocks noChangeAspect="1"/>
          </p:cNvPicPr>
          <p:nvPr/>
        </p:nvPicPr>
        <p:blipFill rotWithShape="1">
          <a:blip r:embed="rId2"/>
          <a:srcRect t="14381" b="10083"/>
          <a:stretch/>
        </p:blipFill>
        <p:spPr>
          <a:xfrm>
            <a:off x="-10478" y="4778375"/>
            <a:ext cx="1629531" cy="365127"/>
          </a:xfrm>
          <a:prstGeom prst="rect">
            <a:avLst/>
          </a:prstGeom>
        </p:spPr>
      </p:pic>
      <p:pic>
        <p:nvPicPr>
          <p:cNvPr id="7" name="Picture 6">
            <a:extLst>
              <a:ext uri="{FF2B5EF4-FFF2-40B4-BE49-F238E27FC236}">
                <a16:creationId xmlns:a16="http://schemas.microsoft.com/office/drawing/2014/main" id="{061E5E67-1443-0A2D-8374-48552DCDEA4B}"/>
              </a:ext>
            </a:extLst>
          </p:cNvPr>
          <p:cNvPicPr>
            <a:picLocks noChangeAspect="1"/>
          </p:cNvPicPr>
          <p:nvPr userDrawn="1"/>
        </p:nvPicPr>
        <p:blipFill rotWithShape="1">
          <a:blip r:embed="rId2"/>
          <a:srcRect t="14381" b="10083"/>
          <a:stretch/>
        </p:blipFill>
        <p:spPr>
          <a:xfrm>
            <a:off x="-10478" y="4778374"/>
            <a:ext cx="1629531" cy="365126"/>
          </a:xfrm>
          <a:prstGeom prst="rect">
            <a:avLst/>
          </a:prstGeom>
        </p:spPr>
      </p:pic>
    </p:spTree>
    <p:extLst>
      <p:ext uri="{BB962C8B-B14F-4D97-AF65-F5344CB8AC3E}">
        <p14:creationId xmlns:p14="http://schemas.microsoft.com/office/powerpoint/2010/main" val="378512625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ED896A0-6BB0-AA61-C36C-6706C9C15B42}"/>
              </a:ext>
            </a:extLst>
          </p:cNvPr>
          <p:cNvSpPr>
            <a:spLocks noGrp="1"/>
          </p:cNvSpPr>
          <p:nvPr>
            <p:ph type="dt" sz="half" idx="10"/>
          </p:nvPr>
        </p:nvSpPr>
        <p:spPr/>
        <p:txBody>
          <a:bodyPr/>
          <a:lstStyle/>
          <a:p>
            <a:fld id="{AEF538B0-0891-4C31-B5DC-3532A8556A84}" type="datetimeFigureOut">
              <a:rPr lang="en-IN" smtClean="0"/>
              <a:t>21-11-2024</a:t>
            </a:fld>
            <a:endParaRPr lang="en-IN"/>
          </a:p>
        </p:txBody>
      </p:sp>
      <p:sp>
        <p:nvSpPr>
          <p:cNvPr id="3" name="Footer Placeholder 2">
            <a:extLst>
              <a:ext uri="{FF2B5EF4-FFF2-40B4-BE49-F238E27FC236}">
                <a16:creationId xmlns:a16="http://schemas.microsoft.com/office/drawing/2014/main" id="{B4F0C18B-F74D-9FCD-842A-B6BFBD7306DD}"/>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12DD25CC-8FB9-3063-1B50-2B1DF776801C}"/>
              </a:ext>
            </a:extLst>
          </p:cNvPr>
          <p:cNvSpPr>
            <a:spLocks noGrp="1"/>
          </p:cNvSpPr>
          <p:nvPr>
            <p:ph type="sldNum" sz="quarter" idx="12"/>
          </p:nvPr>
        </p:nvSpPr>
        <p:spPr/>
        <p:txBody>
          <a:bodyPr/>
          <a:lstStyle/>
          <a:p>
            <a:fld id="{66B530E6-33B2-49CF-A736-7C25316E718C}" type="slidenum">
              <a:rPr lang="en-US" smtClean="0"/>
              <a:pPr/>
              <a:t>‹#›</a:t>
            </a:fld>
            <a:endParaRPr lang="en-US" dirty="0"/>
          </a:p>
        </p:txBody>
      </p:sp>
      <p:pic>
        <p:nvPicPr>
          <p:cNvPr id="5" name="Picture 4">
            <a:extLst>
              <a:ext uri="{FF2B5EF4-FFF2-40B4-BE49-F238E27FC236}">
                <a16:creationId xmlns:a16="http://schemas.microsoft.com/office/drawing/2014/main" id="{CB4751D5-198C-3D8A-1D4E-80B56859CE59}"/>
              </a:ext>
            </a:extLst>
          </p:cNvPr>
          <p:cNvPicPr>
            <a:picLocks noChangeAspect="1"/>
          </p:cNvPicPr>
          <p:nvPr/>
        </p:nvPicPr>
        <p:blipFill>
          <a:blip r:embed="rId2"/>
          <a:stretch>
            <a:fillRect/>
          </a:stretch>
        </p:blipFill>
        <p:spPr>
          <a:xfrm>
            <a:off x="-10478" y="4708856"/>
            <a:ext cx="1629531" cy="483387"/>
          </a:xfrm>
          <a:prstGeom prst="rect">
            <a:avLst/>
          </a:prstGeom>
        </p:spPr>
      </p:pic>
      <p:pic>
        <p:nvPicPr>
          <p:cNvPr id="6" name="Picture 5">
            <a:extLst>
              <a:ext uri="{FF2B5EF4-FFF2-40B4-BE49-F238E27FC236}">
                <a16:creationId xmlns:a16="http://schemas.microsoft.com/office/drawing/2014/main" id="{100047B7-C570-7C0F-59D8-0295FAA4676E}"/>
              </a:ext>
            </a:extLst>
          </p:cNvPr>
          <p:cNvPicPr>
            <a:picLocks noChangeAspect="1"/>
          </p:cNvPicPr>
          <p:nvPr userDrawn="1"/>
        </p:nvPicPr>
        <p:blipFill>
          <a:blip r:embed="rId2"/>
          <a:stretch>
            <a:fillRect/>
          </a:stretch>
        </p:blipFill>
        <p:spPr>
          <a:xfrm>
            <a:off x="-10478" y="4708855"/>
            <a:ext cx="1629531" cy="483386"/>
          </a:xfrm>
          <a:prstGeom prst="rect">
            <a:avLst/>
          </a:prstGeom>
        </p:spPr>
      </p:pic>
    </p:spTree>
    <p:extLst>
      <p:ext uri="{BB962C8B-B14F-4D97-AF65-F5344CB8AC3E}">
        <p14:creationId xmlns:p14="http://schemas.microsoft.com/office/powerpoint/2010/main" val="2385058461"/>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0EAC8-B9A5-B5F0-CC43-8CB64B80EDA0}"/>
              </a:ext>
            </a:extLst>
          </p:cNvPr>
          <p:cNvSpPr>
            <a:spLocks noGrp="1"/>
          </p:cNvSpPr>
          <p:nvPr>
            <p:ph type="title"/>
          </p:nvPr>
        </p:nvSpPr>
        <p:spPr>
          <a:xfrm>
            <a:off x="629844" y="342900"/>
            <a:ext cx="2949178" cy="1200150"/>
          </a:xfrm>
        </p:spPr>
        <p:txBody>
          <a:bodyPr anchor="b"/>
          <a:lstStyle>
            <a:lvl1pPr>
              <a:defRPr sz="24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267464C-C9C6-8A05-2CCC-C3C7A7668685}"/>
              </a:ext>
            </a:extLst>
          </p:cNvPr>
          <p:cNvSpPr>
            <a:spLocks noGrp="1"/>
          </p:cNvSpPr>
          <p:nvPr>
            <p:ph idx="1"/>
          </p:nvPr>
        </p:nvSpPr>
        <p:spPr>
          <a:xfrm>
            <a:off x="3887391" y="740571"/>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FC6A6D63-D8F9-D85C-3D66-447A1AD3DA44}"/>
              </a:ext>
            </a:extLst>
          </p:cNvPr>
          <p:cNvSpPr>
            <a:spLocks noGrp="1"/>
          </p:cNvSpPr>
          <p:nvPr>
            <p:ph type="body" sz="half" idx="2"/>
          </p:nvPr>
        </p:nvSpPr>
        <p:spPr>
          <a:xfrm>
            <a:off x="629844" y="1543052"/>
            <a:ext cx="2949178" cy="2858691"/>
          </a:xfrm>
        </p:spPr>
        <p:txBody>
          <a:bodyPr/>
          <a:lstStyle>
            <a:lvl1pPr marL="0" indent="0">
              <a:buNone/>
              <a:defRPr sz="1200"/>
            </a:lvl1pPr>
            <a:lvl2pPr marL="342884" indent="0">
              <a:buNone/>
              <a:defRPr sz="1050"/>
            </a:lvl2pPr>
            <a:lvl3pPr marL="685766" indent="0">
              <a:buNone/>
              <a:defRPr sz="900"/>
            </a:lvl3pPr>
            <a:lvl4pPr marL="1028649" indent="0">
              <a:buNone/>
              <a:defRPr sz="750"/>
            </a:lvl4pPr>
            <a:lvl5pPr marL="1371532" indent="0">
              <a:buNone/>
              <a:defRPr sz="750"/>
            </a:lvl5pPr>
            <a:lvl6pPr marL="1714415" indent="0">
              <a:buNone/>
              <a:defRPr sz="750"/>
            </a:lvl6pPr>
            <a:lvl7pPr marL="2057297" indent="0">
              <a:buNone/>
              <a:defRPr sz="750"/>
            </a:lvl7pPr>
            <a:lvl8pPr marL="2400180" indent="0">
              <a:buNone/>
              <a:defRPr sz="750"/>
            </a:lvl8pPr>
            <a:lvl9pPr marL="2743064"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14B31FF9-1D5F-3E21-C09D-8DB5E1B74C5D}"/>
              </a:ext>
            </a:extLst>
          </p:cNvPr>
          <p:cNvSpPr>
            <a:spLocks noGrp="1"/>
          </p:cNvSpPr>
          <p:nvPr>
            <p:ph type="dt" sz="half" idx="10"/>
          </p:nvPr>
        </p:nvSpPr>
        <p:spPr/>
        <p:txBody>
          <a:bodyPr/>
          <a:lstStyle/>
          <a:p>
            <a:fld id="{AEF538B0-0891-4C31-B5DC-3532A8556A84}" type="datetimeFigureOut">
              <a:rPr lang="en-IN" smtClean="0"/>
              <a:t>21-11-2024</a:t>
            </a:fld>
            <a:endParaRPr lang="en-IN"/>
          </a:p>
        </p:txBody>
      </p:sp>
      <p:sp>
        <p:nvSpPr>
          <p:cNvPr id="6" name="Footer Placeholder 5">
            <a:extLst>
              <a:ext uri="{FF2B5EF4-FFF2-40B4-BE49-F238E27FC236}">
                <a16:creationId xmlns:a16="http://schemas.microsoft.com/office/drawing/2014/main" id="{C55CC7F3-8AF5-9AFE-09BA-93A02309C0F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6C75138-3F86-7D46-DC79-D460D7ED83C0}"/>
              </a:ext>
            </a:extLst>
          </p:cNvPr>
          <p:cNvSpPr>
            <a:spLocks noGrp="1"/>
          </p:cNvSpPr>
          <p:nvPr>
            <p:ph type="sldNum" sz="quarter" idx="12"/>
          </p:nvPr>
        </p:nvSpPr>
        <p:spPr/>
        <p:txBody>
          <a:bodyPr/>
          <a:lstStyle/>
          <a:p>
            <a:fld id="{00000000-1234-1234-1234-123412341234}" type="slidenum">
              <a:rPr lang="en" smtClean="0"/>
              <a:pPr/>
              <a:t>‹#›</a:t>
            </a:fld>
            <a:endParaRPr lang="en" dirty="0"/>
          </a:p>
        </p:txBody>
      </p:sp>
    </p:spTree>
    <p:extLst>
      <p:ext uri="{BB962C8B-B14F-4D97-AF65-F5344CB8AC3E}">
        <p14:creationId xmlns:p14="http://schemas.microsoft.com/office/powerpoint/2010/main" val="1950909499"/>
      </p:ext>
    </p:extLst>
  </p:cSld>
  <p:clrMapOvr>
    <a:masterClrMapping/>
  </p:clrMapOvr>
  <p:hf sldNum="0" hdr="0" ftr="0" dt="0"/>
</p:sldLayout>
</file>

<file path=ppt/slideLayouts/slideLayout1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FB599E-86F1-E834-D7B7-E7CEA8CD66E6}"/>
              </a:ext>
            </a:extLst>
          </p:cNvPr>
          <p:cNvSpPr>
            <a:spLocks noGrp="1"/>
          </p:cNvSpPr>
          <p:nvPr>
            <p:ph type="title"/>
          </p:nvPr>
        </p:nvSpPr>
        <p:spPr>
          <a:xfrm>
            <a:off x="629844" y="342900"/>
            <a:ext cx="2949178" cy="1200150"/>
          </a:xfrm>
        </p:spPr>
        <p:txBody>
          <a:bodyPr anchor="b"/>
          <a:lstStyle>
            <a:lvl1pPr>
              <a:defRPr sz="24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033018DE-C60A-067A-1A16-6AC1BF6BDF4F}"/>
              </a:ext>
            </a:extLst>
          </p:cNvPr>
          <p:cNvSpPr>
            <a:spLocks noGrp="1"/>
          </p:cNvSpPr>
          <p:nvPr>
            <p:ph type="pic" idx="1"/>
          </p:nvPr>
        </p:nvSpPr>
        <p:spPr>
          <a:xfrm>
            <a:off x="3887391" y="740571"/>
            <a:ext cx="4629150" cy="3655219"/>
          </a:xfrm>
        </p:spPr>
        <p:txBody>
          <a:bodyPr/>
          <a:lstStyle>
            <a:lvl1pPr marL="0" indent="0">
              <a:buNone/>
              <a:defRPr sz="2400"/>
            </a:lvl1pPr>
            <a:lvl2pPr marL="342884" indent="0">
              <a:buNone/>
              <a:defRPr sz="2100"/>
            </a:lvl2pPr>
            <a:lvl3pPr marL="685766" indent="0">
              <a:buNone/>
              <a:defRPr sz="1800"/>
            </a:lvl3pPr>
            <a:lvl4pPr marL="1028649" indent="0">
              <a:buNone/>
              <a:defRPr sz="1500"/>
            </a:lvl4pPr>
            <a:lvl5pPr marL="1371532" indent="0">
              <a:buNone/>
              <a:defRPr sz="1500"/>
            </a:lvl5pPr>
            <a:lvl6pPr marL="1714415" indent="0">
              <a:buNone/>
              <a:defRPr sz="1500"/>
            </a:lvl6pPr>
            <a:lvl7pPr marL="2057297" indent="0">
              <a:buNone/>
              <a:defRPr sz="1500"/>
            </a:lvl7pPr>
            <a:lvl8pPr marL="2400180" indent="0">
              <a:buNone/>
              <a:defRPr sz="1500"/>
            </a:lvl8pPr>
            <a:lvl9pPr marL="2743064" indent="0">
              <a:buNone/>
              <a:defRPr sz="1500"/>
            </a:lvl9pPr>
          </a:lstStyle>
          <a:p>
            <a:endParaRPr lang="en-IN"/>
          </a:p>
        </p:txBody>
      </p:sp>
      <p:sp>
        <p:nvSpPr>
          <p:cNvPr id="4" name="Text Placeholder 3">
            <a:extLst>
              <a:ext uri="{FF2B5EF4-FFF2-40B4-BE49-F238E27FC236}">
                <a16:creationId xmlns:a16="http://schemas.microsoft.com/office/drawing/2014/main" id="{5D9ED6CB-A99F-B335-211D-5853AFEB17E2}"/>
              </a:ext>
            </a:extLst>
          </p:cNvPr>
          <p:cNvSpPr>
            <a:spLocks noGrp="1"/>
          </p:cNvSpPr>
          <p:nvPr>
            <p:ph type="body" sz="half" idx="2"/>
          </p:nvPr>
        </p:nvSpPr>
        <p:spPr>
          <a:xfrm>
            <a:off x="629844" y="1543052"/>
            <a:ext cx="2949178" cy="2858691"/>
          </a:xfrm>
        </p:spPr>
        <p:txBody>
          <a:bodyPr/>
          <a:lstStyle>
            <a:lvl1pPr marL="0" indent="0">
              <a:buNone/>
              <a:defRPr sz="1200"/>
            </a:lvl1pPr>
            <a:lvl2pPr marL="342884" indent="0">
              <a:buNone/>
              <a:defRPr sz="1050"/>
            </a:lvl2pPr>
            <a:lvl3pPr marL="685766" indent="0">
              <a:buNone/>
              <a:defRPr sz="900"/>
            </a:lvl3pPr>
            <a:lvl4pPr marL="1028649" indent="0">
              <a:buNone/>
              <a:defRPr sz="750"/>
            </a:lvl4pPr>
            <a:lvl5pPr marL="1371532" indent="0">
              <a:buNone/>
              <a:defRPr sz="750"/>
            </a:lvl5pPr>
            <a:lvl6pPr marL="1714415" indent="0">
              <a:buNone/>
              <a:defRPr sz="750"/>
            </a:lvl6pPr>
            <a:lvl7pPr marL="2057297" indent="0">
              <a:buNone/>
              <a:defRPr sz="750"/>
            </a:lvl7pPr>
            <a:lvl8pPr marL="2400180" indent="0">
              <a:buNone/>
              <a:defRPr sz="750"/>
            </a:lvl8pPr>
            <a:lvl9pPr marL="2743064"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D2AFBA5A-8727-2C63-E79C-78CA7E9D3EB4}"/>
              </a:ext>
            </a:extLst>
          </p:cNvPr>
          <p:cNvSpPr>
            <a:spLocks noGrp="1"/>
          </p:cNvSpPr>
          <p:nvPr>
            <p:ph type="dt" sz="half" idx="10"/>
          </p:nvPr>
        </p:nvSpPr>
        <p:spPr/>
        <p:txBody>
          <a:bodyPr/>
          <a:lstStyle/>
          <a:p>
            <a:fld id="{AEF538B0-0891-4C31-B5DC-3532A8556A84}" type="datetimeFigureOut">
              <a:rPr lang="en-IN" smtClean="0"/>
              <a:t>21-11-2024</a:t>
            </a:fld>
            <a:endParaRPr lang="en-IN"/>
          </a:p>
        </p:txBody>
      </p:sp>
      <p:sp>
        <p:nvSpPr>
          <p:cNvPr id="6" name="Footer Placeholder 5">
            <a:extLst>
              <a:ext uri="{FF2B5EF4-FFF2-40B4-BE49-F238E27FC236}">
                <a16:creationId xmlns:a16="http://schemas.microsoft.com/office/drawing/2014/main" id="{2CB02F86-08AB-55F2-56A7-3009A02A984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9B5211B-6568-5E73-15D3-F9F4199A1B43}"/>
              </a:ext>
            </a:extLst>
          </p:cNvPr>
          <p:cNvSpPr>
            <a:spLocks noGrp="1"/>
          </p:cNvSpPr>
          <p:nvPr>
            <p:ph type="sldNum" sz="quarter" idx="12"/>
          </p:nvPr>
        </p:nvSpPr>
        <p:spPr/>
        <p:txBody>
          <a:bodyPr/>
          <a:lstStyle/>
          <a:p>
            <a:fld id="{66B530E6-33B2-49CF-A736-7C25316E718C}" type="slidenum">
              <a:rPr lang="en-US" smtClean="0"/>
              <a:pPr/>
              <a:t>‹#›</a:t>
            </a:fld>
            <a:endParaRPr lang="en-US" dirty="0"/>
          </a:p>
        </p:txBody>
      </p:sp>
      <p:pic>
        <p:nvPicPr>
          <p:cNvPr id="8" name="Picture 7">
            <a:extLst>
              <a:ext uri="{FF2B5EF4-FFF2-40B4-BE49-F238E27FC236}">
                <a16:creationId xmlns:a16="http://schemas.microsoft.com/office/drawing/2014/main" id="{D62E9A7B-20A4-0789-B70D-A30579EDC2D8}"/>
              </a:ext>
            </a:extLst>
          </p:cNvPr>
          <p:cNvPicPr>
            <a:picLocks noChangeAspect="1"/>
          </p:cNvPicPr>
          <p:nvPr/>
        </p:nvPicPr>
        <p:blipFill rotWithShape="1">
          <a:blip r:embed="rId2"/>
          <a:srcRect t="14381" b="10083"/>
          <a:stretch/>
        </p:blipFill>
        <p:spPr>
          <a:xfrm>
            <a:off x="-10478" y="4778375"/>
            <a:ext cx="1629531" cy="365127"/>
          </a:xfrm>
          <a:prstGeom prst="rect">
            <a:avLst/>
          </a:prstGeom>
        </p:spPr>
      </p:pic>
      <p:pic>
        <p:nvPicPr>
          <p:cNvPr id="9" name="Picture 8">
            <a:extLst>
              <a:ext uri="{FF2B5EF4-FFF2-40B4-BE49-F238E27FC236}">
                <a16:creationId xmlns:a16="http://schemas.microsoft.com/office/drawing/2014/main" id="{11E54953-9862-25CB-075F-54CEED5F007B}"/>
              </a:ext>
            </a:extLst>
          </p:cNvPr>
          <p:cNvPicPr>
            <a:picLocks noChangeAspect="1"/>
          </p:cNvPicPr>
          <p:nvPr userDrawn="1"/>
        </p:nvPicPr>
        <p:blipFill rotWithShape="1">
          <a:blip r:embed="rId2"/>
          <a:srcRect t="14381" b="10083"/>
          <a:stretch/>
        </p:blipFill>
        <p:spPr>
          <a:xfrm>
            <a:off x="-10478" y="4778374"/>
            <a:ext cx="1629531" cy="365126"/>
          </a:xfrm>
          <a:prstGeom prst="rect">
            <a:avLst/>
          </a:prstGeom>
        </p:spPr>
      </p:pic>
    </p:spTree>
    <p:extLst>
      <p:ext uri="{BB962C8B-B14F-4D97-AF65-F5344CB8AC3E}">
        <p14:creationId xmlns:p14="http://schemas.microsoft.com/office/powerpoint/2010/main" val="147600496"/>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B64540-C7E6-8E9D-42ED-BC752BB8EDB7}"/>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3BA9B821-39D2-1CE8-0F5E-4DCD4A847B9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181FDE3-228F-0E21-71E9-0DFFCC67E7E8}"/>
              </a:ext>
            </a:extLst>
          </p:cNvPr>
          <p:cNvSpPr>
            <a:spLocks noGrp="1"/>
          </p:cNvSpPr>
          <p:nvPr>
            <p:ph type="dt" sz="half" idx="10"/>
          </p:nvPr>
        </p:nvSpPr>
        <p:spPr/>
        <p:txBody>
          <a:bodyPr/>
          <a:lstStyle/>
          <a:p>
            <a:fld id="{AEF538B0-0891-4C31-B5DC-3532A8556A84}" type="datetimeFigureOut">
              <a:rPr lang="en-IN" smtClean="0"/>
              <a:t>21-11-2024</a:t>
            </a:fld>
            <a:endParaRPr lang="en-IN"/>
          </a:p>
        </p:txBody>
      </p:sp>
      <p:sp>
        <p:nvSpPr>
          <p:cNvPr id="5" name="Footer Placeholder 4">
            <a:extLst>
              <a:ext uri="{FF2B5EF4-FFF2-40B4-BE49-F238E27FC236}">
                <a16:creationId xmlns:a16="http://schemas.microsoft.com/office/drawing/2014/main" id="{724A8E03-1D8D-9D48-9F49-5C49022F59F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06837BD-E635-2F08-5C8A-D82825F597D3}"/>
              </a:ext>
            </a:extLst>
          </p:cNvPr>
          <p:cNvSpPr>
            <a:spLocks noGrp="1"/>
          </p:cNvSpPr>
          <p:nvPr>
            <p:ph type="sldNum" sz="quarter" idx="12"/>
          </p:nvPr>
        </p:nvSpPr>
        <p:spPr/>
        <p:txBody>
          <a:bodyPr/>
          <a:lstStyle/>
          <a:p>
            <a:fld id="{00000000-1234-1234-1234-123412341234}" type="slidenum">
              <a:rPr lang="en" smtClean="0"/>
              <a:pPr/>
              <a:t>‹#›</a:t>
            </a:fld>
            <a:endParaRPr lang="en" dirty="0"/>
          </a:p>
        </p:txBody>
      </p:sp>
    </p:spTree>
    <p:extLst>
      <p:ext uri="{BB962C8B-B14F-4D97-AF65-F5344CB8AC3E}">
        <p14:creationId xmlns:p14="http://schemas.microsoft.com/office/powerpoint/2010/main" val="3769876369"/>
      </p:ext>
    </p:extLst>
  </p:cSld>
  <p:clrMapOvr>
    <a:masterClrMapping/>
  </p:clrMapOvr>
  <p:hf sldNum="0" hdr="0" ftr="0" dt="0"/>
</p:sldLayout>
</file>

<file path=ppt/slideLayouts/slideLayout1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00F7616-5BD7-5069-CC29-F9F9459BAD57}"/>
              </a:ext>
            </a:extLst>
          </p:cNvPr>
          <p:cNvSpPr>
            <a:spLocks noGrp="1"/>
          </p:cNvSpPr>
          <p:nvPr>
            <p:ph type="title" orient="vert"/>
          </p:nvPr>
        </p:nvSpPr>
        <p:spPr>
          <a:xfrm>
            <a:off x="6543676" y="273846"/>
            <a:ext cx="1971675" cy="4358879"/>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912A9E74-9832-BA0C-A933-FDE3126B3F83}"/>
              </a:ext>
            </a:extLst>
          </p:cNvPr>
          <p:cNvSpPr>
            <a:spLocks noGrp="1"/>
          </p:cNvSpPr>
          <p:nvPr>
            <p:ph type="body" orient="vert" idx="1"/>
          </p:nvPr>
        </p:nvSpPr>
        <p:spPr>
          <a:xfrm>
            <a:off x="628652" y="273846"/>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0B066FB-E251-8C37-6610-13512A23B228}"/>
              </a:ext>
            </a:extLst>
          </p:cNvPr>
          <p:cNvSpPr>
            <a:spLocks noGrp="1"/>
          </p:cNvSpPr>
          <p:nvPr>
            <p:ph type="dt" sz="half" idx="10"/>
          </p:nvPr>
        </p:nvSpPr>
        <p:spPr/>
        <p:txBody>
          <a:bodyPr/>
          <a:lstStyle/>
          <a:p>
            <a:fld id="{AEF538B0-0891-4C31-B5DC-3532A8556A84}" type="datetimeFigureOut">
              <a:rPr lang="en-IN" smtClean="0"/>
              <a:t>21-11-2024</a:t>
            </a:fld>
            <a:endParaRPr lang="en-IN"/>
          </a:p>
        </p:txBody>
      </p:sp>
      <p:sp>
        <p:nvSpPr>
          <p:cNvPr id="5" name="Footer Placeholder 4">
            <a:extLst>
              <a:ext uri="{FF2B5EF4-FFF2-40B4-BE49-F238E27FC236}">
                <a16:creationId xmlns:a16="http://schemas.microsoft.com/office/drawing/2014/main" id="{9214BD73-6D43-F0B1-F355-288743A632F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E87160F-CD78-FD6D-05D7-68396CB84C1A}"/>
              </a:ext>
            </a:extLst>
          </p:cNvPr>
          <p:cNvSpPr>
            <a:spLocks noGrp="1"/>
          </p:cNvSpPr>
          <p:nvPr>
            <p:ph type="sldNum" sz="quarter" idx="12"/>
          </p:nvPr>
        </p:nvSpPr>
        <p:spPr/>
        <p:txBody>
          <a:bodyPr/>
          <a:lstStyle/>
          <a:p>
            <a:fld id="{00000000-1234-1234-1234-123412341234}" type="slidenum">
              <a:rPr lang="en" smtClean="0"/>
              <a:pPr/>
              <a:t>‹#›</a:t>
            </a:fld>
            <a:endParaRPr lang="en" dirty="0"/>
          </a:p>
        </p:txBody>
      </p:sp>
    </p:spTree>
    <p:extLst>
      <p:ext uri="{BB962C8B-B14F-4D97-AF65-F5344CB8AC3E}">
        <p14:creationId xmlns:p14="http://schemas.microsoft.com/office/powerpoint/2010/main" val="277995947"/>
      </p:ext>
    </p:extLst>
  </p:cSld>
  <p:clrMapOvr>
    <a:masterClrMapping/>
  </p:clrMapOvr>
  <p:hf sldNum="0" hdr="0" ftr="0" dt="0"/>
</p:sldLayout>
</file>

<file path=ppt/slideLayouts/slideLayout136.xml><?xml version="1.0" encoding="utf-8"?>
<p:sldLayout xmlns:a="http://schemas.openxmlformats.org/drawingml/2006/main" xmlns:r="http://schemas.openxmlformats.org/officeDocument/2006/relationships" xmlns:p="http://schemas.openxmlformats.org/presentationml/2006/main" matchingName="Title and Content">
  <p:cSld name="1_Title and Content">
    <p:spTree>
      <p:nvGrpSpPr>
        <p:cNvPr id="1" name="Shape 91"/>
        <p:cNvGrpSpPr/>
        <p:nvPr/>
      </p:nvGrpSpPr>
      <p:grpSpPr>
        <a:xfrm>
          <a:off x="0" y="0"/>
          <a:ext cx="0" cy="0"/>
          <a:chOff x="0" y="0"/>
          <a:chExt cx="0" cy="0"/>
        </a:xfrm>
      </p:grpSpPr>
      <p:sp>
        <p:nvSpPr>
          <p:cNvPr id="93" name="Google Shape;93;p15"/>
          <p:cNvSpPr txBox="1">
            <a:spLocks noGrp="1"/>
          </p:cNvSpPr>
          <p:nvPr>
            <p:ph type="body" idx="1"/>
          </p:nvPr>
        </p:nvSpPr>
        <p:spPr>
          <a:xfrm>
            <a:off x="628650" y="1517558"/>
            <a:ext cx="7886700" cy="2966727"/>
          </a:xfrm>
          <a:prstGeom prst="rect">
            <a:avLst/>
          </a:prstGeom>
          <a:noFill/>
          <a:ln>
            <a:noFill/>
          </a:ln>
        </p:spPr>
        <p:txBody>
          <a:bodyPr spcFirstLastPara="1" wrap="square" lIns="68575" tIns="34275" rIns="68575" bIns="34275" anchor="t" anchorCtr="0">
            <a:normAutofit/>
          </a:bodyPr>
          <a:lstStyle>
            <a:lvl1pPr marL="457166" lvl="0" indent="-317477" algn="l" rtl="0">
              <a:lnSpc>
                <a:spcPct val="90000"/>
              </a:lnSpc>
              <a:spcBef>
                <a:spcPts val="801"/>
              </a:spcBef>
              <a:spcAft>
                <a:spcPts val="0"/>
              </a:spcAft>
              <a:buClr>
                <a:schemeClr val="dk1"/>
              </a:buClr>
              <a:buSzPts val="1400"/>
              <a:buChar char="•"/>
              <a:defRPr>
                <a:latin typeface="Calibri" panose="020F0502020204030204" pitchFamily="34" charset="0"/>
                <a:cs typeface="Calibri" panose="020F0502020204030204" pitchFamily="34" charset="0"/>
              </a:defRPr>
            </a:lvl1pPr>
            <a:lvl2pPr marL="914333" lvl="1" indent="-317477" algn="l" rtl="0">
              <a:lnSpc>
                <a:spcPct val="90000"/>
              </a:lnSpc>
              <a:spcBef>
                <a:spcPts val="400"/>
              </a:spcBef>
              <a:spcAft>
                <a:spcPts val="0"/>
              </a:spcAft>
              <a:buClr>
                <a:schemeClr val="dk1"/>
              </a:buClr>
              <a:buSzPts val="1400"/>
              <a:buChar char="•"/>
              <a:defRPr/>
            </a:lvl2pPr>
            <a:lvl3pPr marL="1371498" lvl="2" indent="-317477" algn="l" rtl="0">
              <a:lnSpc>
                <a:spcPct val="90000"/>
              </a:lnSpc>
              <a:spcBef>
                <a:spcPts val="400"/>
              </a:spcBef>
              <a:spcAft>
                <a:spcPts val="0"/>
              </a:spcAft>
              <a:buClr>
                <a:schemeClr val="dk1"/>
              </a:buClr>
              <a:buSzPts val="1400"/>
              <a:buChar char="•"/>
              <a:defRPr/>
            </a:lvl3pPr>
            <a:lvl4pPr marL="1828664" lvl="3" indent="-317477" algn="l" rtl="0">
              <a:lnSpc>
                <a:spcPct val="90000"/>
              </a:lnSpc>
              <a:spcBef>
                <a:spcPts val="400"/>
              </a:spcBef>
              <a:spcAft>
                <a:spcPts val="0"/>
              </a:spcAft>
              <a:buClr>
                <a:schemeClr val="dk1"/>
              </a:buClr>
              <a:buSzPts val="1400"/>
              <a:buChar char="•"/>
              <a:defRPr/>
            </a:lvl4pPr>
            <a:lvl5pPr marL="2285829" lvl="4" indent="-317477" algn="l" rtl="0">
              <a:lnSpc>
                <a:spcPct val="90000"/>
              </a:lnSpc>
              <a:spcBef>
                <a:spcPts val="400"/>
              </a:spcBef>
              <a:spcAft>
                <a:spcPts val="0"/>
              </a:spcAft>
              <a:buClr>
                <a:schemeClr val="dk1"/>
              </a:buClr>
              <a:buSzPts val="1400"/>
              <a:buChar char="•"/>
              <a:defRPr/>
            </a:lvl5pPr>
            <a:lvl6pPr marL="2742995" lvl="5" indent="-317477" algn="l" rtl="0">
              <a:lnSpc>
                <a:spcPct val="90000"/>
              </a:lnSpc>
              <a:spcBef>
                <a:spcPts val="400"/>
              </a:spcBef>
              <a:spcAft>
                <a:spcPts val="0"/>
              </a:spcAft>
              <a:buClr>
                <a:schemeClr val="dk1"/>
              </a:buClr>
              <a:buSzPts val="1400"/>
              <a:buChar char="•"/>
              <a:defRPr/>
            </a:lvl6pPr>
            <a:lvl7pPr marL="3200160" lvl="6" indent="-317477" algn="l" rtl="0">
              <a:lnSpc>
                <a:spcPct val="90000"/>
              </a:lnSpc>
              <a:spcBef>
                <a:spcPts val="400"/>
              </a:spcBef>
              <a:spcAft>
                <a:spcPts val="0"/>
              </a:spcAft>
              <a:buClr>
                <a:schemeClr val="dk1"/>
              </a:buClr>
              <a:buSzPts val="1400"/>
              <a:buChar char="•"/>
              <a:defRPr/>
            </a:lvl7pPr>
            <a:lvl8pPr marL="3657326" lvl="7" indent="-317477" algn="l" rtl="0">
              <a:lnSpc>
                <a:spcPct val="90000"/>
              </a:lnSpc>
              <a:spcBef>
                <a:spcPts val="400"/>
              </a:spcBef>
              <a:spcAft>
                <a:spcPts val="0"/>
              </a:spcAft>
              <a:buClr>
                <a:schemeClr val="dk1"/>
              </a:buClr>
              <a:buSzPts val="1400"/>
              <a:buChar char="•"/>
              <a:defRPr/>
            </a:lvl8pPr>
            <a:lvl9pPr marL="4114493" lvl="8" indent="-317477" algn="l" rtl="0">
              <a:lnSpc>
                <a:spcPct val="90000"/>
              </a:lnSpc>
              <a:spcBef>
                <a:spcPts val="400"/>
              </a:spcBef>
              <a:spcAft>
                <a:spcPts val="0"/>
              </a:spcAft>
              <a:buClr>
                <a:schemeClr val="dk1"/>
              </a:buClr>
              <a:buSzPts val="1400"/>
              <a:buChar char="•"/>
              <a:defRPr/>
            </a:lvl9pPr>
          </a:lstStyle>
          <a:p>
            <a:endParaRPr dirty="0"/>
          </a:p>
        </p:txBody>
      </p:sp>
      <p:sp>
        <p:nvSpPr>
          <p:cNvPr id="4" name="Google Shape;45;p7">
            <a:extLst>
              <a:ext uri="{FF2B5EF4-FFF2-40B4-BE49-F238E27FC236}">
                <a16:creationId xmlns:a16="http://schemas.microsoft.com/office/drawing/2014/main" id="{EB44CB0A-F4B1-A402-3759-2C3528AB8E4F}"/>
              </a:ext>
            </a:extLst>
          </p:cNvPr>
          <p:cNvSpPr txBox="1">
            <a:spLocks noGrp="1"/>
          </p:cNvSpPr>
          <p:nvPr>
            <p:ph type="title"/>
          </p:nvPr>
        </p:nvSpPr>
        <p:spPr>
          <a:xfrm>
            <a:off x="302398" y="0"/>
            <a:ext cx="8006400" cy="8532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200">
                <a:solidFill>
                  <a:schemeClr val="tx1"/>
                </a:solidFill>
                <a:latin typeface="Raleway" pitchFamily="2" charset="0"/>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dirty="0"/>
          </a:p>
        </p:txBody>
      </p:sp>
      <p:pic>
        <p:nvPicPr>
          <p:cNvPr id="8" name="Picture 7">
            <a:extLst>
              <a:ext uri="{FF2B5EF4-FFF2-40B4-BE49-F238E27FC236}">
                <a16:creationId xmlns:a16="http://schemas.microsoft.com/office/drawing/2014/main" id="{EB4CA868-36A9-AF86-B3E9-8BE3DAE7FF88}"/>
              </a:ext>
            </a:extLst>
          </p:cNvPr>
          <p:cNvPicPr>
            <a:picLocks noChangeAspect="1"/>
          </p:cNvPicPr>
          <p:nvPr/>
        </p:nvPicPr>
        <p:blipFill rotWithShape="1">
          <a:blip r:embed="rId2"/>
          <a:srcRect t="14381" b="10083"/>
          <a:stretch/>
        </p:blipFill>
        <p:spPr>
          <a:xfrm>
            <a:off x="-10478" y="4778375"/>
            <a:ext cx="1629531" cy="365127"/>
          </a:xfrm>
          <a:prstGeom prst="rect">
            <a:avLst/>
          </a:prstGeom>
        </p:spPr>
      </p:pic>
      <p:sp>
        <p:nvSpPr>
          <p:cNvPr id="9" name="Slide Number Placeholder 5">
            <a:extLst>
              <a:ext uri="{FF2B5EF4-FFF2-40B4-BE49-F238E27FC236}">
                <a16:creationId xmlns:a16="http://schemas.microsoft.com/office/drawing/2014/main" id="{876617F3-2402-6614-1A74-28C7B4C54B24}"/>
              </a:ext>
            </a:extLst>
          </p:cNvPr>
          <p:cNvSpPr>
            <a:spLocks noGrp="1"/>
          </p:cNvSpPr>
          <p:nvPr>
            <p:ph type="sldNum" sz="quarter" idx="12"/>
          </p:nvPr>
        </p:nvSpPr>
        <p:spPr>
          <a:xfrm>
            <a:off x="8492931" y="4810836"/>
            <a:ext cx="548700" cy="266454"/>
          </a:xfrm>
          <a:prstGeom prst="rect">
            <a:avLst/>
          </a:prstGeom>
        </p:spPr>
        <p:txBody>
          <a:bodyPr/>
          <a:lstStyle>
            <a:lvl1pPr>
              <a:defRPr>
                <a:latin typeface="Raleway" pitchFamily="2" charset="0"/>
                <a:cs typeface="Calibri" panose="020F0502020204030204" pitchFamily="34" charset="0"/>
              </a:defRPr>
            </a:lvl1pPr>
          </a:lstStyle>
          <a:p>
            <a:fld id="{66B530E6-33B2-49CF-A736-7C25316E718C}" type="slidenum">
              <a:rPr lang="en-US" smtClean="0"/>
              <a:pPr/>
              <a:t>‹#›</a:t>
            </a:fld>
            <a:endParaRPr lang="en-US" dirty="0"/>
          </a:p>
        </p:txBody>
      </p:sp>
    </p:spTree>
    <p:extLst>
      <p:ext uri="{BB962C8B-B14F-4D97-AF65-F5344CB8AC3E}">
        <p14:creationId xmlns:p14="http://schemas.microsoft.com/office/powerpoint/2010/main" val="3306848226"/>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Scaletrix Title Page">
    <p:spTree>
      <p:nvGrpSpPr>
        <p:cNvPr id="1" name=""/>
        <p:cNvGrpSpPr/>
        <p:nvPr/>
      </p:nvGrpSpPr>
      <p:grpSpPr>
        <a:xfrm>
          <a:off x="0" y="0"/>
          <a:ext cx="0" cy="0"/>
          <a:chOff x="0" y="0"/>
          <a:chExt cx="0" cy="0"/>
        </a:xfrm>
      </p:grpSpPr>
      <p:sp>
        <p:nvSpPr>
          <p:cNvPr id="2" name="Google Shape;22;p3">
            <a:extLst>
              <a:ext uri="{FF2B5EF4-FFF2-40B4-BE49-F238E27FC236}">
                <a16:creationId xmlns:a16="http://schemas.microsoft.com/office/drawing/2014/main" id="{2F306997-3B2B-2B65-053F-A3D89D2F2DA0}"/>
              </a:ext>
            </a:extLst>
          </p:cNvPr>
          <p:cNvSpPr/>
          <p:nvPr/>
        </p:nvSpPr>
        <p:spPr>
          <a:xfrm>
            <a:off x="-51" y="0"/>
            <a:ext cx="9144000" cy="4745982"/>
          </a:xfrm>
          <a:prstGeom prst="rect">
            <a:avLst/>
          </a:pr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dirty="0"/>
          </a:p>
        </p:txBody>
      </p:sp>
      <p:sp>
        <p:nvSpPr>
          <p:cNvPr id="4" name="Freeform: Shape 3">
            <a:extLst>
              <a:ext uri="{FF2B5EF4-FFF2-40B4-BE49-F238E27FC236}">
                <a16:creationId xmlns:a16="http://schemas.microsoft.com/office/drawing/2014/main" id="{92A54218-CF0C-124F-7F36-FB11D5E35693}"/>
              </a:ext>
            </a:extLst>
          </p:cNvPr>
          <p:cNvSpPr/>
          <p:nvPr/>
        </p:nvSpPr>
        <p:spPr>
          <a:xfrm>
            <a:off x="0" y="0"/>
            <a:ext cx="9152022" cy="1396038"/>
          </a:xfrm>
          <a:custGeom>
            <a:avLst/>
            <a:gdLst>
              <a:gd name="connsiteX0" fmla="*/ 1006701 w 11832165"/>
              <a:gd name="connsiteY0" fmla="*/ 3518817 h 4329983"/>
              <a:gd name="connsiteX1" fmla="*/ 3254601 w 11832165"/>
              <a:gd name="connsiteY1" fmla="*/ 2613942 h 4329983"/>
              <a:gd name="connsiteX2" fmla="*/ 7445601 w 11832165"/>
              <a:gd name="connsiteY2" fmla="*/ 4328442 h 4329983"/>
              <a:gd name="connsiteX3" fmla="*/ 11369901 w 11832165"/>
              <a:gd name="connsiteY3" fmla="*/ 2261517 h 4329983"/>
              <a:gd name="connsiteX4" fmla="*/ 11036526 w 11832165"/>
              <a:gd name="connsiteY4" fmla="*/ 223167 h 4329983"/>
              <a:gd name="connsiteX5" fmla="*/ 4931001 w 11832165"/>
              <a:gd name="connsiteY5" fmla="*/ 118392 h 4329983"/>
              <a:gd name="connsiteX6" fmla="*/ 225651 w 11832165"/>
              <a:gd name="connsiteY6" fmla="*/ 804192 h 4329983"/>
              <a:gd name="connsiteX7" fmla="*/ 1006701 w 11832165"/>
              <a:gd name="connsiteY7" fmla="*/ 3518817 h 4329983"/>
              <a:gd name="connsiteX0" fmla="*/ 1006701 w 11750594"/>
              <a:gd name="connsiteY0" fmla="*/ 3408521 h 4219687"/>
              <a:gd name="connsiteX1" fmla="*/ 3254601 w 11750594"/>
              <a:gd name="connsiteY1" fmla="*/ 2503646 h 4219687"/>
              <a:gd name="connsiteX2" fmla="*/ 7445601 w 11750594"/>
              <a:gd name="connsiteY2" fmla="*/ 4218146 h 4219687"/>
              <a:gd name="connsiteX3" fmla="*/ 11369901 w 11750594"/>
              <a:gd name="connsiteY3" fmla="*/ 2151221 h 4219687"/>
              <a:gd name="connsiteX4" fmla="*/ 10869673 w 11750594"/>
              <a:gd name="connsiteY4" fmla="*/ 1065371 h 4219687"/>
              <a:gd name="connsiteX5" fmla="*/ 4931001 w 11750594"/>
              <a:gd name="connsiteY5" fmla="*/ 8096 h 4219687"/>
              <a:gd name="connsiteX6" fmla="*/ 225651 w 11750594"/>
              <a:gd name="connsiteY6" fmla="*/ 693896 h 4219687"/>
              <a:gd name="connsiteX7" fmla="*/ 1006701 w 11750594"/>
              <a:gd name="connsiteY7" fmla="*/ 3408521 h 4219687"/>
              <a:gd name="connsiteX0" fmla="*/ 708906 w 11452799"/>
              <a:gd name="connsiteY0" fmla="*/ 3408521 h 4219687"/>
              <a:gd name="connsiteX1" fmla="*/ 2956806 w 11452799"/>
              <a:gd name="connsiteY1" fmla="*/ 2503646 h 4219687"/>
              <a:gd name="connsiteX2" fmla="*/ 7147806 w 11452799"/>
              <a:gd name="connsiteY2" fmla="*/ 4218146 h 4219687"/>
              <a:gd name="connsiteX3" fmla="*/ 11072106 w 11452799"/>
              <a:gd name="connsiteY3" fmla="*/ 2151221 h 4219687"/>
              <a:gd name="connsiteX4" fmla="*/ 10571878 w 11452799"/>
              <a:gd name="connsiteY4" fmla="*/ 1065371 h 4219687"/>
              <a:gd name="connsiteX5" fmla="*/ 4633206 w 11452799"/>
              <a:gd name="connsiteY5" fmla="*/ 8096 h 4219687"/>
              <a:gd name="connsiteX6" fmla="*/ 281192 w 11452799"/>
              <a:gd name="connsiteY6" fmla="*/ 1313021 h 4219687"/>
              <a:gd name="connsiteX7" fmla="*/ 708906 w 11452799"/>
              <a:gd name="connsiteY7" fmla="*/ 3408521 h 4219687"/>
              <a:gd name="connsiteX0" fmla="*/ 707480 w 11451879"/>
              <a:gd name="connsiteY0" fmla="*/ 2445292 h 3256458"/>
              <a:gd name="connsiteX1" fmla="*/ 2955380 w 11451879"/>
              <a:gd name="connsiteY1" fmla="*/ 1540417 h 3256458"/>
              <a:gd name="connsiteX2" fmla="*/ 7146380 w 11451879"/>
              <a:gd name="connsiteY2" fmla="*/ 3254917 h 3256458"/>
              <a:gd name="connsiteX3" fmla="*/ 11070680 w 11451879"/>
              <a:gd name="connsiteY3" fmla="*/ 1187992 h 3256458"/>
              <a:gd name="connsiteX4" fmla="*/ 10570452 w 11451879"/>
              <a:gd name="connsiteY4" fmla="*/ 102142 h 3256458"/>
              <a:gd name="connsiteX5" fmla="*/ 4621965 w 11451879"/>
              <a:gd name="connsiteY5" fmla="*/ 111667 h 3256458"/>
              <a:gd name="connsiteX6" fmla="*/ 279766 w 11451879"/>
              <a:gd name="connsiteY6" fmla="*/ 349792 h 3256458"/>
              <a:gd name="connsiteX7" fmla="*/ 707480 w 11451879"/>
              <a:gd name="connsiteY7" fmla="*/ 2445292 h 3256458"/>
              <a:gd name="connsiteX0" fmla="*/ 707480 w 11434313"/>
              <a:gd name="connsiteY0" fmla="*/ 2451354 h 3262520"/>
              <a:gd name="connsiteX1" fmla="*/ 2955380 w 11434313"/>
              <a:gd name="connsiteY1" fmla="*/ 1546479 h 3262520"/>
              <a:gd name="connsiteX2" fmla="*/ 7146380 w 11434313"/>
              <a:gd name="connsiteY2" fmla="*/ 3260979 h 3262520"/>
              <a:gd name="connsiteX3" fmla="*/ 11070680 w 11434313"/>
              <a:gd name="connsiteY3" fmla="*/ 1194054 h 3262520"/>
              <a:gd name="connsiteX4" fmla="*/ 10531192 w 11434313"/>
              <a:gd name="connsiteY4" fmla="*/ 98679 h 3262520"/>
              <a:gd name="connsiteX5" fmla="*/ 4621965 w 11434313"/>
              <a:gd name="connsiteY5" fmla="*/ 117729 h 3262520"/>
              <a:gd name="connsiteX6" fmla="*/ 279766 w 11434313"/>
              <a:gd name="connsiteY6" fmla="*/ 355854 h 3262520"/>
              <a:gd name="connsiteX7" fmla="*/ 707480 w 11434313"/>
              <a:gd name="connsiteY7" fmla="*/ 2451354 h 3262520"/>
              <a:gd name="connsiteX0" fmla="*/ 206614 w 10933447"/>
              <a:gd name="connsiteY0" fmla="*/ 2451354 h 3262520"/>
              <a:gd name="connsiteX1" fmla="*/ 2454514 w 10933447"/>
              <a:gd name="connsiteY1" fmla="*/ 1546479 h 3262520"/>
              <a:gd name="connsiteX2" fmla="*/ 6645514 w 10933447"/>
              <a:gd name="connsiteY2" fmla="*/ 3260979 h 3262520"/>
              <a:gd name="connsiteX3" fmla="*/ 10569814 w 10933447"/>
              <a:gd name="connsiteY3" fmla="*/ 1194054 h 3262520"/>
              <a:gd name="connsiteX4" fmla="*/ 10030326 w 10933447"/>
              <a:gd name="connsiteY4" fmla="*/ 98679 h 3262520"/>
              <a:gd name="connsiteX5" fmla="*/ 4121099 w 10933447"/>
              <a:gd name="connsiteY5" fmla="*/ 117729 h 3262520"/>
              <a:gd name="connsiteX6" fmla="*/ 544462 w 10933447"/>
              <a:gd name="connsiteY6" fmla="*/ 203454 h 3262520"/>
              <a:gd name="connsiteX7" fmla="*/ 206614 w 10933447"/>
              <a:gd name="connsiteY7" fmla="*/ 2451354 h 3262520"/>
              <a:gd name="connsiteX0" fmla="*/ 206614 w 10933447"/>
              <a:gd name="connsiteY0" fmla="*/ 2451354 h 3262520"/>
              <a:gd name="connsiteX1" fmla="*/ 2454514 w 10933447"/>
              <a:gd name="connsiteY1" fmla="*/ 1546479 h 3262520"/>
              <a:gd name="connsiteX2" fmla="*/ 6645514 w 10933447"/>
              <a:gd name="connsiteY2" fmla="*/ 3260979 h 3262520"/>
              <a:gd name="connsiteX3" fmla="*/ 10569814 w 10933447"/>
              <a:gd name="connsiteY3" fmla="*/ 1194054 h 3262520"/>
              <a:gd name="connsiteX4" fmla="*/ 10030326 w 10933447"/>
              <a:gd name="connsiteY4" fmla="*/ 98679 h 3262520"/>
              <a:gd name="connsiteX5" fmla="*/ 4121099 w 10933447"/>
              <a:gd name="connsiteY5" fmla="*/ 117729 h 3262520"/>
              <a:gd name="connsiteX6" fmla="*/ 544462 w 10933447"/>
              <a:gd name="connsiteY6" fmla="*/ 203454 h 3262520"/>
              <a:gd name="connsiteX7" fmla="*/ 206614 w 10933447"/>
              <a:gd name="connsiteY7" fmla="*/ 2451354 h 3262520"/>
              <a:gd name="connsiteX0" fmla="*/ 206614 w 10933447"/>
              <a:gd name="connsiteY0" fmla="*/ 2451354 h 3262520"/>
              <a:gd name="connsiteX1" fmla="*/ 2454514 w 10933447"/>
              <a:gd name="connsiteY1" fmla="*/ 1546479 h 3262520"/>
              <a:gd name="connsiteX2" fmla="*/ 6645514 w 10933447"/>
              <a:gd name="connsiteY2" fmla="*/ 3260979 h 3262520"/>
              <a:gd name="connsiteX3" fmla="*/ 10569814 w 10933447"/>
              <a:gd name="connsiteY3" fmla="*/ 1194054 h 3262520"/>
              <a:gd name="connsiteX4" fmla="*/ 10030326 w 10933447"/>
              <a:gd name="connsiteY4" fmla="*/ 98679 h 3262520"/>
              <a:gd name="connsiteX5" fmla="*/ 4121099 w 10933447"/>
              <a:gd name="connsiteY5" fmla="*/ 117729 h 3262520"/>
              <a:gd name="connsiteX6" fmla="*/ 544462 w 10933447"/>
              <a:gd name="connsiteY6" fmla="*/ 203454 h 3262520"/>
              <a:gd name="connsiteX7" fmla="*/ 206614 w 10933447"/>
              <a:gd name="connsiteY7" fmla="*/ 2451354 h 3262520"/>
              <a:gd name="connsiteX0" fmla="*/ 90392 w 10817225"/>
              <a:gd name="connsiteY0" fmla="*/ 2451354 h 3262520"/>
              <a:gd name="connsiteX1" fmla="*/ 2338292 w 10817225"/>
              <a:gd name="connsiteY1" fmla="*/ 1546479 h 3262520"/>
              <a:gd name="connsiteX2" fmla="*/ 6529292 w 10817225"/>
              <a:gd name="connsiteY2" fmla="*/ 3260979 h 3262520"/>
              <a:gd name="connsiteX3" fmla="*/ 10453592 w 10817225"/>
              <a:gd name="connsiteY3" fmla="*/ 1194054 h 3262520"/>
              <a:gd name="connsiteX4" fmla="*/ 9914104 w 10817225"/>
              <a:gd name="connsiteY4" fmla="*/ 98679 h 3262520"/>
              <a:gd name="connsiteX5" fmla="*/ 4004877 w 10817225"/>
              <a:gd name="connsiteY5" fmla="*/ 117729 h 3262520"/>
              <a:gd name="connsiteX6" fmla="*/ 428240 w 10817225"/>
              <a:gd name="connsiteY6" fmla="*/ 203454 h 3262520"/>
              <a:gd name="connsiteX7" fmla="*/ 90392 w 10817225"/>
              <a:gd name="connsiteY7" fmla="*/ 2451354 h 3262520"/>
              <a:gd name="connsiteX0" fmla="*/ 90392 w 10817225"/>
              <a:gd name="connsiteY0" fmla="*/ 2451354 h 3262520"/>
              <a:gd name="connsiteX1" fmla="*/ 2338292 w 10817225"/>
              <a:gd name="connsiteY1" fmla="*/ 1546479 h 3262520"/>
              <a:gd name="connsiteX2" fmla="*/ 6529292 w 10817225"/>
              <a:gd name="connsiteY2" fmla="*/ 3260979 h 3262520"/>
              <a:gd name="connsiteX3" fmla="*/ 10453592 w 10817225"/>
              <a:gd name="connsiteY3" fmla="*/ 1194054 h 3262520"/>
              <a:gd name="connsiteX4" fmla="*/ 9914104 w 10817225"/>
              <a:gd name="connsiteY4" fmla="*/ 98679 h 3262520"/>
              <a:gd name="connsiteX5" fmla="*/ 4004877 w 10817225"/>
              <a:gd name="connsiteY5" fmla="*/ 117729 h 3262520"/>
              <a:gd name="connsiteX6" fmla="*/ 428240 w 10817225"/>
              <a:gd name="connsiteY6" fmla="*/ 203454 h 3262520"/>
              <a:gd name="connsiteX7" fmla="*/ 90392 w 10817225"/>
              <a:gd name="connsiteY7" fmla="*/ 2451354 h 3262520"/>
              <a:gd name="connsiteX0" fmla="*/ 153892 w 10527389"/>
              <a:gd name="connsiteY0" fmla="*/ 2527554 h 3262509"/>
              <a:gd name="connsiteX1" fmla="*/ 2048456 w 10527389"/>
              <a:gd name="connsiteY1" fmla="*/ 1546479 h 3262509"/>
              <a:gd name="connsiteX2" fmla="*/ 6239456 w 10527389"/>
              <a:gd name="connsiteY2" fmla="*/ 3260979 h 3262509"/>
              <a:gd name="connsiteX3" fmla="*/ 10163756 w 10527389"/>
              <a:gd name="connsiteY3" fmla="*/ 1194054 h 3262509"/>
              <a:gd name="connsiteX4" fmla="*/ 9624268 w 10527389"/>
              <a:gd name="connsiteY4" fmla="*/ 98679 h 3262509"/>
              <a:gd name="connsiteX5" fmla="*/ 3715041 w 10527389"/>
              <a:gd name="connsiteY5" fmla="*/ 117729 h 3262509"/>
              <a:gd name="connsiteX6" fmla="*/ 138404 w 10527389"/>
              <a:gd name="connsiteY6" fmla="*/ 203454 h 3262509"/>
              <a:gd name="connsiteX7" fmla="*/ 153892 w 10527389"/>
              <a:gd name="connsiteY7" fmla="*/ 2527554 h 3262509"/>
              <a:gd name="connsiteX0" fmla="*/ 40674 w 10414171"/>
              <a:gd name="connsiteY0" fmla="*/ 2527554 h 3262509"/>
              <a:gd name="connsiteX1" fmla="*/ 1935238 w 10414171"/>
              <a:gd name="connsiteY1" fmla="*/ 1546479 h 3262509"/>
              <a:gd name="connsiteX2" fmla="*/ 6126238 w 10414171"/>
              <a:gd name="connsiteY2" fmla="*/ 3260979 h 3262509"/>
              <a:gd name="connsiteX3" fmla="*/ 10050538 w 10414171"/>
              <a:gd name="connsiteY3" fmla="*/ 1194054 h 3262509"/>
              <a:gd name="connsiteX4" fmla="*/ 9511050 w 10414171"/>
              <a:gd name="connsiteY4" fmla="*/ 98679 h 3262509"/>
              <a:gd name="connsiteX5" fmla="*/ 3601823 w 10414171"/>
              <a:gd name="connsiteY5" fmla="*/ 117729 h 3262509"/>
              <a:gd name="connsiteX6" fmla="*/ 25186 w 10414171"/>
              <a:gd name="connsiteY6" fmla="*/ 203454 h 3262509"/>
              <a:gd name="connsiteX7" fmla="*/ 40674 w 10414171"/>
              <a:gd name="connsiteY7" fmla="*/ 2527554 h 3262509"/>
              <a:gd name="connsiteX0" fmla="*/ 40674 w 10414171"/>
              <a:gd name="connsiteY0" fmla="*/ 2527554 h 3262509"/>
              <a:gd name="connsiteX1" fmla="*/ 1935238 w 10414171"/>
              <a:gd name="connsiteY1" fmla="*/ 1546479 h 3262509"/>
              <a:gd name="connsiteX2" fmla="*/ 6126238 w 10414171"/>
              <a:gd name="connsiteY2" fmla="*/ 3260979 h 3262509"/>
              <a:gd name="connsiteX3" fmla="*/ 10050538 w 10414171"/>
              <a:gd name="connsiteY3" fmla="*/ 1194054 h 3262509"/>
              <a:gd name="connsiteX4" fmla="*/ 9511050 w 10414171"/>
              <a:gd name="connsiteY4" fmla="*/ 98679 h 3262509"/>
              <a:gd name="connsiteX5" fmla="*/ 3601823 w 10414171"/>
              <a:gd name="connsiteY5" fmla="*/ 117729 h 3262509"/>
              <a:gd name="connsiteX6" fmla="*/ 25186 w 10414171"/>
              <a:gd name="connsiteY6" fmla="*/ 203454 h 3262509"/>
              <a:gd name="connsiteX7" fmla="*/ 40674 w 10414171"/>
              <a:gd name="connsiteY7" fmla="*/ 2527554 h 3262509"/>
              <a:gd name="connsiteX0" fmla="*/ 40674 w 10414171"/>
              <a:gd name="connsiteY0" fmla="*/ 2460651 h 3195606"/>
              <a:gd name="connsiteX1" fmla="*/ 1935238 w 10414171"/>
              <a:gd name="connsiteY1" fmla="*/ 1479576 h 3195606"/>
              <a:gd name="connsiteX2" fmla="*/ 6126238 w 10414171"/>
              <a:gd name="connsiteY2" fmla="*/ 3194076 h 3195606"/>
              <a:gd name="connsiteX3" fmla="*/ 10050538 w 10414171"/>
              <a:gd name="connsiteY3" fmla="*/ 1127151 h 3195606"/>
              <a:gd name="connsiteX4" fmla="*/ 9511050 w 10414171"/>
              <a:gd name="connsiteY4" fmla="*/ 31776 h 3195606"/>
              <a:gd name="connsiteX5" fmla="*/ 3601823 w 10414171"/>
              <a:gd name="connsiteY5" fmla="*/ 50826 h 3195606"/>
              <a:gd name="connsiteX6" fmla="*/ 25186 w 10414171"/>
              <a:gd name="connsiteY6" fmla="*/ 136551 h 3195606"/>
              <a:gd name="connsiteX7" fmla="*/ 40674 w 10414171"/>
              <a:gd name="connsiteY7" fmla="*/ 2460651 h 3195606"/>
              <a:gd name="connsiteX0" fmla="*/ 40674 w 10209660"/>
              <a:gd name="connsiteY0" fmla="*/ 2460651 h 3195606"/>
              <a:gd name="connsiteX1" fmla="*/ 1935238 w 10209660"/>
              <a:gd name="connsiteY1" fmla="*/ 1479576 h 3195606"/>
              <a:gd name="connsiteX2" fmla="*/ 6126238 w 10209660"/>
              <a:gd name="connsiteY2" fmla="*/ 3194076 h 3195606"/>
              <a:gd name="connsiteX3" fmla="*/ 10050538 w 10209660"/>
              <a:gd name="connsiteY3" fmla="*/ 1127151 h 3195606"/>
              <a:gd name="connsiteX4" fmla="*/ 9511050 w 10209660"/>
              <a:gd name="connsiteY4" fmla="*/ 31776 h 3195606"/>
              <a:gd name="connsiteX5" fmla="*/ 3601823 w 10209660"/>
              <a:gd name="connsiteY5" fmla="*/ 50826 h 3195606"/>
              <a:gd name="connsiteX6" fmla="*/ 25186 w 10209660"/>
              <a:gd name="connsiteY6" fmla="*/ 136551 h 3195606"/>
              <a:gd name="connsiteX7" fmla="*/ 40674 w 10209660"/>
              <a:gd name="connsiteY7" fmla="*/ 2460651 h 3195606"/>
              <a:gd name="connsiteX0" fmla="*/ 40674 w 9765651"/>
              <a:gd name="connsiteY0" fmla="*/ 2460651 h 3194281"/>
              <a:gd name="connsiteX1" fmla="*/ 1935238 w 9765651"/>
              <a:gd name="connsiteY1" fmla="*/ 1479576 h 3194281"/>
              <a:gd name="connsiteX2" fmla="*/ 6126238 w 9765651"/>
              <a:gd name="connsiteY2" fmla="*/ 3194076 h 3194281"/>
              <a:gd name="connsiteX3" fmla="*/ 9520534 w 9765651"/>
              <a:gd name="connsiteY3" fmla="*/ 1584351 h 3194281"/>
              <a:gd name="connsiteX4" fmla="*/ 9511050 w 9765651"/>
              <a:gd name="connsiteY4" fmla="*/ 31776 h 3194281"/>
              <a:gd name="connsiteX5" fmla="*/ 3601823 w 9765651"/>
              <a:gd name="connsiteY5" fmla="*/ 50826 h 3194281"/>
              <a:gd name="connsiteX6" fmla="*/ 25186 w 9765651"/>
              <a:gd name="connsiteY6" fmla="*/ 136551 h 3194281"/>
              <a:gd name="connsiteX7" fmla="*/ 40674 w 9765651"/>
              <a:gd name="connsiteY7" fmla="*/ 2460651 h 3194281"/>
              <a:gd name="connsiteX0" fmla="*/ 40674 w 9765651"/>
              <a:gd name="connsiteY0" fmla="*/ 2460651 h 3194281"/>
              <a:gd name="connsiteX1" fmla="*/ 1935238 w 9765651"/>
              <a:gd name="connsiteY1" fmla="*/ 1479576 h 3194281"/>
              <a:gd name="connsiteX2" fmla="*/ 6126238 w 9765651"/>
              <a:gd name="connsiteY2" fmla="*/ 3194076 h 3194281"/>
              <a:gd name="connsiteX3" fmla="*/ 9520534 w 9765651"/>
              <a:gd name="connsiteY3" fmla="*/ 1584351 h 3194281"/>
              <a:gd name="connsiteX4" fmla="*/ 9511050 w 9765651"/>
              <a:gd name="connsiteY4" fmla="*/ 31776 h 3194281"/>
              <a:gd name="connsiteX5" fmla="*/ 3601823 w 9765651"/>
              <a:gd name="connsiteY5" fmla="*/ 50826 h 3194281"/>
              <a:gd name="connsiteX6" fmla="*/ 25186 w 9765651"/>
              <a:gd name="connsiteY6" fmla="*/ 136551 h 3194281"/>
              <a:gd name="connsiteX7" fmla="*/ 40674 w 9765651"/>
              <a:gd name="connsiteY7" fmla="*/ 2460651 h 3194281"/>
              <a:gd name="connsiteX0" fmla="*/ 40674 w 9531431"/>
              <a:gd name="connsiteY0" fmla="*/ 2460651 h 3194281"/>
              <a:gd name="connsiteX1" fmla="*/ 1935238 w 9531431"/>
              <a:gd name="connsiteY1" fmla="*/ 1479576 h 3194281"/>
              <a:gd name="connsiteX2" fmla="*/ 6126238 w 9531431"/>
              <a:gd name="connsiteY2" fmla="*/ 3194076 h 3194281"/>
              <a:gd name="connsiteX3" fmla="*/ 9520534 w 9531431"/>
              <a:gd name="connsiteY3" fmla="*/ 1584351 h 3194281"/>
              <a:gd name="connsiteX4" fmla="*/ 9511050 w 9531431"/>
              <a:gd name="connsiteY4" fmla="*/ 31776 h 3194281"/>
              <a:gd name="connsiteX5" fmla="*/ 3601823 w 9531431"/>
              <a:gd name="connsiteY5" fmla="*/ 50826 h 3194281"/>
              <a:gd name="connsiteX6" fmla="*/ 25186 w 9531431"/>
              <a:gd name="connsiteY6" fmla="*/ 136551 h 3194281"/>
              <a:gd name="connsiteX7" fmla="*/ 40674 w 9531431"/>
              <a:gd name="connsiteY7" fmla="*/ 2460651 h 3194281"/>
              <a:gd name="connsiteX0" fmla="*/ 40674 w 9531431"/>
              <a:gd name="connsiteY0" fmla="*/ 2428875 h 3162505"/>
              <a:gd name="connsiteX1" fmla="*/ 1935238 w 9531431"/>
              <a:gd name="connsiteY1" fmla="*/ 1447800 h 3162505"/>
              <a:gd name="connsiteX2" fmla="*/ 6126238 w 9531431"/>
              <a:gd name="connsiteY2" fmla="*/ 3162300 h 3162505"/>
              <a:gd name="connsiteX3" fmla="*/ 9520534 w 9531431"/>
              <a:gd name="connsiteY3" fmla="*/ 1552575 h 3162505"/>
              <a:gd name="connsiteX4" fmla="*/ 9511050 w 9531431"/>
              <a:gd name="connsiteY4" fmla="*/ 0 h 3162505"/>
              <a:gd name="connsiteX5" fmla="*/ 4818869 w 9531431"/>
              <a:gd name="connsiteY5" fmla="*/ 57150 h 3162505"/>
              <a:gd name="connsiteX6" fmla="*/ 25186 w 9531431"/>
              <a:gd name="connsiteY6" fmla="*/ 104775 h 3162505"/>
              <a:gd name="connsiteX7" fmla="*/ 40674 w 9531431"/>
              <a:gd name="connsiteY7" fmla="*/ 2428875 h 3162505"/>
              <a:gd name="connsiteX0" fmla="*/ 40674 w 9531431"/>
              <a:gd name="connsiteY0" fmla="*/ 2428875 h 3162505"/>
              <a:gd name="connsiteX1" fmla="*/ 1935238 w 9531431"/>
              <a:gd name="connsiteY1" fmla="*/ 1447800 h 3162505"/>
              <a:gd name="connsiteX2" fmla="*/ 6126238 w 9531431"/>
              <a:gd name="connsiteY2" fmla="*/ 3162300 h 3162505"/>
              <a:gd name="connsiteX3" fmla="*/ 9520534 w 9531431"/>
              <a:gd name="connsiteY3" fmla="*/ 1552575 h 3162505"/>
              <a:gd name="connsiteX4" fmla="*/ 9511050 w 9531431"/>
              <a:gd name="connsiteY4" fmla="*/ 0 h 3162505"/>
              <a:gd name="connsiteX5" fmla="*/ 25186 w 9531431"/>
              <a:gd name="connsiteY5" fmla="*/ 104775 h 3162505"/>
              <a:gd name="connsiteX6" fmla="*/ 40674 w 9531431"/>
              <a:gd name="connsiteY6" fmla="*/ 2428875 h 3162505"/>
              <a:gd name="connsiteX0" fmla="*/ 40674 w 9531431"/>
              <a:gd name="connsiteY0" fmla="*/ 2409825 h 3143455"/>
              <a:gd name="connsiteX1" fmla="*/ 1935238 w 9531431"/>
              <a:gd name="connsiteY1" fmla="*/ 1428750 h 3143455"/>
              <a:gd name="connsiteX2" fmla="*/ 6126238 w 9531431"/>
              <a:gd name="connsiteY2" fmla="*/ 3143250 h 3143455"/>
              <a:gd name="connsiteX3" fmla="*/ 9520534 w 9531431"/>
              <a:gd name="connsiteY3" fmla="*/ 1533525 h 3143455"/>
              <a:gd name="connsiteX4" fmla="*/ 9511050 w 9531431"/>
              <a:gd name="connsiteY4" fmla="*/ 0 h 3143455"/>
              <a:gd name="connsiteX5" fmla="*/ 25186 w 9531431"/>
              <a:gd name="connsiteY5" fmla="*/ 85725 h 3143455"/>
              <a:gd name="connsiteX6" fmla="*/ 40674 w 9531431"/>
              <a:gd name="connsiteY6" fmla="*/ 2409825 h 3143455"/>
              <a:gd name="connsiteX0" fmla="*/ 40674 w 9511050"/>
              <a:gd name="connsiteY0" fmla="*/ 2409825 h 3143455"/>
              <a:gd name="connsiteX1" fmla="*/ 1935238 w 9511050"/>
              <a:gd name="connsiteY1" fmla="*/ 1428750 h 3143455"/>
              <a:gd name="connsiteX2" fmla="*/ 6126238 w 9511050"/>
              <a:gd name="connsiteY2" fmla="*/ 3143250 h 3143455"/>
              <a:gd name="connsiteX3" fmla="*/ 9481275 w 9511050"/>
              <a:gd name="connsiteY3" fmla="*/ 1533525 h 3143455"/>
              <a:gd name="connsiteX4" fmla="*/ 9511050 w 9511050"/>
              <a:gd name="connsiteY4" fmla="*/ 0 h 3143455"/>
              <a:gd name="connsiteX5" fmla="*/ 25186 w 9511050"/>
              <a:gd name="connsiteY5" fmla="*/ 85725 h 3143455"/>
              <a:gd name="connsiteX6" fmla="*/ 40674 w 9511050"/>
              <a:gd name="connsiteY6" fmla="*/ 2409825 h 3143455"/>
              <a:gd name="connsiteX0" fmla="*/ 40674 w 9511050"/>
              <a:gd name="connsiteY0" fmla="*/ 2409825 h 3143455"/>
              <a:gd name="connsiteX1" fmla="*/ 1935238 w 9511050"/>
              <a:gd name="connsiteY1" fmla="*/ 1428750 h 3143455"/>
              <a:gd name="connsiteX2" fmla="*/ 6126238 w 9511050"/>
              <a:gd name="connsiteY2" fmla="*/ 3143250 h 3143455"/>
              <a:gd name="connsiteX3" fmla="*/ 9465913 w 9511050"/>
              <a:gd name="connsiteY3" fmla="*/ 1533525 h 3143455"/>
              <a:gd name="connsiteX4" fmla="*/ 9511050 w 9511050"/>
              <a:gd name="connsiteY4" fmla="*/ 0 h 3143455"/>
              <a:gd name="connsiteX5" fmla="*/ 25186 w 9511050"/>
              <a:gd name="connsiteY5" fmla="*/ 85725 h 3143455"/>
              <a:gd name="connsiteX6" fmla="*/ 40674 w 9511050"/>
              <a:gd name="connsiteY6" fmla="*/ 2409825 h 3143455"/>
              <a:gd name="connsiteX0" fmla="*/ 40674 w 9511050"/>
              <a:gd name="connsiteY0" fmla="*/ 2409825 h 3143455"/>
              <a:gd name="connsiteX1" fmla="*/ 1935238 w 9511050"/>
              <a:gd name="connsiteY1" fmla="*/ 1428750 h 3143455"/>
              <a:gd name="connsiteX2" fmla="*/ 6126238 w 9511050"/>
              <a:gd name="connsiteY2" fmla="*/ 3143250 h 3143455"/>
              <a:gd name="connsiteX3" fmla="*/ 9465913 w 9511050"/>
              <a:gd name="connsiteY3" fmla="*/ 1533525 h 3143455"/>
              <a:gd name="connsiteX4" fmla="*/ 9511050 w 9511050"/>
              <a:gd name="connsiteY4" fmla="*/ 0 h 3143455"/>
              <a:gd name="connsiteX5" fmla="*/ 25186 w 9511050"/>
              <a:gd name="connsiteY5" fmla="*/ 85725 h 3143455"/>
              <a:gd name="connsiteX6" fmla="*/ 40674 w 9511050"/>
              <a:gd name="connsiteY6" fmla="*/ 2409825 h 3143455"/>
              <a:gd name="connsiteX0" fmla="*/ 26205 w 9496581"/>
              <a:gd name="connsiteY0" fmla="*/ 2409825 h 3143455"/>
              <a:gd name="connsiteX1" fmla="*/ 1920769 w 9496581"/>
              <a:gd name="connsiteY1" fmla="*/ 1428750 h 3143455"/>
              <a:gd name="connsiteX2" fmla="*/ 6111769 w 9496581"/>
              <a:gd name="connsiteY2" fmla="*/ 3143250 h 3143455"/>
              <a:gd name="connsiteX3" fmla="*/ 9451444 w 9496581"/>
              <a:gd name="connsiteY3" fmla="*/ 1533525 h 3143455"/>
              <a:gd name="connsiteX4" fmla="*/ 9496581 w 9496581"/>
              <a:gd name="connsiteY4" fmla="*/ 0 h 3143455"/>
              <a:gd name="connsiteX5" fmla="*/ 10717 w 9496581"/>
              <a:gd name="connsiteY5" fmla="*/ 85725 h 3143455"/>
              <a:gd name="connsiteX6" fmla="*/ 26205 w 9496581"/>
              <a:gd name="connsiteY6" fmla="*/ 2409825 h 3143455"/>
              <a:gd name="connsiteX0" fmla="*/ 24112 w 9501520"/>
              <a:gd name="connsiteY0" fmla="*/ 2416649 h 3143455"/>
              <a:gd name="connsiteX1" fmla="*/ 1925708 w 9501520"/>
              <a:gd name="connsiteY1" fmla="*/ 1428750 h 3143455"/>
              <a:gd name="connsiteX2" fmla="*/ 6116708 w 9501520"/>
              <a:gd name="connsiteY2" fmla="*/ 3143250 h 3143455"/>
              <a:gd name="connsiteX3" fmla="*/ 9456383 w 9501520"/>
              <a:gd name="connsiteY3" fmla="*/ 1533525 h 3143455"/>
              <a:gd name="connsiteX4" fmla="*/ 9501520 w 9501520"/>
              <a:gd name="connsiteY4" fmla="*/ 0 h 3143455"/>
              <a:gd name="connsiteX5" fmla="*/ 15656 w 9501520"/>
              <a:gd name="connsiteY5" fmla="*/ 85725 h 3143455"/>
              <a:gd name="connsiteX6" fmla="*/ 24112 w 9501520"/>
              <a:gd name="connsiteY6" fmla="*/ 2416649 h 3143455"/>
              <a:gd name="connsiteX0" fmla="*/ 8456 w 9485864"/>
              <a:gd name="connsiteY0" fmla="*/ 2416649 h 3143455"/>
              <a:gd name="connsiteX1" fmla="*/ 1910052 w 9485864"/>
              <a:gd name="connsiteY1" fmla="*/ 1428750 h 3143455"/>
              <a:gd name="connsiteX2" fmla="*/ 6101052 w 9485864"/>
              <a:gd name="connsiteY2" fmla="*/ 3143250 h 3143455"/>
              <a:gd name="connsiteX3" fmla="*/ 9440727 w 9485864"/>
              <a:gd name="connsiteY3" fmla="*/ 1533525 h 3143455"/>
              <a:gd name="connsiteX4" fmla="*/ 9485864 w 9485864"/>
              <a:gd name="connsiteY4" fmla="*/ 0 h 3143455"/>
              <a:gd name="connsiteX5" fmla="*/ 0 w 9485864"/>
              <a:gd name="connsiteY5" fmla="*/ 85725 h 3143455"/>
              <a:gd name="connsiteX6" fmla="*/ 8456 w 9485864"/>
              <a:gd name="connsiteY6" fmla="*/ 2416649 h 3143455"/>
              <a:gd name="connsiteX0" fmla="*/ 8456 w 9485864"/>
              <a:gd name="connsiteY0" fmla="*/ 2416649 h 3143471"/>
              <a:gd name="connsiteX1" fmla="*/ 1910052 w 9485864"/>
              <a:gd name="connsiteY1" fmla="*/ 1655508 h 3143471"/>
              <a:gd name="connsiteX2" fmla="*/ 6101052 w 9485864"/>
              <a:gd name="connsiteY2" fmla="*/ 3143250 h 3143471"/>
              <a:gd name="connsiteX3" fmla="*/ 9440727 w 9485864"/>
              <a:gd name="connsiteY3" fmla="*/ 1533525 h 3143471"/>
              <a:gd name="connsiteX4" fmla="*/ 9485864 w 9485864"/>
              <a:gd name="connsiteY4" fmla="*/ 0 h 3143471"/>
              <a:gd name="connsiteX5" fmla="*/ 0 w 9485864"/>
              <a:gd name="connsiteY5" fmla="*/ 85725 h 3143471"/>
              <a:gd name="connsiteX6" fmla="*/ 8456 w 9485864"/>
              <a:gd name="connsiteY6" fmla="*/ 2416649 h 3143471"/>
              <a:gd name="connsiteX0" fmla="*/ 8456 w 9485864"/>
              <a:gd name="connsiteY0" fmla="*/ 2416649 h 3234163"/>
              <a:gd name="connsiteX1" fmla="*/ 1910052 w 9485864"/>
              <a:gd name="connsiteY1" fmla="*/ 1655508 h 3234163"/>
              <a:gd name="connsiteX2" fmla="*/ 7338608 w 9485864"/>
              <a:gd name="connsiteY2" fmla="*/ 3233954 h 3234163"/>
              <a:gd name="connsiteX3" fmla="*/ 9440727 w 9485864"/>
              <a:gd name="connsiteY3" fmla="*/ 1533525 h 3234163"/>
              <a:gd name="connsiteX4" fmla="*/ 9485864 w 9485864"/>
              <a:gd name="connsiteY4" fmla="*/ 0 h 3234163"/>
              <a:gd name="connsiteX5" fmla="*/ 0 w 9485864"/>
              <a:gd name="connsiteY5" fmla="*/ 85725 h 3234163"/>
              <a:gd name="connsiteX6" fmla="*/ 8456 w 9485864"/>
              <a:gd name="connsiteY6" fmla="*/ 2416649 h 3234163"/>
              <a:gd name="connsiteX0" fmla="*/ 8456 w 9485864"/>
              <a:gd name="connsiteY0" fmla="*/ 2416649 h 3253960"/>
              <a:gd name="connsiteX1" fmla="*/ 1910052 w 9485864"/>
              <a:gd name="connsiteY1" fmla="*/ 1655508 h 3253960"/>
              <a:gd name="connsiteX2" fmla="*/ 7338608 w 9485864"/>
              <a:gd name="connsiteY2" fmla="*/ 3233954 h 3253960"/>
              <a:gd name="connsiteX3" fmla="*/ 9440727 w 9485864"/>
              <a:gd name="connsiteY3" fmla="*/ 1533525 h 3253960"/>
              <a:gd name="connsiteX4" fmla="*/ 9485864 w 9485864"/>
              <a:gd name="connsiteY4" fmla="*/ 0 h 3253960"/>
              <a:gd name="connsiteX5" fmla="*/ 0 w 9485864"/>
              <a:gd name="connsiteY5" fmla="*/ 85725 h 3253960"/>
              <a:gd name="connsiteX6" fmla="*/ 8456 w 9485864"/>
              <a:gd name="connsiteY6" fmla="*/ 2416649 h 3253960"/>
              <a:gd name="connsiteX0" fmla="*/ 8456 w 9485864"/>
              <a:gd name="connsiteY0" fmla="*/ 2416649 h 2450029"/>
              <a:gd name="connsiteX1" fmla="*/ 1910052 w 9485864"/>
              <a:gd name="connsiteY1" fmla="*/ 1655508 h 2450029"/>
              <a:gd name="connsiteX2" fmla="*/ 7387829 w 9485864"/>
              <a:gd name="connsiteY2" fmla="*/ 2355637 h 2450029"/>
              <a:gd name="connsiteX3" fmla="*/ 9440727 w 9485864"/>
              <a:gd name="connsiteY3" fmla="*/ 1533525 h 2450029"/>
              <a:gd name="connsiteX4" fmla="*/ 9485864 w 9485864"/>
              <a:gd name="connsiteY4" fmla="*/ 0 h 2450029"/>
              <a:gd name="connsiteX5" fmla="*/ 0 w 9485864"/>
              <a:gd name="connsiteY5" fmla="*/ 85725 h 2450029"/>
              <a:gd name="connsiteX6" fmla="*/ 8456 w 9485864"/>
              <a:gd name="connsiteY6" fmla="*/ 2416649 h 2450029"/>
              <a:gd name="connsiteX0" fmla="*/ 8456 w 9485864"/>
              <a:gd name="connsiteY0" fmla="*/ 2416649 h 2450029"/>
              <a:gd name="connsiteX1" fmla="*/ 1910052 w 9485864"/>
              <a:gd name="connsiteY1" fmla="*/ 1655508 h 2450029"/>
              <a:gd name="connsiteX2" fmla="*/ 7387829 w 9485864"/>
              <a:gd name="connsiteY2" fmla="*/ 2355637 h 2450029"/>
              <a:gd name="connsiteX3" fmla="*/ 9440727 w 9485864"/>
              <a:gd name="connsiteY3" fmla="*/ 1533525 h 2450029"/>
              <a:gd name="connsiteX4" fmla="*/ 9485864 w 9485864"/>
              <a:gd name="connsiteY4" fmla="*/ 0 h 2450029"/>
              <a:gd name="connsiteX5" fmla="*/ 0 w 9485864"/>
              <a:gd name="connsiteY5" fmla="*/ 85725 h 2450029"/>
              <a:gd name="connsiteX6" fmla="*/ 8456 w 9485864"/>
              <a:gd name="connsiteY6" fmla="*/ 2416649 h 2450029"/>
              <a:gd name="connsiteX0" fmla="*/ 8456 w 9485864"/>
              <a:gd name="connsiteY0" fmla="*/ 2416649 h 2450029"/>
              <a:gd name="connsiteX1" fmla="*/ 1910052 w 9485864"/>
              <a:gd name="connsiteY1" fmla="*/ 1655508 h 2450029"/>
              <a:gd name="connsiteX2" fmla="*/ 7387829 w 9485864"/>
              <a:gd name="connsiteY2" fmla="*/ 2355637 h 2450029"/>
              <a:gd name="connsiteX3" fmla="*/ 9454790 w 9485864"/>
              <a:gd name="connsiteY3" fmla="*/ 1533526 h 2450029"/>
              <a:gd name="connsiteX4" fmla="*/ 9485864 w 9485864"/>
              <a:gd name="connsiteY4" fmla="*/ 0 h 2450029"/>
              <a:gd name="connsiteX5" fmla="*/ 0 w 9485864"/>
              <a:gd name="connsiteY5" fmla="*/ 85725 h 2450029"/>
              <a:gd name="connsiteX6" fmla="*/ 8456 w 9485864"/>
              <a:gd name="connsiteY6" fmla="*/ 2416649 h 2450029"/>
              <a:gd name="connsiteX0" fmla="*/ 8456 w 9485864"/>
              <a:gd name="connsiteY0" fmla="*/ 2416649 h 2450029"/>
              <a:gd name="connsiteX1" fmla="*/ 1910052 w 9485864"/>
              <a:gd name="connsiteY1" fmla="*/ 1655508 h 2450029"/>
              <a:gd name="connsiteX2" fmla="*/ 7387829 w 9485864"/>
              <a:gd name="connsiteY2" fmla="*/ 2355637 h 2450029"/>
              <a:gd name="connsiteX3" fmla="*/ 9454790 w 9485864"/>
              <a:gd name="connsiteY3" fmla="*/ 1533526 h 2450029"/>
              <a:gd name="connsiteX4" fmla="*/ 9485864 w 9485864"/>
              <a:gd name="connsiteY4" fmla="*/ 0 h 2450029"/>
              <a:gd name="connsiteX5" fmla="*/ 0 w 9485864"/>
              <a:gd name="connsiteY5" fmla="*/ 85725 h 2450029"/>
              <a:gd name="connsiteX6" fmla="*/ 8456 w 9485864"/>
              <a:gd name="connsiteY6" fmla="*/ 2416649 h 2450029"/>
              <a:gd name="connsiteX0" fmla="*/ 8456 w 9485864"/>
              <a:gd name="connsiteY0" fmla="*/ 2416649 h 2450029"/>
              <a:gd name="connsiteX1" fmla="*/ 1910052 w 9485864"/>
              <a:gd name="connsiteY1" fmla="*/ 1655508 h 2450029"/>
              <a:gd name="connsiteX2" fmla="*/ 7387829 w 9485864"/>
              <a:gd name="connsiteY2" fmla="*/ 2355637 h 2450029"/>
              <a:gd name="connsiteX3" fmla="*/ 9447759 w 9485864"/>
              <a:gd name="connsiteY3" fmla="*/ 1810888 h 2450029"/>
              <a:gd name="connsiteX4" fmla="*/ 9485864 w 9485864"/>
              <a:gd name="connsiteY4" fmla="*/ 0 h 2450029"/>
              <a:gd name="connsiteX5" fmla="*/ 0 w 9485864"/>
              <a:gd name="connsiteY5" fmla="*/ 85725 h 2450029"/>
              <a:gd name="connsiteX6" fmla="*/ 8456 w 9485864"/>
              <a:gd name="connsiteY6" fmla="*/ 2416649 h 2450029"/>
              <a:gd name="connsiteX0" fmla="*/ 8456 w 9485864"/>
              <a:gd name="connsiteY0" fmla="*/ 2370423 h 2403803"/>
              <a:gd name="connsiteX1" fmla="*/ 1910052 w 9485864"/>
              <a:gd name="connsiteY1" fmla="*/ 1609282 h 2403803"/>
              <a:gd name="connsiteX2" fmla="*/ 7387829 w 9485864"/>
              <a:gd name="connsiteY2" fmla="*/ 2309411 h 2403803"/>
              <a:gd name="connsiteX3" fmla="*/ 9447759 w 9485864"/>
              <a:gd name="connsiteY3" fmla="*/ 1764662 h 2403803"/>
              <a:gd name="connsiteX4" fmla="*/ 9485864 w 9485864"/>
              <a:gd name="connsiteY4" fmla="*/ 0 h 2403803"/>
              <a:gd name="connsiteX5" fmla="*/ 0 w 9485864"/>
              <a:gd name="connsiteY5" fmla="*/ 39499 h 2403803"/>
              <a:gd name="connsiteX6" fmla="*/ 8456 w 9485864"/>
              <a:gd name="connsiteY6" fmla="*/ 2370423 h 2403803"/>
              <a:gd name="connsiteX0" fmla="*/ 8456 w 9485864"/>
              <a:gd name="connsiteY0" fmla="*/ 2330924 h 2364304"/>
              <a:gd name="connsiteX1" fmla="*/ 1910052 w 9485864"/>
              <a:gd name="connsiteY1" fmla="*/ 1569783 h 2364304"/>
              <a:gd name="connsiteX2" fmla="*/ 7387829 w 9485864"/>
              <a:gd name="connsiteY2" fmla="*/ 2269912 h 2364304"/>
              <a:gd name="connsiteX3" fmla="*/ 9447759 w 9485864"/>
              <a:gd name="connsiteY3" fmla="*/ 1725163 h 2364304"/>
              <a:gd name="connsiteX4" fmla="*/ 9485864 w 9485864"/>
              <a:gd name="connsiteY4" fmla="*/ 52955 h 2364304"/>
              <a:gd name="connsiteX5" fmla="*/ 0 w 9485864"/>
              <a:gd name="connsiteY5" fmla="*/ 0 h 2364304"/>
              <a:gd name="connsiteX6" fmla="*/ 8456 w 9485864"/>
              <a:gd name="connsiteY6" fmla="*/ 2330924 h 2364304"/>
              <a:gd name="connsiteX0" fmla="*/ 8456 w 9485864"/>
              <a:gd name="connsiteY0" fmla="*/ 2330924 h 2364304"/>
              <a:gd name="connsiteX1" fmla="*/ 1910052 w 9485864"/>
              <a:gd name="connsiteY1" fmla="*/ 1569783 h 2364304"/>
              <a:gd name="connsiteX2" fmla="*/ 7387829 w 9485864"/>
              <a:gd name="connsiteY2" fmla="*/ 2269912 h 2364304"/>
              <a:gd name="connsiteX3" fmla="*/ 9447759 w 9485864"/>
              <a:gd name="connsiteY3" fmla="*/ 1725163 h 2364304"/>
              <a:gd name="connsiteX4" fmla="*/ 9485864 w 9485864"/>
              <a:gd name="connsiteY4" fmla="*/ 52955 h 2364304"/>
              <a:gd name="connsiteX5" fmla="*/ 0 w 9485864"/>
              <a:gd name="connsiteY5" fmla="*/ 0 h 2364304"/>
              <a:gd name="connsiteX6" fmla="*/ 8456 w 9485864"/>
              <a:gd name="connsiteY6" fmla="*/ 2330924 h 2364304"/>
              <a:gd name="connsiteX0" fmla="*/ 8456 w 9485864"/>
              <a:gd name="connsiteY0" fmla="*/ 2330924 h 2364304"/>
              <a:gd name="connsiteX1" fmla="*/ 1910052 w 9485864"/>
              <a:gd name="connsiteY1" fmla="*/ 1569783 h 2364304"/>
              <a:gd name="connsiteX2" fmla="*/ 7387829 w 9485864"/>
              <a:gd name="connsiteY2" fmla="*/ 2269912 h 2364304"/>
              <a:gd name="connsiteX3" fmla="*/ 9437211 w 9485864"/>
              <a:gd name="connsiteY3" fmla="*/ 1725163 h 2364304"/>
              <a:gd name="connsiteX4" fmla="*/ 9485864 w 9485864"/>
              <a:gd name="connsiteY4" fmla="*/ 52955 h 2364304"/>
              <a:gd name="connsiteX5" fmla="*/ 0 w 9485864"/>
              <a:gd name="connsiteY5" fmla="*/ 0 h 2364304"/>
              <a:gd name="connsiteX6" fmla="*/ 8456 w 9485864"/>
              <a:gd name="connsiteY6" fmla="*/ 2330924 h 2364304"/>
              <a:gd name="connsiteX0" fmla="*/ 8456 w 9448109"/>
              <a:gd name="connsiteY0" fmla="*/ 2330924 h 2364304"/>
              <a:gd name="connsiteX1" fmla="*/ 1910052 w 9448109"/>
              <a:gd name="connsiteY1" fmla="*/ 1569783 h 2364304"/>
              <a:gd name="connsiteX2" fmla="*/ 7387829 w 9448109"/>
              <a:gd name="connsiteY2" fmla="*/ 2269912 h 2364304"/>
              <a:gd name="connsiteX3" fmla="*/ 9437211 w 9448109"/>
              <a:gd name="connsiteY3" fmla="*/ 1725163 h 2364304"/>
              <a:gd name="connsiteX4" fmla="*/ 9443675 w 9448109"/>
              <a:gd name="connsiteY4" fmla="*/ 52955 h 2364304"/>
              <a:gd name="connsiteX5" fmla="*/ 0 w 9448109"/>
              <a:gd name="connsiteY5" fmla="*/ 0 h 2364304"/>
              <a:gd name="connsiteX6" fmla="*/ 8456 w 9448109"/>
              <a:gd name="connsiteY6" fmla="*/ 2330924 h 2364304"/>
              <a:gd name="connsiteX0" fmla="*/ 8456 w 9448579"/>
              <a:gd name="connsiteY0" fmla="*/ 2330924 h 2364304"/>
              <a:gd name="connsiteX1" fmla="*/ 1910052 w 9448579"/>
              <a:gd name="connsiteY1" fmla="*/ 1569783 h 2364304"/>
              <a:gd name="connsiteX2" fmla="*/ 7387829 w 9448579"/>
              <a:gd name="connsiteY2" fmla="*/ 2269912 h 2364304"/>
              <a:gd name="connsiteX3" fmla="*/ 9437211 w 9448579"/>
              <a:gd name="connsiteY3" fmla="*/ 1725163 h 2364304"/>
              <a:gd name="connsiteX4" fmla="*/ 9443675 w 9448579"/>
              <a:gd name="connsiteY4" fmla="*/ 52955 h 2364304"/>
              <a:gd name="connsiteX5" fmla="*/ 0 w 9448579"/>
              <a:gd name="connsiteY5" fmla="*/ 0 h 2364304"/>
              <a:gd name="connsiteX6" fmla="*/ 8456 w 9448579"/>
              <a:gd name="connsiteY6" fmla="*/ 2330924 h 2364304"/>
              <a:gd name="connsiteX0" fmla="*/ 8456 w 9443675"/>
              <a:gd name="connsiteY0" fmla="*/ 2330924 h 2364304"/>
              <a:gd name="connsiteX1" fmla="*/ 1910052 w 9443675"/>
              <a:gd name="connsiteY1" fmla="*/ 1569783 h 2364304"/>
              <a:gd name="connsiteX2" fmla="*/ 7387829 w 9443675"/>
              <a:gd name="connsiteY2" fmla="*/ 2269912 h 2364304"/>
              <a:gd name="connsiteX3" fmla="*/ 9437211 w 9443675"/>
              <a:gd name="connsiteY3" fmla="*/ 1725163 h 2364304"/>
              <a:gd name="connsiteX4" fmla="*/ 9443675 w 9443675"/>
              <a:gd name="connsiteY4" fmla="*/ 52955 h 2364304"/>
              <a:gd name="connsiteX5" fmla="*/ 0 w 9443675"/>
              <a:gd name="connsiteY5" fmla="*/ 0 h 2364304"/>
              <a:gd name="connsiteX6" fmla="*/ 8456 w 9443675"/>
              <a:gd name="connsiteY6" fmla="*/ 2330924 h 2364304"/>
              <a:gd name="connsiteX0" fmla="*/ 8456 w 9443675"/>
              <a:gd name="connsiteY0" fmla="*/ 2330924 h 2364304"/>
              <a:gd name="connsiteX1" fmla="*/ 1910052 w 9443675"/>
              <a:gd name="connsiteY1" fmla="*/ 1569783 h 2364304"/>
              <a:gd name="connsiteX2" fmla="*/ 7387829 w 9443675"/>
              <a:gd name="connsiteY2" fmla="*/ 2269912 h 2364304"/>
              <a:gd name="connsiteX3" fmla="*/ 9437211 w 9443675"/>
              <a:gd name="connsiteY3" fmla="*/ 1725163 h 2364304"/>
              <a:gd name="connsiteX4" fmla="*/ 9443675 w 9443675"/>
              <a:gd name="connsiteY4" fmla="*/ 52955 h 2364304"/>
              <a:gd name="connsiteX5" fmla="*/ 0 w 9443675"/>
              <a:gd name="connsiteY5" fmla="*/ 0 h 2364304"/>
              <a:gd name="connsiteX6" fmla="*/ 8456 w 9443675"/>
              <a:gd name="connsiteY6" fmla="*/ 2330924 h 2364304"/>
              <a:gd name="connsiteX0" fmla="*/ 4940 w 9443675"/>
              <a:gd name="connsiteY0" fmla="*/ 2330924 h 2364304"/>
              <a:gd name="connsiteX1" fmla="*/ 1910052 w 9443675"/>
              <a:gd name="connsiteY1" fmla="*/ 1569783 h 2364304"/>
              <a:gd name="connsiteX2" fmla="*/ 7387829 w 9443675"/>
              <a:gd name="connsiteY2" fmla="*/ 2269912 h 2364304"/>
              <a:gd name="connsiteX3" fmla="*/ 9437211 w 9443675"/>
              <a:gd name="connsiteY3" fmla="*/ 1725163 h 2364304"/>
              <a:gd name="connsiteX4" fmla="*/ 9443675 w 9443675"/>
              <a:gd name="connsiteY4" fmla="*/ 52955 h 2364304"/>
              <a:gd name="connsiteX5" fmla="*/ 0 w 9443675"/>
              <a:gd name="connsiteY5" fmla="*/ 0 h 2364304"/>
              <a:gd name="connsiteX6" fmla="*/ 4940 w 9443675"/>
              <a:gd name="connsiteY6" fmla="*/ 2330924 h 2364304"/>
              <a:gd name="connsiteX0" fmla="*/ 1424 w 9443675"/>
              <a:gd name="connsiteY0" fmla="*/ 2330924 h 2364304"/>
              <a:gd name="connsiteX1" fmla="*/ 1910052 w 9443675"/>
              <a:gd name="connsiteY1" fmla="*/ 1569783 h 2364304"/>
              <a:gd name="connsiteX2" fmla="*/ 7387829 w 9443675"/>
              <a:gd name="connsiteY2" fmla="*/ 2269912 h 2364304"/>
              <a:gd name="connsiteX3" fmla="*/ 9437211 w 9443675"/>
              <a:gd name="connsiteY3" fmla="*/ 1725163 h 2364304"/>
              <a:gd name="connsiteX4" fmla="*/ 9443675 w 9443675"/>
              <a:gd name="connsiteY4" fmla="*/ 52955 h 2364304"/>
              <a:gd name="connsiteX5" fmla="*/ 0 w 9443675"/>
              <a:gd name="connsiteY5" fmla="*/ 0 h 2364304"/>
              <a:gd name="connsiteX6" fmla="*/ 1424 w 9443675"/>
              <a:gd name="connsiteY6" fmla="*/ 2330924 h 2364304"/>
              <a:gd name="connsiteX0" fmla="*/ 1424 w 9440144"/>
              <a:gd name="connsiteY0" fmla="*/ 2330924 h 2364304"/>
              <a:gd name="connsiteX1" fmla="*/ 1910052 w 9440144"/>
              <a:gd name="connsiteY1" fmla="*/ 1569783 h 2364304"/>
              <a:gd name="connsiteX2" fmla="*/ 7387829 w 9440144"/>
              <a:gd name="connsiteY2" fmla="*/ 2269912 h 2364304"/>
              <a:gd name="connsiteX3" fmla="*/ 9437211 w 9440144"/>
              <a:gd name="connsiteY3" fmla="*/ 1725163 h 2364304"/>
              <a:gd name="connsiteX4" fmla="*/ 9426096 w 9440144"/>
              <a:gd name="connsiteY4" fmla="*/ 12505 h 2364304"/>
              <a:gd name="connsiteX5" fmla="*/ 0 w 9440144"/>
              <a:gd name="connsiteY5" fmla="*/ 0 h 2364304"/>
              <a:gd name="connsiteX6" fmla="*/ 1424 w 9440144"/>
              <a:gd name="connsiteY6" fmla="*/ 2330924 h 2364304"/>
              <a:gd name="connsiteX0" fmla="*/ 1424 w 9430565"/>
              <a:gd name="connsiteY0" fmla="*/ 2330924 h 2364304"/>
              <a:gd name="connsiteX1" fmla="*/ 1910052 w 9430565"/>
              <a:gd name="connsiteY1" fmla="*/ 1569783 h 2364304"/>
              <a:gd name="connsiteX2" fmla="*/ 7387829 w 9430565"/>
              <a:gd name="connsiteY2" fmla="*/ 2269912 h 2364304"/>
              <a:gd name="connsiteX3" fmla="*/ 9426664 w 9430565"/>
              <a:gd name="connsiteY3" fmla="*/ 1730942 h 2364304"/>
              <a:gd name="connsiteX4" fmla="*/ 9426096 w 9430565"/>
              <a:gd name="connsiteY4" fmla="*/ 12505 h 2364304"/>
              <a:gd name="connsiteX5" fmla="*/ 0 w 9430565"/>
              <a:gd name="connsiteY5" fmla="*/ 0 h 2364304"/>
              <a:gd name="connsiteX6" fmla="*/ 1424 w 9430565"/>
              <a:gd name="connsiteY6" fmla="*/ 2330924 h 2364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30565" h="2364304">
                <a:moveTo>
                  <a:pt x="1424" y="2330924"/>
                </a:moveTo>
                <a:cubicBezTo>
                  <a:pt x="319766" y="2554761"/>
                  <a:pt x="678985" y="1579952"/>
                  <a:pt x="1910052" y="1569783"/>
                </a:cubicBezTo>
                <a:cubicBezTo>
                  <a:pt x="3141119" y="1559614"/>
                  <a:pt x="6135060" y="2243052"/>
                  <a:pt x="7387829" y="2269912"/>
                </a:cubicBezTo>
                <a:cubicBezTo>
                  <a:pt x="8640598" y="2296772"/>
                  <a:pt x="9333644" y="2281107"/>
                  <a:pt x="9426664" y="1730942"/>
                </a:cubicBezTo>
                <a:cubicBezTo>
                  <a:pt x="9439700" y="1137217"/>
                  <a:pt x="9414945" y="1009328"/>
                  <a:pt x="9426096" y="12505"/>
                </a:cubicBezTo>
                <a:lnTo>
                  <a:pt x="0" y="0"/>
                </a:lnTo>
                <a:cubicBezTo>
                  <a:pt x="8114" y="759133"/>
                  <a:pt x="-2695" y="1992787"/>
                  <a:pt x="1424" y="2330924"/>
                </a:cubicBezTo>
                <a:close/>
              </a:path>
            </a:pathLst>
          </a:custGeom>
          <a:solidFill>
            <a:srgbClr val="348E90"/>
          </a:solidFill>
          <a:ln w="3175">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800" dirty="0"/>
          </a:p>
        </p:txBody>
      </p:sp>
      <p:sp>
        <p:nvSpPr>
          <p:cNvPr id="6" name="Google Shape;133;g61ca4f9afc_1_413">
            <a:extLst>
              <a:ext uri="{FF2B5EF4-FFF2-40B4-BE49-F238E27FC236}">
                <a16:creationId xmlns:a16="http://schemas.microsoft.com/office/drawing/2014/main" id="{1B86F292-1AA4-6C97-029F-987231485882}"/>
              </a:ext>
            </a:extLst>
          </p:cNvPr>
          <p:cNvSpPr/>
          <p:nvPr/>
        </p:nvSpPr>
        <p:spPr>
          <a:xfrm>
            <a:off x="4105076" y="4378541"/>
            <a:ext cx="4940649" cy="261057"/>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rgbClr val="000000"/>
              </a:buClr>
              <a:buSzPts val="1000"/>
              <a:buFont typeface="Arial"/>
              <a:buNone/>
            </a:pPr>
            <a:r>
              <a:rPr lang="en-US" sz="2400" b="1" i="0" u="none" strike="noStrike" cap="none" dirty="0">
                <a:solidFill>
                  <a:schemeClr val="bg2">
                    <a:lumMod val="75000"/>
                    <a:lumOff val="25000"/>
                  </a:schemeClr>
                </a:solidFill>
                <a:latin typeface="Raleway" pitchFamily="2" charset="0"/>
                <a:ea typeface="Calibri"/>
                <a:cs typeface="Calibri"/>
                <a:sym typeface="Calibri"/>
              </a:rPr>
              <a:t>•</a:t>
            </a:r>
            <a:r>
              <a:rPr lang="en-US" sz="1600" b="1" i="0" u="none" strike="noStrike" cap="none" dirty="0">
                <a:solidFill>
                  <a:schemeClr val="bg2">
                    <a:lumMod val="75000"/>
                    <a:lumOff val="25000"/>
                  </a:schemeClr>
                </a:solidFill>
                <a:latin typeface="Raleway" pitchFamily="2" charset="0"/>
                <a:ea typeface="Calibri"/>
                <a:cs typeface="Calibri"/>
                <a:sym typeface="Calibri"/>
              </a:rPr>
              <a:t>  NEW DELHI </a:t>
            </a:r>
            <a:r>
              <a:rPr lang="en-US" sz="2400" b="1" i="0" u="none" strike="noStrike" cap="none" dirty="0">
                <a:solidFill>
                  <a:schemeClr val="bg2">
                    <a:lumMod val="75000"/>
                    <a:lumOff val="25000"/>
                  </a:schemeClr>
                </a:solidFill>
                <a:latin typeface="Raleway" pitchFamily="2" charset="0"/>
                <a:ea typeface="Calibri"/>
                <a:cs typeface="Calibri"/>
                <a:sym typeface="Calibri"/>
              </a:rPr>
              <a:t>•</a:t>
            </a:r>
            <a:r>
              <a:rPr lang="en-US" sz="1600" b="1" i="0" u="none" strike="noStrike" cap="none" dirty="0">
                <a:solidFill>
                  <a:schemeClr val="bg2">
                    <a:lumMod val="75000"/>
                    <a:lumOff val="25000"/>
                  </a:schemeClr>
                </a:solidFill>
                <a:latin typeface="Raleway" pitchFamily="2" charset="0"/>
                <a:ea typeface="Calibri"/>
                <a:cs typeface="Calibri"/>
                <a:sym typeface="Calibri"/>
              </a:rPr>
              <a:t>  BANGALORE  </a:t>
            </a:r>
            <a:r>
              <a:rPr lang="en-US" sz="2400" b="1" i="0" u="none" strike="noStrike" cap="none" dirty="0">
                <a:solidFill>
                  <a:schemeClr val="bg2">
                    <a:lumMod val="75000"/>
                    <a:lumOff val="25000"/>
                  </a:schemeClr>
                </a:solidFill>
                <a:latin typeface="Raleway" pitchFamily="2" charset="0"/>
                <a:ea typeface="Calibri"/>
                <a:cs typeface="Calibri"/>
                <a:sym typeface="Calibri"/>
              </a:rPr>
              <a:t>•</a:t>
            </a:r>
            <a:r>
              <a:rPr lang="en-US" sz="1600" b="1" i="0" u="none" strike="noStrike" cap="none" dirty="0">
                <a:solidFill>
                  <a:schemeClr val="bg2">
                    <a:lumMod val="75000"/>
                    <a:lumOff val="25000"/>
                  </a:schemeClr>
                </a:solidFill>
                <a:latin typeface="Raleway" pitchFamily="2" charset="0"/>
                <a:ea typeface="Calibri"/>
                <a:cs typeface="Calibri"/>
                <a:sym typeface="Calibri"/>
              </a:rPr>
              <a:t> UNITED STATES  </a:t>
            </a:r>
          </a:p>
        </p:txBody>
      </p:sp>
      <p:sp>
        <p:nvSpPr>
          <p:cNvPr id="7" name="Rectangle 6">
            <a:extLst>
              <a:ext uri="{FF2B5EF4-FFF2-40B4-BE49-F238E27FC236}">
                <a16:creationId xmlns:a16="http://schemas.microsoft.com/office/drawing/2014/main" id="{E2DA6A14-BE07-7213-405D-4CA2EBA1A206}"/>
              </a:ext>
            </a:extLst>
          </p:cNvPr>
          <p:cNvSpPr/>
          <p:nvPr/>
        </p:nvSpPr>
        <p:spPr>
          <a:xfrm>
            <a:off x="210904" y="4766798"/>
            <a:ext cx="8640306" cy="369332"/>
          </a:xfrm>
          <a:prstGeom prst="rect">
            <a:avLst/>
          </a:prstGeom>
        </p:spPr>
        <p:txBody>
          <a:bodyPr wrap="square">
            <a:spAutoFit/>
          </a:bodyPr>
          <a:lstStyle/>
          <a:p>
            <a:r>
              <a:rPr lang="en-IN" sz="900" b="1" i="0" u="none" strike="noStrike" dirty="0">
                <a:solidFill>
                  <a:schemeClr val="bg1"/>
                </a:solidFill>
                <a:effectLst/>
                <a:latin typeface="Calibri" panose="020F0502020204030204" pitchFamily="34" charset="0"/>
                <a:cs typeface="Calibri" panose="020F0502020204030204" pitchFamily="34" charset="0"/>
              </a:rPr>
              <a:t>Disclaimer:</a:t>
            </a:r>
            <a:r>
              <a:rPr lang="en-IN" sz="900" b="0" i="0" u="none" strike="noStrike" dirty="0">
                <a:solidFill>
                  <a:schemeClr val="bg1"/>
                </a:solidFill>
                <a:effectLst/>
                <a:latin typeface="Calibri" panose="020F0502020204030204" pitchFamily="34" charset="0"/>
                <a:cs typeface="Calibri" panose="020F0502020204030204" pitchFamily="34" charset="0"/>
              </a:rPr>
              <a:t> The information produced in this document is proprietor knowledge of ALabs AI Private Limited, dba </a:t>
            </a:r>
            <a:r>
              <a:rPr lang="en-IN" sz="900" b="0" i="0" u="none" strike="noStrike" dirty="0" err="1">
                <a:solidFill>
                  <a:schemeClr val="bg1"/>
                </a:solidFill>
                <a:effectLst/>
                <a:latin typeface="Calibri" panose="020F0502020204030204" pitchFamily="34" charset="0"/>
                <a:cs typeface="Calibri" panose="020F0502020204030204" pitchFamily="34" charset="0"/>
              </a:rPr>
              <a:t>ScaletrixAI</a:t>
            </a:r>
            <a:r>
              <a:rPr lang="en-IN" sz="900" b="0" i="0" u="none" strike="noStrike" dirty="0">
                <a:solidFill>
                  <a:schemeClr val="bg1"/>
                </a:solidFill>
                <a:effectLst/>
                <a:latin typeface="Calibri" panose="020F0502020204030204" pitchFamily="34" charset="0"/>
                <a:cs typeface="Calibri" panose="020F0502020204030204" pitchFamily="34" charset="0"/>
              </a:rPr>
              <a:t>,  ©, 2017-2023 Unauthorized use or duplication of this material or any part of this material, including data, in any form without explicit and written permission will attract legal action</a:t>
            </a:r>
            <a:endParaRPr lang="en-GB" sz="900" kern="1200" dirty="0">
              <a:solidFill>
                <a:schemeClr val="bg1"/>
              </a:solidFill>
              <a:effectLst/>
              <a:latin typeface="Calibri" panose="020F0502020204030204" pitchFamily="34" charset="0"/>
              <a:ea typeface="+mn-ea"/>
              <a:cs typeface="Calibri" panose="020F0502020204030204" pitchFamily="34" charset="0"/>
            </a:endParaRPr>
          </a:p>
        </p:txBody>
      </p:sp>
      <p:pic>
        <p:nvPicPr>
          <p:cNvPr id="8" name="Picture 7">
            <a:extLst>
              <a:ext uri="{FF2B5EF4-FFF2-40B4-BE49-F238E27FC236}">
                <a16:creationId xmlns:a16="http://schemas.microsoft.com/office/drawing/2014/main" id="{A9B28688-2EB4-2123-29C3-E4FD02DA4DBE}"/>
              </a:ext>
            </a:extLst>
          </p:cNvPr>
          <p:cNvPicPr>
            <a:picLocks noChangeAspect="1"/>
          </p:cNvPicPr>
          <p:nvPr/>
        </p:nvPicPr>
        <p:blipFill rotWithShape="1">
          <a:blip r:embed="rId2"/>
          <a:srcRect l="7158" t="10561" r="8984" b="14075"/>
          <a:stretch/>
        </p:blipFill>
        <p:spPr>
          <a:xfrm>
            <a:off x="135178" y="168923"/>
            <a:ext cx="2677768" cy="714447"/>
          </a:xfrm>
          <a:prstGeom prst="rect">
            <a:avLst/>
          </a:prstGeom>
        </p:spPr>
      </p:pic>
      <p:pic>
        <p:nvPicPr>
          <p:cNvPr id="9" name="Picture 8" descr="A hand shaking with a circuit board&#10;&#10;Description automatically generated">
            <a:extLst>
              <a:ext uri="{FF2B5EF4-FFF2-40B4-BE49-F238E27FC236}">
                <a16:creationId xmlns:a16="http://schemas.microsoft.com/office/drawing/2014/main" id="{E40CF6E5-4E72-534F-61DB-10D6B6744243}"/>
              </a:ext>
            </a:extLst>
          </p:cNvPr>
          <p:cNvPicPr>
            <a:picLocks noChangeAspect="1"/>
          </p:cNvPicPr>
          <p:nvPr/>
        </p:nvPicPr>
        <p:blipFill>
          <a:blip r:embed="rId3"/>
          <a:stretch>
            <a:fillRect/>
          </a:stretch>
        </p:blipFill>
        <p:spPr>
          <a:xfrm>
            <a:off x="368569" y="1526422"/>
            <a:ext cx="4027266" cy="2265337"/>
          </a:xfrm>
          <a:prstGeom prst="rect">
            <a:avLst/>
          </a:prstGeom>
          <a:effectLst>
            <a:softEdge rad="203200"/>
          </a:effectLst>
        </p:spPr>
      </p:pic>
      <p:sp>
        <p:nvSpPr>
          <p:cNvPr id="11" name="TextBox 10">
            <a:extLst>
              <a:ext uri="{FF2B5EF4-FFF2-40B4-BE49-F238E27FC236}">
                <a16:creationId xmlns:a16="http://schemas.microsoft.com/office/drawing/2014/main" id="{65A17843-D261-8EFC-118D-00F0D03E98B6}"/>
              </a:ext>
            </a:extLst>
          </p:cNvPr>
          <p:cNvSpPr txBox="1"/>
          <p:nvPr/>
        </p:nvSpPr>
        <p:spPr>
          <a:xfrm>
            <a:off x="2167889" y="3939417"/>
            <a:ext cx="6969627" cy="400110"/>
          </a:xfrm>
          <a:prstGeom prst="rect">
            <a:avLst/>
          </a:prstGeom>
          <a:noFill/>
        </p:spPr>
        <p:txBody>
          <a:bodyPr wrap="square" rtlCol="0">
            <a:noAutofit/>
          </a:bodyPr>
          <a:lstStyle/>
          <a:p>
            <a:pPr marL="0" marR="0" lvl="0" indent="0" algn="r" defTabSz="914333" rtl="0" eaLnBrk="1" fontAlgn="auto" latinLnBrk="0" hangingPunct="1">
              <a:lnSpc>
                <a:spcPct val="100000"/>
              </a:lnSpc>
              <a:spcBef>
                <a:spcPts val="0"/>
              </a:spcBef>
              <a:spcAft>
                <a:spcPts val="0"/>
              </a:spcAft>
              <a:buClr>
                <a:srgbClr val="000000"/>
              </a:buClr>
              <a:buSzTx/>
              <a:buFont typeface="Arial"/>
              <a:buNone/>
              <a:tabLst/>
              <a:defRPr/>
            </a:pPr>
            <a:r>
              <a:rPr lang="en-IN" sz="2001" b="1" dirty="0">
                <a:solidFill>
                  <a:schemeClr val="tx1"/>
                </a:solidFill>
                <a:latin typeface="Raleway" pitchFamily="2" charset="0"/>
                <a:ea typeface="Raleway"/>
                <a:cs typeface="Raleway"/>
                <a:sym typeface="Raleway"/>
              </a:rPr>
              <a:t>Unleash Growth with Digital Transformation &amp; Analytics</a:t>
            </a:r>
          </a:p>
        </p:txBody>
      </p:sp>
      <p:pic>
        <p:nvPicPr>
          <p:cNvPr id="5" name="Picture 4">
            <a:extLst>
              <a:ext uri="{FF2B5EF4-FFF2-40B4-BE49-F238E27FC236}">
                <a16:creationId xmlns:a16="http://schemas.microsoft.com/office/drawing/2014/main" id="{A2304372-7439-DD33-9CB7-28CBD059919F}"/>
              </a:ext>
            </a:extLst>
          </p:cNvPr>
          <p:cNvPicPr>
            <a:picLocks noChangeAspect="1"/>
          </p:cNvPicPr>
          <p:nvPr/>
        </p:nvPicPr>
        <p:blipFill>
          <a:blip r:embed="rId4"/>
          <a:stretch>
            <a:fillRect/>
          </a:stretch>
        </p:blipFill>
        <p:spPr>
          <a:xfrm>
            <a:off x="4664868" y="2353536"/>
            <a:ext cx="4210050" cy="952500"/>
          </a:xfrm>
          <a:prstGeom prst="rect">
            <a:avLst/>
          </a:prstGeom>
        </p:spPr>
      </p:pic>
      <p:sp>
        <p:nvSpPr>
          <p:cNvPr id="3" name="Google Shape;22;p3">
            <a:extLst>
              <a:ext uri="{FF2B5EF4-FFF2-40B4-BE49-F238E27FC236}">
                <a16:creationId xmlns:a16="http://schemas.microsoft.com/office/drawing/2014/main" id="{077E8E22-A46F-7CAB-76C2-761ABC416FAA}"/>
              </a:ext>
            </a:extLst>
          </p:cNvPr>
          <p:cNvSpPr/>
          <p:nvPr userDrawn="1"/>
        </p:nvSpPr>
        <p:spPr>
          <a:xfrm>
            <a:off x="-50" y="0"/>
            <a:ext cx="9144000" cy="4745982"/>
          </a:xfrm>
          <a:prstGeom prst="rect">
            <a:avLst/>
          </a:pr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dirty="0"/>
          </a:p>
        </p:txBody>
      </p:sp>
      <p:sp>
        <p:nvSpPr>
          <p:cNvPr id="10" name="Freeform: Shape 9">
            <a:extLst>
              <a:ext uri="{FF2B5EF4-FFF2-40B4-BE49-F238E27FC236}">
                <a16:creationId xmlns:a16="http://schemas.microsoft.com/office/drawing/2014/main" id="{A102E649-D0B9-E2C3-B09D-EDC4915EFA70}"/>
              </a:ext>
            </a:extLst>
          </p:cNvPr>
          <p:cNvSpPr/>
          <p:nvPr userDrawn="1"/>
        </p:nvSpPr>
        <p:spPr>
          <a:xfrm>
            <a:off x="0" y="0"/>
            <a:ext cx="9152022" cy="1396038"/>
          </a:xfrm>
          <a:custGeom>
            <a:avLst/>
            <a:gdLst>
              <a:gd name="connsiteX0" fmla="*/ 1006701 w 11832165"/>
              <a:gd name="connsiteY0" fmla="*/ 3518817 h 4329983"/>
              <a:gd name="connsiteX1" fmla="*/ 3254601 w 11832165"/>
              <a:gd name="connsiteY1" fmla="*/ 2613942 h 4329983"/>
              <a:gd name="connsiteX2" fmla="*/ 7445601 w 11832165"/>
              <a:gd name="connsiteY2" fmla="*/ 4328442 h 4329983"/>
              <a:gd name="connsiteX3" fmla="*/ 11369901 w 11832165"/>
              <a:gd name="connsiteY3" fmla="*/ 2261517 h 4329983"/>
              <a:gd name="connsiteX4" fmla="*/ 11036526 w 11832165"/>
              <a:gd name="connsiteY4" fmla="*/ 223167 h 4329983"/>
              <a:gd name="connsiteX5" fmla="*/ 4931001 w 11832165"/>
              <a:gd name="connsiteY5" fmla="*/ 118392 h 4329983"/>
              <a:gd name="connsiteX6" fmla="*/ 225651 w 11832165"/>
              <a:gd name="connsiteY6" fmla="*/ 804192 h 4329983"/>
              <a:gd name="connsiteX7" fmla="*/ 1006701 w 11832165"/>
              <a:gd name="connsiteY7" fmla="*/ 3518817 h 4329983"/>
              <a:gd name="connsiteX0" fmla="*/ 1006701 w 11750594"/>
              <a:gd name="connsiteY0" fmla="*/ 3408521 h 4219687"/>
              <a:gd name="connsiteX1" fmla="*/ 3254601 w 11750594"/>
              <a:gd name="connsiteY1" fmla="*/ 2503646 h 4219687"/>
              <a:gd name="connsiteX2" fmla="*/ 7445601 w 11750594"/>
              <a:gd name="connsiteY2" fmla="*/ 4218146 h 4219687"/>
              <a:gd name="connsiteX3" fmla="*/ 11369901 w 11750594"/>
              <a:gd name="connsiteY3" fmla="*/ 2151221 h 4219687"/>
              <a:gd name="connsiteX4" fmla="*/ 10869673 w 11750594"/>
              <a:gd name="connsiteY4" fmla="*/ 1065371 h 4219687"/>
              <a:gd name="connsiteX5" fmla="*/ 4931001 w 11750594"/>
              <a:gd name="connsiteY5" fmla="*/ 8096 h 4219687"/>
              <a:gd name="connsiteX6" fmla="*/ 225651 w 11750594"/>
              <a:gd name="connsiteY6" fmla="*/ 693896 h 4219687"/>
              <a:gd name="connsiteX7" fmla="*/ 1006701 w 11750594"/>
              <a:gd name="connsiteY7" fmla="*/ 3408521 h 4219687"/>
              <a:gd name="connsiteX0" fmla="*/ 708906 w 11452799"/>
              <a:gd name="connsiteY0" fmla="*/ 3408521 h 4219687"/>
              <a:gd name="connsiteX1" fmla="*/ 2956806 w 11452799"/>
              <a:gd name="connsiteY1" fmla="*/ 2503646 h 4219687"/>
              <a:gd name="connsiteX2" fmla="*/ 7147806 w 11452799"/>
              <a:gd name="connsiteY2" fmla="*/ 4218146 h 4219687"/>
              <a:gd name="connsiteX3" fmla="*/ 11072106 w 11452799"/>
              <a:gd name="connsiteY3" fmla="*/ 2151221 h 4219687"/>
              <a:gd name="connsiteX4" fmla="*/ 10571878 w 11452799"/>
              <a:gd name="connsiteY4" fmla="*/ 1065371 h 4219687"/>
              <a:gd name="connsiteX5" fmla="*/ 4633206 w 11452799"/>
              <a:gd name="connsiteY5" fmla="*/ 8096 h 4219687"/>
              <a:gd name="connsiteX6" fmla="*/ 281192 w 11452799"/>
              <a:gd name="connsiteY6" fmla="*/ 1313021 h 4219687"/>
              <a:gd name="connsiteX7" fmla="*/ 708906 w 11452799"/>
              <a:gd name="connsiteY7" fmla="*/ 3408521 h 4219687"/>
              <a:gd name="connsiteX0" fmla="*/ 707480 w 11451879"/>
              <a:gd name="connsiteY0" fmla="*/ 2445292 h 3256458"/>
              <a:gd name="connsiteX1" fmla="*/ 2955380 w 11451879"/>
              <a:gd name="connsiteY1" fmla="*/ 1540417 h 3256458"/>
              <a:gd name="connsiteX2" fmla="*/ 7146380 w 11451879"/>
              <a:gd name="connsiteY2" fmla="*/ 3254917 h 3256458"/>
              <a:gd name="connsiteX3" fmla="*/ 11070680 w 11451879"/>
              <a:gd name="connsiteY3" fmla="*/ 1187992 h 3256458"/>
              <a:gd name="connsiteX4" fmla="*/ 10570452 w 11451879"/>
              <a:gd name="connsiteY4" fmla="*/ 102142 h 3256458"/>
              <a:gd name="connsiteX5" fmla="*/ 4621965 w 11451879"/>
              <a:gd name="connsiteY5" fmla="*/ 111667 h 3256458"/>
              <a:gd name="connsiteX6" fmla="*/ 279766 w 11451879"/>
              <a:gd name="connsiteY6" fmla="*/ 349792 h 3256458"/>
              <a:gd name="connsiteX7" fmla="*/ 707480 w 11451879"/>
              <a:gd name="connsiteY7" fmla="*/ 2445292 h 3256458"/>
              <a:gd name="connsiteX0" fmla="*/ 707480 w 11434313"/>
              <a:gd name="connsiteY0" fmla="*/ 2451354 h 3262520"/>
              <a:gd name="connsiteX1" fmla="*/ 2955380 w 11434313"/>
              <a:gd name="connsiteY1" fmla="*/ 1546479 h 3262520"/>
              <a:gd name="connsiteX2" fmla="*/ 7146380 w 11434313"/>
              <a:gd name="connsiteY2" fmla="*/ 3260979 h 3262520"/>
              <a:gd name="connsiteX3" fmla="*/ 11070680 w 11434313"/>
              <a:gd name="connsiteY3" fmla="*/ 1194054 h 3262520"/>
              <a:gd name="connsiteX4" fmla="*/ 10531192 w 11434313"/>
              <a:gd name="connsiteY4" fmla="*/ 98679 h 3262520"/>
              <a:gd name="connsiteX5" fmla="*/ 4621965 w 11434313"/>
              <a:gd name="connsiteY5" fmla="*/ 117729 h 3262520"/>
              <a:gd name="connsiteX6" fmla="*/ 279766 w 11434313"/>
              <a:gd name="connsiteY6" fmla="*/ 355854 h 3262520"/>
              <a:gd name="connsiteX7" fmla="*/ 707480 w 11434313"/>
              <a:gd name="connsiteY7" fmla="*/ 2451354 h 3262520"/>
              <a:gd name="connsiteX0" fmla="*/ 206614 w 10933447"/>
              <a:gd name="connsiteY0" fmla="*/ 2451354 h 3262520"/>
              <a:gd name="connsiteX1" fmla="*/ 2454514 w 10933447"/>
              <a:gd name="connsiteY1" fmla="*/ 1546479 h 3262520"/>
              <a:gd name="connsiteX2" fmla="*/ 6645514 w 10933447"/>
              <a:gd name="connsiteY2" fmla="*/ 3260979 h 3262520"/>
              <a:gd name="connsiteX3" fmla="*/ 10569814 w 10933447"/>
              <a:gd name="connsiteY3" fmla="*/ 1194054 h 3262520"/>
              <a:gd name="connsiteX4" fmla="*/ 10030326 w 10933447"/>
              <a:gd name="connsiteY4" fmla="*/ 98679 h 3262520"/>
              <a:gd name="connsiteX5" fmla="*/ 4121099 w 10933447"/>
              <a:gd name="connsiteY5" fmla="*/ 117729 h 3262520"/>
              <a:gd name="connsiteX6" fmla="*/ 544462 w 10933447"/>
              <a:gd name="connsiteY6" fmla="*/ 203454 h 3262520"/>
              <a:gd name="connsiteX7" fmla="*/ 206614 w 10933447"/>
              <a:gd name="connsiteY7" fmla="*/ 2451354 h 3262520"/>
              <a:gd name="connsiteX0" fmla="*/ 206614 w 10933447"/>
              <a:gd name="connsiteY0" fmla="*/ 2451354 h 3262520"/>
              <a:gd name="connsiteX1" fmla="*/ 2454514 w 10933447"/>
              <a:gd name="connsiteY1" fmla="*/ 1546479 h 3262520"/>
              <a:gd name="connsiteX2" fmla="*/ 6645514 w 10933447"/>
              <a:gd name="connsiteY2" fmla="*/ 3260979 h 3262520"/>
              <a:gd name="connsiteX3" fmla="*/ 10569814 w 10933447"/>
              <a:gd name="connsiteY3" fmla="*/ 1194054 h 3262520"/>
              <a:gd name="connsiteX4" fmla="*/ 10030326 w 10933447"/>
              <a:gd name="connsiteY4" fmla="*/ 98679 h 3262520"/>
              <a:gd name="connsiteX5" fmla="*/ 4121099 w 10933447"/>
              <a:gd name="connsiteY5" fmla="*/ 117729 h 3262520"/>
              <a:gd name="connsiteX6" fmla="*/ 544462 w 10933447"/>
              <a:gd name="connsiteY6" fmla="*/ 203454 h 3262520"/>
              <a:gd name="connsiteX7" fmla="*/ 206614 w 10933447"/>
              <a:gd name="connsiteY7" fmla="*/ 2451354 h 3262520"/>
              <a:gd name="connsiteX0" fmla="*/ 206614 w 10933447"/>
              <a:gd name="connsiteY0" fmla="*/ 2451354 h 3262520"/>
              <a:gd name="connsiteX1" fmla="*/ 2454514 w 10933447"/>
              <a:gd name="connsiteY1" fmla="*/ 1546479 h 3262520"/>
              <a:gd name="connsiteX2" fmla="*/ 6645514 w 10933447"/>
              <a:gd name="connsiteY2" fmla="*/ 3260979 h 3262520"/>
              <a:gd name="connsiteX3" fmla="*/ 10569814 w 10933447"/>
              <a:gd name="connsiteY3" fmla="*/ 1194054 h 3262520"/>
              <a:gd name="connsiteX4" fmla="*/ 10030326 w 10933447"/>
              <a:gd name="connsiteY4" fmla="*/ 98679 h 3262520"/>
              <a:gd name="connsiteX5" fmla="*/ 4121099 w 10933447"/>
              <a:gd name="connsiteY5" fmla="*/ 117729 h 3262520"/>
              <a:gd name="connsiteX6" fmla="*/ 544462 w 10933447"/>
              <a:gd name="connsiteY6" fmla="*/ 203454 h 3262520"/>
              <a:gd name="connsiteX7" fmla="*/ 206614 w 10933447"/>
              <a:gd name="connsiteY7" fmla="*/ 2451354 h 3262520"/>
              <a:gd name="connsiteX0" fmla="*/ 90392 w 10817225"/>
              <a:gd name="connsiteY0" fmla="*/ 2451354 h 3262520"/>
              <a:gd name="connsiteX1" fmla="*/ 2338292 w 10817225"/>
              <a:gd name="connsiteY1" fmla="*/ 1546479 h 3262520"/>
              <a:gd name="connsiteX2" fmla="*/ 6529292 w 10817225"/>
              <a:gd name="connsiteY2" fmla="*/ 3260979 h 3262520"/>
              <a:gd name="connsiteX3" fmla="*/ 10453592 w 10817225"/>
              <a:gd name="connsiteY3" fmla="*/ 1194054 h 3262520"/>
              <a:gd name="connsiteX4" fmla="*/ 9914104 w 10817225"/>
              <a:gd name="connsiteY4" fmla="*/ 98679 h 3262520"/>
              <a:gd name="connsiteX5" fmla="*/ 4004877 w 10817225"/>
              <a:gd name="connsiteY5" fmla="*/ 117729 h 3262520"/>
              <a:gd name="connsiteX6" fmla="*/ 428240 w 10817225"/>
              <a:gd name="connsiteY6" fmla="*/ 203454 h 3262520"/>
              <a:gd name="connsiteX7" fmla="*/ 90392 w 10817225"/>
              <a:gd name="connsiteY7" fmla="*/ 2451354 h 3262520"/>
              <a:gd name="connsiteX0" fmla="*/ 90392 w 10817225"/>
              <a:gd name="connsiteY0" fmla="*/ 2451354 h 3262520"/>
              <a:gd name="connsiteX1" fmla="*/ 2338292 w 10817225"/>
              <a:gd name="connsiteY1" fmla="*/ 1546479 h 3262520"/>
              <a:gd name="connsiteX2" fmla="*/ 6529292 w 10817225"/>
              <a:gd name="connsiteY2" fmla="*/ 3260979 h 3262520"/>
              <a:gd name="connsiteX3" fmla="*/ 10453592 w 10817225"/>
              <a:gd name="connsiteY3" fmla="*/ 1194054 h 3262520"/>
              <a:gd name="connsiteX4" fmla="*/ 9914104 w 10817225"/>
              <a:gd name="connsiteY4" fmla="*/ 98679 h 3262520"/>
              <a:gd name="connsiteX5" fmla="*/ 4004877 w 10817225"/>
              <a:gd name="connsiteY5" fmla="*/ 117729 h 3262520"/>
              <a:gd name="connsiteX6" fmla="*/ 428240 w 10817225"/>
              <a:gd name="connsiteY6" fmla="*/ 203454 h 3262520"/>
              <a:gd name="connsiteX7" fmla="*/ 90392 w 10817225"/>
              <a:gd name="connsiteY7" fmla="*/ 2451354 h 3262520"/>
              <a:gd name="connsiteX0" fmla="*/ 153892 w 10527389"/>
              <a:gd name="connsiteY0" fmla="*/ 2527554 h 3262509"/>
              <a:gd name="connsiteX1" fmla="*/ 2048456 w 10527389"/>
              <a:gd name="connsiteY1" fmla="*/ 1546479 h 3262509"/>
              <a:gd name="connsiteX2" fmla="*/ 6239456 w 10527389"/>
              <a:gd name="connsiteY2" fmla="*/ 3260979 h 3262509"/>
              <a:gd name="connsiteX3" fmla="*/ 10163756 w 10527389"/>
              <a:gd name="connsiteY3" fmla="*/ 1194054 h 3262509"/>
              <a:gd name="connsiteX4" fmla="*/ 9624268 w 10527389"/>
              <a:gd name="connsiteY4" fmla="*/ 98679 h 3262509"/>
              <a:gd name="connsiteX5" fmla="*/ 3715041 w 10527389"/>
              <a:gd name="connsiteY5" fmla="*/ 117729 h 3262509"/>
              <a:gd name="connsiteX6" fmla="*/ 138404 w 10527389"/>
              <a:gd name="connsiteY6" fmla="*/ 203454 h 3262509"/>
              <a:gd name="connsiteX7" fmla="*/ 153892 w 10527389"/>
              <a:gd name="connsiteY7" fmla="*/ 2527554 h 3262509"/>
              <a:gd name="connsiteX0" fmla="*/ 40674 w 10414171"/>
              <a:gd name="connsiteY0" fmla="*/ 2527554 h 3262509"/>
              <a:gd name="connsiteX1" fmla="*/ 1935238 w 10414171"/>
              <a:gd name="connsiteY1" fmla="*/ 1546479 h 3262509"/>
              <a:gd name="connsiteX2" fmla="*/ 6126238 w 10414171"/>
              <a:gd name="connsiteY2" fmla="*/ 3260979 h 3262509"/>
              <a:gd name="connsiteX3" fmla="*/ 10050538 w 10414171"/>
              <a:gd name="connsiteY3" fmla="*/ 1194054 h 3262509"/>
              <a:gd name="connsiteX4" fmla="*/ 9511050 w 10414171"/>
              <a:gd name="connsiteY4" fmla="*/ 98679 h 3262509"/>
              <a:gd name="connsiteX5" fmla="*/ 3601823 w 10414171"/>
              <a:gd name="connsiteY5" fmla="*/ 117729 h 3262509"/>
              <a:gd name="connsiteX6" fmla="*/ 25186 w 10414171"/>
              <a:gd name="connsiteY6" fmla="*/ 203454 h 3262509"/>
              <a:gd name="connsiteX7" fmla="*/ 40674 w 10414171"/>
              <a:gd name="connsiteY7" fmla="*/ 2527554 h 3262509"/>
              <a:gd name="connsiteX0" fmla="*/ 40674 w 10414171"/>
              <a:gd name="connsiteY0" fmla="*/ 2527554 h 3262509"/>
              <a:gd name="connsiteX1" fmla="*/ 1935238 w 10414171"/>
              <a:gd name="connsiteY1" fmla="*/ 1546479 h 3262509"/>
              <a:gd name="connsiteX2" fmla="*/ 6126238 w 10414171"/>
              <a:gd name="connsiteY2" fmla="*/ 3260979 h 3262509"/>
              <a:gd name="connsiteX3" fmla="*/ 10050538 w 10414171"/>
              <a:gd name="connsiteY3" fmla="*/ 1194054 h 3262509"/>
              <a:gd name="connsiteX4" fmla="*/ 9511050 w 10414171"/>
              <a:gd name="connsiteY4" fmla="*/ 98679 h 3262509"/>
              <a:gd name="connsiteX5" fmla="*/ 3601823 w 10414171"/>
              <a:gd name="connsiteY5" fmla="*/ 117729 h 3262509"/>
              <a:gd name="connsiteX6" fmla="*/ 25186 w 10414171"/>
              <a:gd name="connsiteY6" fmla="*/ 203454 h 3262509"/>
              <a:gd name="connsiteX7" fmla="*/ 40674 w 10414171"/>
              <a:gd name="connsiteY7" fmla="*/ 2527554 h 3262509"/>
              <a:gd name="connsiteX0" fmla="*/ 40674 w 10414171"/>
              <a:gd name="connsiteY0" fmla="*/ 2460651 h 3195606"/>
              <a:gd name="connsiteX1" fmla="*/ 1935238 w 10414171"/>
              <a:gd name="connsiteY1" fmla="*/ 1479576 h 3195606"/>
              <a:gd name="connsiteX2" fmla="*/ 6126238 w 10414171"/>
              <a:gd name="connsiteY2" fmla="*/ 3194076 h 3195606"/>
              <a:gd name="connsiteX3" fmla="*/ 10050538 w 10414171"/>
              <a:gd name="connsiteY3" fmla="*/ 1127151 h 3195606"/>
              <a:gd name="connsiteX4" fmla="*/ 9511050 w 10414171"/>
              <a:gd name="connsiteY4" fmla="*/ 31776 h 3195606"/>
              <a:gd name="connsiteX5" fmla="*/ 3601823 w 10414171"/>
              <a:gd name="connsiteY5" fmla="*/ 50826 h 3195606"/>
              <a:gd name="connsiteX6" fmla="*/ 25186 w 10414171"/>
              <a:gd name="connsiteY6" fmla="*/ 136551 h 3195606"/>
              <a:gd name="connsiteX7" fmla="*/ 40674 w 10414171"/>
              <a:gd name="connsiteY7" fmla="*/ 2460651 h 3195606"/>
              <a:gd name="connsiteX0" fmla="*/ 40674 w 10209660"/>
              <a:gd name="connsiteY0" fmla="*/ 2460651 h 3195606"/>
              <a:gd name="connsiteX1" fmla="*/ 1935238 w 10209660"/>
              <a:gd name="connsiteY1" fmla="*/ 1479576 h 3195606"/>
              <a:gd name="connsiteX2" fmla="*/ 6126238 w 10209660"/>
              <a:gd name="connsiteY2" fmla="*/ 3194076 h 3195606"/>
              <a:gd name="connsiteX3" fmla="*/ 10050538 w 10209660"/>
              <a:gd name="connsiteY3" fmla="*/ 1127151 h 3195606"/>
              <a:gd name="connsiteX4" fmla="*/ 9511050 w 10209660"/>
              <a:gd name="connsiteY4" fmla="*/ 31776 h 3195606"/>
              <a:gd name="connsiteX5" fmla="*/ 3601823 w 10209660"/>
              <a:gd name="connsiteY5" fmla="*/ 50826 h 3195606"/>
              <a:gd name="connsiteX6" fmla="*/ 25186 w 10209660"/>
              <a:gd name="connsiteY6" fmla="*/ 136551 h 3195606"/>
              <a:gd name="connsiteX7" fmla="*/ 40674 w 10209660"/>
              <a:gd name="connsiteY7" fmla="*/ 2460651 h 3195606"/>
              <a:gd name="connsiteX0" fmla="*/ 40674 w 9765651"/>
              <a:gd name="connsiteY0" fmla="*/ 2460651 h 3194281"/>
              <a:gd name="connsiteX1" fmla="*/ 1935238 w 9765651"/>
              <a:gd name="connsiteY1" fmla="*/ 1479576 h 3194281"/>
              <a:gd name="connsiteX2" fmla="*/ 6126238 w 9765651"/>
              <a:gd name="connsiteY2" fmla="*/ 3194076 h 3194281"/>
              <a:gd name="connsiteX3" fmla="*/ 9520534 w 9765651"/>
              <a:gd name="connsiteY3" fmla="*/ 1584351 h 3194281"/>
              <a:gd name="connsiteX4" fmla="*/ 9511050 w 9765651"/>
              <a:gd name="connsiteY4" fmla="*/ 31776 h 3194281"/>
              <a:gd name="connsiteX5" fmla="*/ 3601823 w 9765651"/>
              <a:gd name="connsiteY5" fmla="*/ 50826 h 3194281"/>
              <a:gd name="connsiteX6" fmla="*/ 25186 w 9765651"/>
              <a:gd name="connsiteY6" fmla="*/ 136551 h 3194281"/>
              <a:gd name="connsiteX7" fmla="*/ 40674 w 9765651"/>
              <a:gd name="connsiteY7" fmla="*/ 2460651 h 3194281"/>
              <a:gd name="connsiteX0" fmla="*/ 40674 w 9765651"/>
              <a:gd name="connsiteY0" fmla="*/ 2460651 h 3194281"/>
              <a:gd name="connsiteX1" fmla="*/ 1935238 w 9765651"/>
              <a:gd name="connsiteY1" fmla="*/ 1479576 h 3194281"/>
              <a:gd name="connsiteX2" fmla="*/ 6126238 w 9765651"/>
              <a:gd name="connsiteY2" fmla="*/ 3194076 h 3194281"/>
              <a:gd name="connsiteX3" fmla="*/ 9520534 w 9765651"/>
              <a:gd name="connsiteY3" fmla="*/ 1584351 h 3194281"/>
              <a:gd name="connsiteX4" fmla="*/ 9511050 w 9765651"/>
              <a:gd name="connsiteY4" fmla="*/ 31776 h 3194281"/>
              <a:gd name="connsiteX5" fmla="*/ 3601823 w 9765651"/>
              <a:gd name="connsiteY5" fmla="*/ 50826 h 3194281"/>
              <a:gd name="connsiteX6" fmla="*/ 25186 w 9765651"/>
              <a:gd name="connsiteY6" fmla="*/ 136551 h 3194281"/>
              <a:gd name="connsiteX7" fmla="*/ 40674 w 9765651"/>
              <a:gd name="connsiteY7" fmla="*/ 2460651 h 3194281"/>
              <a:gd name="connsiteX0" fmla="*/ 40674 w 9531431"/>
              <a:gd name="connsiteY0" fmla="*/ 2460651 h 3194281"/>
              <a:gd name="connsiteX1" fmla="*/ 1935238 w 9531431"/>
              <a:gd name="connsiteY1" fmla="*/ 1479576 h 3194281"/>
              <a:gd name="connsiteX2" fmla="*/ 6126238 w 9531431"/>
              <a:gd name="connsiteY2" fmla="*/ 3194076 h 3194281"/>
              <a:gd name="connsiteX3" fmla="*/ 9520534 w 9531431"/>
              <a:gd name="connsiteY3" fmla="*/ 1584351 h 3194281"/>
              <a:gd name="connsiteX4" fmla="*/ 9511050 w 9531431"/>
              <a:gd name="connsiteY4" fmla="*/ 31776 h 3194281"/>
              <a:gd name="connsiteX5" fmla="*/ 3601823 w 9531431"/>
              <a:gd name="connsiteY5" fmla="*/ 50826 h 3194281"/>
              <a:gd name="connsiteX6" fmla="*/ 25186 w 9531431"/>
              <a:gd name="connsiteY6" fmla="*/ 136551 h 3194281"/>
              <a:gd name="connsiteX7" fmla="*/ 40674 w 9531431"/>
              <a:gd name="connsiteY7" fmla="*/ 2460651 h 3194281"/>
              <a:gd name="connsiteX0" fmla="*/ 40674 w 9531431"/>
              <a:gd name="connsiteY0" fmla="*/ 2428875 h 3162505"/>
              <a:gd name="connsiteX1" fmla="*/ 1935238 w 9531431"/>
              <a:gd name="connsiteY1" fmla="*/ 1447800 h 3162505"/>
              <a:gd name="connsiteX2" fmla="*/ 6126238 w 9531431"/>
              <a:gd name="connsiteY2" fmla="*/ 3162300 h 3162505"/>
              <a:gd name="connsiteX3" fmla="*/ 9520534 w 9531431"/>
              <a:gd name="connsiteY3" fmla="*/ 1552575 h 3162505"/>
              <a:gd name="connsiteX4" fmla="*/ 9511050 w 9531431"/>
              <a:gd name="connsiteY4" fmla="*/ 0 h 3162505"/>
              <a:gd name="connsiteX5" fmla="*/ 4818869 w 9531431"/>
              <a:gd name="connsiteY5" fmla="*/ 57150 h 3162505"/>
              <a:gd name="connsiteX6" fmla="*/ 25186 w 9531431"/>
              <a:gd name="connsiteY6" fmla="*/ 104775 h 3162505"/>
              <a:gd name="connsiteX7" fmla="*/ 40674 w 9531431"/>
              <a:gd name="connsiteY7" fmla="*/ 2428875 h 3162505"/>
              <a:gd name="connsiteX0" fmla="*/ 40674 w 9531431"/>
              <a:gd name="connsiteY0" fmla="*/ 2428875 h 3162505"/>
              <a:gd name="connsiteX1" fmla="*/ 1935238 w 9531431"/>
              <a:gd name="connsiteY1" fmla="*/ 1447800 h 3162505"/>
              <a:gd name="connsiteX2" fmla="*/ 6126238 w 9531431"/>
              <a:gd name="connsiteY2" fmla="*/ 3162300 h 3162505"/>
              <a:gd name="connsiteX3" fmla="*/ 9520534 w 9531431"/>
              <a:gd name="connsiteY3" fmla="*/ 1552575 h 3162505"/>
              <a:gd name="connsiteX4" fmla="*/ 9511050 w 9531431"/>
              <a:gd name="connsiteY4" fmla="*/ 0 h 3162505"/>
              <a:gd name="connsiteX5" fmla="*/ 25186 w 9531431"/>
              <a:gd name="connsiteY5" fmla="*/ 104775 h 3162505"/>
              <a:gd name="connsiteX6" fmla="*/ 40674 w 9531431"/>
              <a:gd name="connsiteY6" fmla="*/ 2428875 h 3162505"/>
              <a:gd name="connsiteX0" fmla="*/ 40674 w 9531431"/>
              <a:gd name="connsiteY0" fmla="*/ 2409825 h 3143455"/>
              <a:gd name="connsiteX1" fmla="*/ 1935238 w 9531431"/>
              <a:gd name="connsiteY1" fmla="*/ 1428750 h 3143455"/>
              <a:gd name="connsiteX2" fmla="*/ 6126238 w 9531431"/>
              <a:gd name="connsiteY2" fmla="*/ 3143250 h 3143455"/>
              <a:gd name="connsiteX3" fmla="*/ 9520534 w 9531431"/>
              <a:gd name="connsiteY3" fmla="*/ 1533525 h 3143455"/>
              <a:gd name="connsiteX4" fmla="*/ 9511050 w 9531431"/>
              <a:gd name="connsiteY4" fmla="*/ 0 h 3143455"/>
              <a:gd name="connsiteX5" fmla="*/ 25186 w 9531431"/>
              <a:gd name="connsiteY5" fmla="*/ 85725 h 3143455"/>
              <a:gd name="connsiteX6" fmla="*/ 40674 w 9531431"/>
              <a:gd name="connsiteY6" fmla="*/ 2409825 h 3143455"/>
              <a:gd name="connsiteX0" fmla="*/ 40674 w 9511050"/>
              <a:gd name="connsiteY0" fmla="*/ 2409825 h 3143455"/>
              <a:gd name="connsiteX1" fmla="*/ 1935238 w 9511050"/>
              <a:gd name="connsiteY1" fmla="*/ 1428750 h 3143455"/>
              <a:gd name="connsiteX2" fmla="*/ 6126238 w 9511050"/>
              <a:gd name="connsiteY2" fmla="*/ 3143250 h 3143455"/>
              <a:gd name="connsiteX3" fmla="*/ 9481275 w 9511050"/>
              <a:gd name="connsiteY3" fmla="*/ 1533525 h 3143455"/>
              <a:gd name="connsiteX4" fmla="*/ 9511050 w 9511050"/>
              <a:gd name="connsiteY4" fmla="*/ 0 h 3143455"/>
              <a:gd name="connsiteX5" fmla="*/ 25186 w 9511050"/>
              <a:gd name="connsiteY5" fmla="*/ 85725 h 3143455"/>
              <a:gd name="connsiteX6" fmla="*/ 40674 w 9511050"/>
              <a:gd name="connsiteY6" fmla="*/ 2409825 h 3143455"/>
              <a:gd name="connsiteX0" fmla="*/ 40674 w 9511050"/>
              <a:gd name="connsiteY0" fmla="*/ 2409825 h 3143455"/>
              <a:gd name="connsiteX1" fmla="*/ 1935238 w 9511050"/>
              <a:gd name="connsiteY1" fmla="*/ 1428750 h 3143455"/>
              <a:gd name="connsiteX2" fmla="*/ 6126238 w 9511050"/>
              <a:gd name="connsiteY2" fmla="*/ 3143250 h 3143455"/>
              <a:gd name="connsiteX3" fmla="*/ 9465913 w 9511050"/>
              <a:gd name="connsiteY3" fmla="*/ 1533525 h 3143455"/>
              <a:gd name="connsiteX4" fmla="*/ 9511050 w 9511050"/>
              <a:gd name="connsiteY4" fmla="*/ 0 h 3143455"/>
              <a:gd name="connsiteX5" fmla="*/ 25186 w 9511050"/>
              <a:gd name="connsiteY5" fmla="*/ 85725 h 3143455"/>
              <a:gd name="connsiteX6" fmla="*/ 40674 w 9511050"/>
              <a:gd name="connsiteY6" fmla="*/ 2409825 h 3143455"/>
              <a:gd name="connsiteX0" fmla="*/ 40674 w 9511050"/>
              <a:gd name="connsiteY0" fmla="*/ 2409825 h 3143455"/>
              <a:gd name="connsiteX1" fmla="*/ 1935238 w 9511050"/>
              <a:gd name="connsiteY1" fmla="*/ 1428750 h 3143455"/>
              <a:gd name="connsiteX2" fmla="*/ 6126238 w 9511050"/>
              <a:gd name="connsiteY2" fmla="*/ 3143250 h 3143455"/>
              <a:gd name="connsiteX3" fmla="*/ 9465913 w 9511050"/>
              <a:gd name="connsiteY3" fmla="*/ 1533525 h 3143455"/>
              <a:gd name="connsiteX4" fmla="*/ 9511050 w 9511050"/>
              <a:gd name="connsiteY4" fmla="*/ 0 h 3143455"/>
              <a:gd name="connsiteX5" fmla="*/ 25186 w 9511050"/>
              <a:gd name="connsiteY5" fmla="*/ 85725 h 3143455"/>
              <a:gd name="connsiteX6" fmla="*/ 40674 w 9511050"/>
              <a:gd name="connsiteY6" fmla="*/ 2409825 h 3143455"/>
              <a:gd name="connsiteX0" fmla="*/ 26205 w 9496581"/>
              <a:gd name="connsiteY0" fmla="*/ 2409825 h 3143455"/>
              <a:gd name="connsiteX1" fmla="*/ 1920769 w 9496581"/>
              <a:gd name="connsiteY1" fmla="*/ 1428750 h 3143455"/>
              <a:gd name="connsiteX2" fmla="*/ 6111769 w 9496581"/>
              <a:gd name="connsiteY2" fmla="*/ 3143250 h 3143455"/>
              <a:gd name="connsiteX3" fmla="*/ 9451444 w 9496581"/>
              <a:gd name="connsiteY3" fmla="*/ 1533525 h 3143455"/>
              <a:gd name="connsiteX4" fmla="*/ 9496581 w 9496581"/>
              <a:gd name="connsiteY4" fmla="*/ 0 h 3143455"/>
              <a:gd name="connsiteX5" fmla="*/ 10717 w 9496581"/>
              <a:gd name="connsiteY5" fmla="*/ 85725 h 3143455"/>
              <a:gd name="connsiteX6" fmla="*/ 26205 w 9496581"/>
              <a:gd name="connsiteY6" fmla="*/ 2409825 h 3143455"/>
              <a:gd name="connsiteX0" fmla="*/ 24112 w 9501520"/>
              <a:gd name="connsiteY0" fmla="*/ 2416649 h 3143455"/>
              <a:gd name="connsiteX1" fmla="*/ 1925708 w 9501520"/>
              <a:gd name="connsiteY1" fmla="*/ 1428750 h 3143455"/>
              <a:gd name="connsiteX2" fmla="*/ 6116708 w 9501520"/>
              <a:gd name="connsiteY2" fmla="*/ 3143250 h 3143455"/>
              <a:gd name="connsiteX3" fmla="*/ 9456383 w 9501520"/>
              <a:gd name="connsiteY3" fmla="*/ 1533525 h 3143455"/>
              <a:gd name="connsiteX4" fmla="*/ 9501520 w 9501520"/>
              <a:gd name="connsiteY4" fmla="*/ 0 h 3143455"/>
              <a:gd name="connsiteX5" fmla="*/ 15656 w 9501520"/>
              <a:gd name="connsiteY5" fmla="*/ 85725 h 3143455"/>
              <a:gd name="connsiteX6" fmla="*/ 24112 w 9501520"/>
              <a:gd name="connsiteY6" fmla="*/ 2416649 h 3143455"/>
              <a:gd name="connsiteX0" fmla="*/ 8456 w 9485864"/>
              <a:gd name="connsiteY0" fmla="*/ 2416649 h 3143455"/>
              <a:gd name="connsiteX1" fmla="*/ 1910052 w 9485864"/>
              <a:gd name="connsiteY1" fmla="*/ 1428750 h 3143455"/>
              <a:gd name="connsiteX2" fmla="*/ 6101052 w 9485864"/>
              <a:gd name="connsiteY2" fmla="*/ 3143250 h 3143455"/>
              <a:gd name="connsiteX3" fmla="*/ 9440727 w 9485864"/>
              <a:gd name="connsiteY3" fmla="*/ 1533525 h 3143455"/>
              <a:gd name="connsiteX4" fmla="*/ 9485864 w 9485864"/>
              <a:gd name="connsiteY4" fmla="*/ 0 h 3143455"/>
              <a:gd name="connsiteX5" fmla="*/ 0 w 9485864"/>
              <a:gd name="connsiteY5" fmla="*/ 85725 h 3143455"/>
              <a:gd name="connsiteX6" fmla="*/ 8456 w 9485864"/>
              <a:gd name="connsiteY6" fmla="*/ 2416649 h 3143455"/>
              <a:gd name="connsiteX0" fmla="*/ 8456 w 9485864"/>
              <a:gd name="connsiteY0" fmla="*/ 2416649 h 3143471"/>
              <a:gd name="connsiteX1" fmla="*/ 1910052 w 9485864"/>
              <a:gd name="connsiteY1" fmla="*/ 1655508 h 3143471"/>
              <a:gd name="connsiteX2" fmla="*/ 6101052 w 9485864"/>
              <a:gd name="connsiteY2" fmla="*/ 3143250 h 3143471"/>
              <a:gd name="connsiteX3" fmla="*/ 9440727 w 9485864"/>
              <a:gd name="connsiteY3" fmla="*/ 1533525 h 3143471"/>
              <a:gd name="connsiteX4" fmla="*/ 9485864 w 9485864"/>
              <a:gd name="connsiteY4" fmla="*/ 0 h 3143471"/>
              <a:gd name="connsiteX5" fmla="*/ 0 w 9485864"/>
              <a:gd name="connsiteY5" fmla="*/ 85725 h 3143471"/>
              <a:gd name="connsiteX6" fmla="*/ 8456 w 9485864"/>
              <a:gd name="connsiteY6" fmla="*/ 2416649 h 3143471"/>
              <a:gd name="connsiteX0" fmla="*/ 8456 w 9485864"/>
              <a:gd name="connsiteY0" fmla="*/ 2416649 h 3234163"/>
              <a:gd name="connsiteX1" fmla="*/ 1910052 w 9485864"/>
              <a:gd name="connsiteY1" fmla="*/ 1655508 h 3234163"/>
              <a:gd name="connsiteX2" fmla="*/ 7338608 w 9485864"/>
              <a:gd name="connsiteY2" fmla="*/ 3233954 h 3234163"/>
              <a:gd name="connsiteX3" fmla="*/ 9440727 w 9485864"/>
              <a:gd name="connsiteY3" fmla="*/ 1533525 h 3234163"/>
              <a:gd name="connsiteX4" fmla="*/ 9485864 w 9485864"/>
              <a:gd name="connsiteY4" fmla="*/ 0 h 3234163"/>
              <a:gd name="connsiteX5" fmla="*/ 0 w 9485864"/>
              <a:gd name="connsiteY5" fmla="*/ 85725 h 3234163"/>
              <a:gd name="connsiteX6" fmla="*/ 8456 w 9485864"/>
              <a:gd name="connsiteY6" fmla="*/ 2416649 h 3234163"/>
              <a:gd name="connsiteX0" fmla="*/ 8456 w 9485864"/>
              <a:gd name="connsiteY0" fmla="*/ 2416649 h 3253960"/>
              <a:gd name="connsiteX1" fmla="*/ 1910052 w 9485864"/>
              <a:gd name="connsiteY1" fmla="*/ 1655508 h 3253960"/>
              <a:gd name="connsiteX2" fmla="*/ 7338608 w 9485864"/>
              <a:gd name="connsiteY2" fmla="*/ 3233954 h 3253960"/>
              <a:gd name="connsiteX3" fmla="*/ 9440727 w 9485864"/>
              <a:gd name="connsiteY3" fmla="*/ 1533525 h 3253960"/>
              <a:gd name="connsiteX4" fmla="*/ 9485864 w 9485864"/>
              <a:gd name="connsiteY4" fmla="*/ 0 h 3253960"/>
              <a:gd name="connsiteX5" fmla="*/ 0 w 9485864"/>
              <a:gd name="connsiteY5" fmla="*/ 85725 h 3253960"/>
              <a:gd name="connsiteX6" fmla="*/ 8456 w 9485864"/>
              <a:gd name="connsiteY6" fmla="*/ 2416649 h 3253960"/>
              <a:gd name="connsiteX0" fmla="*/ 8456 w 9485864"/>
              <a:gd name="connsiteY0" fmla="*/ 2416649 h 2450029"/>
              <a:gd name="connsiteX1" fmla="*/ 1910052 w 9485864"/>
              <a:gd name="connsiteY1" fmla="*/ 1655508 h 2450029"/>
              <a:gd name="connsiteX2" fmla="*/ 7387829 w 9485864"/>
              <a:gd name="connsiteY2" fmla="*/ 2355637 h 2450029"/>
              <a:gd name="connsiteX3" fmla="*/ 9440727 w 9485864"/>
              <a:gd name="connsiteY3" fmla="*/ 1533525 h 2450029"/>
              <a:gd name="connsiteX4" fmla="*/ 9485864 w 9485864"/>
              <a:gd name="connsiteY4" fmla="*/ 0 h 2450029"/>
              <a:gd name="connsiteX5" fmla="*/ 0 w 9485864"/>
              <a:gd name="connsiteY5" fmla="*/ 85725 h 2450029"/>
              <a:gd name="connsiteX6" fmla="*/ 8456 w 9485864"/>
              <a:gd name="connsiteY6" fmla="*/ 2416649 h 2450029"/>
              <a:gd name="connsiteX0" fmla="*/ 8456 w 9485864"/>
              <a:gd name="connsiteY0" fmla="*/ 2416649 h 2450029"/>
              <a:gd name="connsiteX1" fmla="*/ 1910052 w 9485864"/>
              <a:gd name="connsiteY1" fmla="*/ 1655508 h 2450029"/>
              <a:gd name="connsiteX2" fmla="*/ 7387829 w 9485864"/>
              <a:gd name="connsiteY2" fmla="*/ 2355637 h 2450029"/>
              <a:gd name="connsiteX3" fmla="*/ 9440727 w 9485864"/>
              <a:gd name="connsiteY3" fmla="*/ 1533525 h 2450029"/>
              <a:gd name="connsiteX4" fmla="*/ 9485864 w 9485864"/>
              <a:gd name="connsiteY4" fmla="*/ 0 h 2450029"/>
              <a:gd name="connsiteX5" fmla="*/ 0 w 9485864"/>
              <a:gd name="connsiteY5" fmla="*/ 85725 h 2450029"/>
              <a:gd name="connsiteX6" fmla="*/ 8456 w 9485864"/>
              <a:gd name="connsiteY6" fmla="*/ 2416649 h 2450029"/>
              <a:gd name="connsiteX0" fmla="*/ 8456 w 9485864"/>
              <a:gd name="connsiteY0" fmla="*/ 2416649 h 2450029"/>
              <a:gd name="connsiteX1" fmla="*/ 1910052 w 9485864"/>
              <a:gd name="connsiteY1" fmla="*/ 1655508 h 2450029"/>
              <a:gd name="connsiteX2" fmla="*/ 7387829 w 9485864"/>
              <a:gd name="connsiteY2" fmla="*/ 2355637 h 2450029"/>
              <a:gd name="connsiteX3" fmla="*/ 9454790 w 9485864"/>
              <a:gd name="connsiteY3" fmla="*/ 1533526 h 2450029"/>
              <a:gd name="connsiteX4" fmla="*/ 9485864 w 9485864"/>
              <a:gd name="connsiteY4" fmla="*/ 0 h 2450029"/>
              <a:gd name="connsiteX5" fmla="*/ 0 w 9485864"/>
              <a:gd name="connsiteY5" fmla="*/ 85725 h 2450029"/>
              <a:gd name="connsiteX6" fmla="*/ 8456 w 9485864"/>
              <a:gd name="connsiteY6" fmla="*/ 2416649 h 2450029"/>
              <a:gd name="connsiteX0" fmla="*/ 8456 w 9485864"/>
              <a:gd name="connsiteY0" fmla="*/ 2416649 h 2450029"/>
              <a:gd name="connsiteX1" fmla="*/ 1910052 w 9485864"/>
              <a:gd name="connsiteY1" fmla="*/ 1655508 h 2450029"/>
              <a:gd name="connsiteX2" fmla="*/ 7387829 w 9485864"/>
              <a:gd name="connsiteY2" fmla="*/ 2355637 h 2450029"/>
              <a:gd name="connsiteX3" fmla="*/ 9454790 w 9485864"/>
              <a:gd name="connsiteY3" fmla="*/ 1533526 h 2450029"/>
              <a:gd name="connsiteX4" fmla="*/ 9485864 w 9485864"/>
              <a:gd name="connsiteY4" fmla="*/ 0 h 2450029"/>
              <a:gd name="connsiteX5" fmla="*/ 0 w 9485864"/>
              <a:gd name="connsiteY5" fmla="*/ 85725 h 2450029"/>
              <a:gd name="connsiteX6" fmla="*/ 8456 w 9485864"/>
              <a:gd name="connsiteY6" fmla="*/ 2416649 h 2450029"/>
              <a:gd name="connsiteX0" fmla="*/ 8456 w 9485864"/>
              <a:gd name="connsiteY0" fmla="*/ 2416649 h 2450029"/>
              <a:gd name="connsiteX1" fmla="*/ 1910052 w 9485864"/>
              <a:gd name="connsiteY1" fmla="*/ 1655508 h 2450029"/>
              <a:gd name="connsiteX2" fmla="*/ 7387829 w 9485864"/>
              <a:gd name="connsiteY2" fmla="*/ 2355637 h 2450029"/>
              <a:gd name="connsiteX3" fmla="*/ 9447759 w 9485864"/>
              <a:gd name="connsiteY3" fmla="*/ 1810888 h 2450029"/>
              <a:gd name="connsiteX4" fmla="*/ 9485864 w 9485864"/>
              <a:gd name="connsiteY4" fmla="*/ 0 h 2450029"/>
              <a:gd name="connsiteX5" fmla="*/ 0 w 9485864"/>
              <a:gd name="connsiteY5" fmla="*/ 85725 h 2450029"/>
              <a:gd name="connsiteX6" fmla="*/ 8456 w 9485864"/>
              <a:gd name="connsiteY6" fmla="*/ 2416649 h 2450029"/>
              <a:gd name="connsiteX0" fmla="*/ 8456 w 9485864"/>
              <a:gd name="connsiteY0" fmla="*/ 2370423 h 2403803"/>
              <a:gd name="connsiteX1" fmla="*/ 1910052 w 9485864"/>
              <a:gd name="connsiteY1" fmla="*/ 1609282 h 2403803"/>
              <a:gd name="connsiteX2" fmla="*/ 7387829 w 9485864"/>
              <a:gd name="connsiteY2" fmla="*/ 2309411 h 2403803"/>
              <a:gd name="connsiteX3" fmla="*/ 9447759 w 9485864"/>
              <a:gd name="connsiteY3" fmla="*/ 1764662 h 2403803"/>
              <a:gd name="connsiteX4" fmla="*/ 9485864 w 9485864"/>
              <a:gd name="connsiteY4" fmla="*/ 0 h 2403803"/>
              <a:gd name="connsiteX5" fmla="*/ 0 w 9485864"/>
              <a:gd name="connsiteY5" fmla="*/ 39499 h 2403803"/>
              <a:gd name="connsiteX6" fmla="*/ 8456 w 9485864"/>
              <a:gd name="connsiteY6" fmla="*/ 2370423 h 2403803"/>
              <a:gd name="connsiteX0" fmla="*/ 8456 w 9485864"/>
              <a:gd name="connsiteY0" fmla="*/ 2330924 h 2364304"/>
              <a:gd name="connsiteX1" fmla="*/ 1910052 w 9485864"/>
              <a:gd name="connsiteY1" fmla="*/ 1569783 h 2364304"/>
              <a:gd name="connsiteX2" fmla="*/ 7387829 w 9485864"/>
              <a:gd name="connsiteY2" fmla="*/ 2269912 h 2364304"/>
              <a:gd name="connsiteX3" fmla="*/ 9447759 w 9485864"/>
              <a:gd name="connsiteY3" fmla="*/ 1725163 h 2364304"/>
              <a:gd name="connsiteX4" fmla="*/ 9485864 w 9485864"/>
              <a:gd name="connsiteY4" fmla="*/ 52955 h 2364304"/>
              <a:gd name="connsiteX5" fmla="*/ 0 w 9485864"/>
              <a:gd name="connsiteY5" fmla="*/ 0 h 2364304"/>
              <a:gd name="connsiteX6" fmla="*/ 8456 w 9485864"/>
              <a:gd name="connsiteY6" fmla="*/ 2330924 h 2364304"/>
              <a:gd name="connsiteX0" fmla="*/ 8456 w 9485864"/>
              <a:gd name="connsiteY0" fmla="*/ 2330924 h 2364304"/>
              <a:gd name="connsiteX1" fmla="*/ 1910052 w 9485864"/>
              <a:gd name="connsiteY1" fmla="*/ 1569783 h 2364304"/>
              <a:gd name="connsiteX2" fmla="*/ 7387829 w 9485864"/>
              <a:gd name="connsiteY2" fmla="*/ 2269912 h 2364304"/>
              <a:gd name="connsiteX3" fmla="*/ 9447759 w 9485864"/>
              <a:gd name="connsiteY3" fmla="*/ 1725163 h 2364304"/>
              <a:gd name="connsiteX4" fmla="*/ 9485864 w 9485864"/>
              <a:gd name="connsiteY4" fmla="*/ 52955 h 2364304"/>
              <a:gd name="connsiteX5" fmla="*/ 0 w 9485864"/>
              <a:gd name="connsiteY5" fmla="*/ 0 h 2364304"/>
              <a:gd name="connsiteX6" fmla="*/ 8456 w 9485864"/>
              <a:gd name="connsiteY6" fmla="*/ 2330924 h 2364304"/>
              <a:gd name="connsiteX0" fmla="*/ 8456 w 9485864"/>
              <a:gd name="connsiteY0" fmla="*/ 2330924 h 2364304"/>
              <a:gd name="connsiteX1" fmla="*/ 1910052 w 9485864"/>
              <a:gd name="connsiteY1" fmla="*/ 1569783 h 2364304"/>
              <a:gd name="connsiteX2" fmla="*/ 7387829 w 9485864"/>
              <a:gd name="connsiteY2" fmla="*/ 2269912 h 2364304"/>
              <a:gd name="connsiteX3" fmla="*/ 9437211 w 9485864"/>
              <a:gd name="connsiteY3" fmla="*/ 1725163 h 2364304"/>
              <a:gd name="connsiteX4" fmla="*/ 9485864 w 9485864"/>
              <a:gd name="connsiteY4" fmla="*/ 52955 h 2364304"/>
              <a:gd name="connsiteX5" fmla="*/ 0 w 9485864"/>
              <a:gd name="connsiteY5" fmla="*/ 0 h 2364304"/>
              <a:gd name="connsiteX6" fmla="*/ 8456 w 9485864"/>
              <a:gd name="connsiteY6" fmla="*/ 2330924 h 2364304"/>
              <a:gd name="connsiteX0" fmla="*/ 8456 w 9448109"/>
              <a:gd name="connsiteY0" fmla="*/ 2330924 h 2364304"/>
              <a:gd name="connsiteX1" fmla="*/ 1910052 w 9448109"/>
              <a:gd name="connsiteY1" fmla="*/ 1569783 h 2364304"/>
              <a:gd name="connsiteX2" fmla="*/ 7387829 w 9448109"/>
              <a:gd name="connsiteY2" fmla="*/ 2269912 h 2364304"/>
              <a:gd name="connsiteX3" fmla="*/ 9437211 w 9448109"/>
              <a:gd name="connsiteY3" fmla="*/ 1725163 h 2364304"/>
              <a:gd name="connsiteX4" fmla="*/ 9443675 w 9448109"/>
              <a:gd name="connsiteY4" fmla="*/ 52955 h 2364304"/>
              <a:gd name="connsiteX5" fmla="*/ 0 w 9448109"/>
              <a:gd name="connsiteY5" fmla="*/ 0 h 2364304"/>
              <a:gd name="connsiteX6" fmla="*/ 8456 w 9448109"/>
              <a:gd name="connsiteY6" fmla="*/ 2330924 h 2364304"/>
              <a:gd name="connsiteX0" fmla="*/ 8456 w 9448579"/>
              <a:gd name="connsiteY0" fmla="*/ 2330924 h 2364304"/>
              <a:gd name="connsiteX1" fmla="*/ 1910052 w 9448579"/>
              <a:gd name="connsiteY1" fmla="*/ 1569783 h 2364304"/>
              <a:gd name="connsiteX2" fmla="*/ 7387829 w 9448579"/>
              <a:gd name="connsiteY2" fmla="*/ 2269912 h 2364304"/>
              <a:gd name="connsiteX3" fmla="*/ 9437211 w 9448579"/>
              <a:gd name="connsiteY3" fmla="*/ 1725163 h 2364304"/>
              <a:gd name="connsiteX4" fmla="*/ 9443675 w 9448579"/>
              <a:gd name="connsiteY4" fmla="*/ 52955 h 2364304"/>
              <a:gd name="connsiteX5" fmla="*/ 0 w 9448579"/>
              <a:gd name="connsiteY5" fmla="*/ 0 h 2364304"/>
              <a:gd name="connsiteX6" fmla="*/ 8456 w 9448579"/>
              <a:gd name="connsiteY6" fmla="*/ 2330924 h 2364304"/>
              <a:gd name="connsiteX0" fmla="*/ 8456 w 9443675"/>
              <a:gd name="connsiteY0" fmla="*/ 2330924 h 2364304"/>
              <a:gd name="connsiteX1" fmla="*/ 1910052 w 9443675"/>
              <a:gd name="connsiteY1" fmla="*/ 1569783 h 2364304"/>
              <a:gd name="connsiteX2" fmla="*/ 7387829 w 9443675"/>
              <a:gd name="connsiteY2" fmla="*/ 2269912 h 2364304"/>
              <a:gd name="connsiteX3" fmla="*/ 9437211 w 9443675"/>
              <a:gd name="connsiteY3" fmla="*/ 1725163 h 2364304"/>
              <a:gd name="connsiteX4" fmla="*/ 9443675 w 9443675"/>
              <a:gd name="connsiteY4" fmla="*/ 52955 h 2364304"/>
              <a:gd name="connsiteX5" fmla="*/ 0 w 9443675"/>
              <a:gd name="connsiteY5" fmla="*/ 0 h 2364304"/>
              <a:gd name="connsiteX6" fmla="*/ 8456 w 9443675"/>
              <a:gd name="connsiteY6" fmla="*/ 2330924 h 2364304"/>
              <a:gd name="connsiteX0" fmla="*/ 8456 w 9443675"/>
              <a:gd name="connsiteY0" fmla="*/ 2330924 h 2364304"/>
              <a:gd name="connsiteX1" fmla="*/ 1910052 w 9443675"/>
              <a:gd name="connsiteY1" fmla="*/ 1569783 h 2364304"/>
              <a:gd name="connsiteX2" fmla="*/ 7387829 w 9443675"/>
              <a:gd name="connsiteY2" fmla="*/ 2269912 h 2364304"/>
              <a:gd name="connsiteX3" fmla="*/ 9437211 w 9443675"/>
              <a:gd name="connsiteY3" fmla="*/ 1725163 h 2364304"/>
              <a:gd name="connsiteX4" fmla="*/ 9443675 w 9443675"/>
              <a:gd name="connsiteY4" fmla="*/ 52955 h 2364304"/>
              <a:gd name="connsiteX5" fmla="*/ 0 w 9443675"/>
              <a:gd name="connsiteY5" fmla="*/ 0 h 2364304"/>
              <a:gd name="connsiteX6" fmla="*/ 8456 w 9443675"/>
              <a:gd name="connsiteY6" fmla="*/ 2330924 h 2364304"/>
              <a:gd name="connsiteX0" fmla="*/ 4940 w 9443675"/>
              <a:gd name="connsiteY0" fmla="*/ 2330924 h 2364304"/>
              <a:gd name="connsiteX1" fmla="*/ 1910052 w 9443675"/>
              <a:gd name="connsiteY1" fmla="*/ 1569783 h 2364304"/>
              <a:gd name="connsiteX2" fmla="*/ 7387829 w 9443675"/>
              <a:gd name="connsiteY2" fmla="*/ 2269912 h 2364304"/>
              <a:gd name="connsiteX3" fmla="*/ 9437211 w 9443675"/>
              <a:gd name="connsiteY3" fmla="*/ 1725163 h 2364304"/>
              <a:gd name="connsiteX4" fmla="*/ 9443675 w 9443675"/>
              <a:gd name="connsiteY4" fmla="*/ 52955 h 2364304"/>
              <a:gd name="connsiteX5" fmla="*/ 0 w 9443675"/>
              <a:gd name="connsiteY5" fmla="*/ 0 h 2364304"/>
              <a:gd name="connsiteX6" fmla="*/ 4940 w 9443675"/>
              <a:gd name="connsiteY6" fmla="*/ 2330924 h 2364304"/>
              <a:gd name="connsiteX0" fmla="*/ 1424 w 9443675"/>
              <a:gd name="connsiteY0" fmla="*/ 2330924 h 2364304"/>
              <a:gd name="connsiteX1" fmla="*/ 1910052 w 9443675"/>
              <a:gd name="connsiteY1" fmla="*/ 1569783 h 2364304"/>
              <a:gd name="connsiteX2" fmla="*/ 7387829 w 9443675"/>
              <a:gd name="connsiteY2" fmla="*/ 2269912 h 2364304"/>
              <a:gd name="connsiteX3" fmla="*/ 9437211 w 9443675"/>
              <a:gd name="connsiteY3" fmla="*/ 1725163 h 2364304"/>
              <a:gd name="connsiteX4" fmla="*/ 9443675 w 9443675"/>
              <a:gd name="connsiteY4" fmla="*/ 52955 h 2364304"/>
              <a:gd name="connsiteX5" fmla="*/ 0 w 9443675"/>
              <a:gd name="connsiteY5" fmla="*/ 0 h 2364304"/>
              <a:gd name="connsiteX6" fmla="*/ 1424 w 9443675"/>
              <a:gd name="connsiteY6" fmla="*/ 2330924 h 2364304"/>
              <a:gd name="connsiteX0" fmla="*/ 1424 w 9440144"/>
              <a:gd name="connsiteY0" fmla="*/ 2330924 h 2364304"/>
              <a:gd name="connsiteX1" fmla="*/ 1910052 w 9440144"/>
              <a:gd name="connsiteY1" fmla="*/ 1569783 h 2364304"/>
              <a:gd name="connsiteX2" fmla="*/ 7387829 w 9440144"/>
              <a:gd name="connsiteY2" fmla="*/ 2269912 h 2364304"/>
              <a:gd name="connsiteX3" fmla="*/ 9437211 w 9440144"/>
              <a:gd name="connsiteY3" fmla="*/ 1725163 h 2364304"/>
              <a:gd name="connsiteX4" fmla="*/ 9426096 w 9440144"/>
              <a:gd name="connsiteY4" fmla="*/ 12505 h 2364304"/>
              <a:gd name="connsiteX5" fmla="*/ 0 w 9440144"/>
              <a:gd name="connsiteY5" fmla="*/ 0 h 2364304"/>
              <a:gd name="connsiteX6" fmla="*/ 1424 w 9440144"/>
              <a:gd name="connsiteY6" fmla="*/ 2330924 h 2364304"/>
              <a:gd name="connsiteX0" fmla="*/ 1424 w 9430565"/>
              <a:gd name="connsiteY0" fmla="*/ 2330924 h 2364304"/>
              <a:gd name="connsiteX1" fmla="*/ 1910052 w 9430565"/>
              <a:gd name="connsiteY1" fmla="*/ 1569783 h 2364304"/>
              <a:gd name="connsiteX2" fmla="*/ 7387829 w 9430565"/>
              <a:gd name="connsiteY2" fmla="*/ 2269912 h 2364304"/>
              <a:gd name="connsiteX3" fmla="*/ 9426664 w 9430565"/>
              <a:gd name="connsiteY3" fmla="*/ 1730942 h 2364304"/>
              <a:gd name="connsiteX4" fmla="*/ 9426096 w 9430565"/>
              <a:gd name="connsiteY4" fmla="*/ 12505 h 2364304"/>
              <a:gd name="connsiteX5" fmla="*/ 0 w 9430565"/>
              <a:gd name="connsiteY5" fmla="*/ 0 h 2364304"/>
              <a:gd name="connsiteX6" fmla="*/ 1424 w 9430565"/>
              <a:gd name="connsiteY6" fmla="*/ 2330924 h 2364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30565" h="2364304">
                <a:moveTo>
                  <a:pt x="1424" y="2330924"/>
                </a:moveTo>
                <a:cubicBezTo>
                  <a:pt x="319766" y="2554761"/>
                  <a:pt x="678985" y="1579952"/>
                  <a:pt x="1910052" y="1569783"/>
                </a:cubicBezTo>
                <a:cubicBezTo>
                  <a:pt x="3141119" y="1559614"/>
                  <a:pt x="6135060" y="2243052"/>
                  <a:pt x="7387829" y="2269912"/>
                </a:cubicBezTo>
                <a:cubicBezTo>
                  <a:pt x="8640598" y="2296772"/>
                  <a:pt x="9333644" y="2281107"/>
                  <a:pt x="9426664" y="1730942"/>
                </a:cubicBezTo>
                <a:cubicBezTo>
                  <a:pt x="9439700" y="1137217"/>
                  <a:pt x="9414945" y="1009328"/>
                  <a:pt x="9426096" y="12505"/>
                </a:cubicBezTo>
                <a:lnTo>
                  <a:pt x="0" y="0"/>
                </a:lnTo>
                <a:cubicBezTo>
                  <a:pt x="8114" y="759133"/>
                  <a:pt x="-2695" y="1992787"/>
                  <a:pt x="1424" y="2330924"/>
                </a:cubicBezTo>
                <a:close/>
              </a:path>
            </a:pathLst>
          </a:custGeom>
          <a:solidFill>
            <a:srgbClr val="348E90"/>
          </a:solidFill>
          <a:ln w="3175">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800" dirty="0"/>
          </a:p>
        </p:txBody>
      </p:sp>
      <p:sp>
        <p:nvSpPr>
          <p:cNvPr id="12" name="Google Shape;133;g61ca4f9afc_1_413">
            <a:extLst>
              <a:ext uri="{FF2B5EF4-FFF2-40B4-BE49-F238E27FC236}">
                <a16:creationId xmlns:a16="http://schemas.microsoft.com/office/drawing/2014/main" id="{987FDCBF-E164-ADA8-5962-82C42577F580}"/>
              </a:ext>
            </a:extLst>
          </p:cNvPr>
          <p:cNvSpPr/>
          <p:nvPr userDrawn="1"/>
        </p:nvSpPr>
        <p:spPr>
          <a:xfrm>
            <a:off x="4105075" y="4378540"/>
            <a:ext cx="4940648" cy="261056"/>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rgbClr val="000000"/>
              </a:buClr>
              <a:buSzPts val="1000"/>
              <a:buFont typeface="Arial"/>
              <a:buNone/>
            </a:pPr>
            <a:r>
              <a:rPr lang="en-US" sz="2400" b="1" i="0" u="none" strike="noStrike" cap="none" dirty="0">
                <a:solidFill>
                  <a:schemeClr val="bg2">
                    <a:lumMod val="75000"/>
                    <a:lumOff val="25000"/>
                  </a:schemeClr>
                </a:solidFill>
                <a:latin typeface="Raleway" pitchFamily="2" charset="0"/>
                <a:ea typeface="Calibri"/>
                <a:cs typeface="Calibri"/>
                <a:sym typeface="Calibri"/>
              </a:rPr>
              <a:t>•</a:t>
            </a:r>
            <a:r>
              <a:rPr lang="en-US" sz="1600" b="1" i="0" u="none" strike="noStrike" cap="none" dirty="0">
                <a:solidFill>
                  <a:schemeClr val="bg2">
                    <a:lumMod val="75000"/>
                    <a:lumOff val="25000"/>
                  </a:schemeClr>
                </a:solidFill>
                <a:latin typeface="Raleway" pitchFamily="2" charset="0"/>
                <a:ea typeface="Calibri"/>
                <a:cs typeface="Calibri"/>
                <a:sym typeface="Calibri"/>
              </a:rPr>
              <a:t>  NEW DELHI </a:t>
            </a:r>
            <a:r>
              <a:rPr lang="en-US" sz="2400" b="1" i="0" u="none" strike="noStrike" cap="none" dirty="0">
                <a:solidFill>
                  <a:schemeClr val="bg2">
                    <a:lumMod val="75000"/>
                    <a:lumOff val="25000"/>
                  </a:schemeClr>
                </a:solidFill>
                <a:latin typeface="Raleway" pitchFamily="2" charset="0"/>
                <a:ea typeface="Calibri"/>
                <a:cs typeface="Calibri"/>
                <a:sym typeface="Calibri"/>
              </a:rPr>
              <a:t>•</a:t>
            </a:r>
            <a:r>
              <a:rPr lang="en-US" sz="1600" b="1" i="0" u="none" strike="noStrike" cap="none" dirty="0">
                <a:solidFill>
                  <a:schemeClr val="bg2">
                    <a:lumMod val="75000"/>
                    <a:lumOff val="25000"/>
                  </a:schemeClr>
                </a:solidFill>
                <a:latin typeface="Raleway" pitchFamily="2" charset="0"/>
                <a:ea typeface="Calibri"/>
                <a:cs typeface="Calibri"/>
                <a:sym typeface="Calibri"/>
              </a:rPr>
              <a:t>  BANGALORE  </a:t>
            </a:r>
            <a:r>
              <a:rPr lang="en-US" sz="2400" b="1" i="0" u="none" strike="noStrike" cap="none" dirty="0">
                <a:solidFill>
                  <a:schemeClr val="bg2">
                    <a:lumMod val="75000"/>
                    <a:lumOff val="25000"/>
                  </a:schemeClr>
                </a:solidFill>
                <a:latin typeface="Raleway" pitchFamily="2" charset="0"/>
                <a:ea typeface="Calibri"/>
                <a:cs typeface="Calibri"/>
                <a:sym typeface="Calibri"/>
              </a:rPr>
              <a:t>•</a:t>
            </a:r>
            <a:r>
              <a:rPr lang="en-US" sz="1600" b="1" i="0" u="none" strike="noStrike" cap="none" dirty="0">
                <a:solidFill>
                  <a:schemeClr val="bg2">
                    <a:lumMod val="75000"/>
                    <a:lumOff val="25000"/>
                  </a:schemeClr>
                </a:solidFill>
                <a:latin typeface="Raleway" pitchFamily="2" charset="0"/>
                <a:ea typeface="Calibri"/>
                <a:cs typeface="Calibri"/>
                <a:sym typeface="Calibri"/>
              </a:rPr>
              <a:t> UNITED STATES  </a:t>
            </a:r>
          </a:p>
        </p:txBody>
      </p:sp>
      <p:sp>
        <p:nvSpPr>
          <p:cNvPr id="13" name="Rectangle 12">
            <a:extLst>
              <a:ext uri="{FF2B5EF4-FFF2-40B4-BE49-F238E27FC236}">
                <a16:creationId xmlns:a16="http://schemas.microsoft.com/office/drawing/2014/main" id="{EE65A6EB-D4B3-BE09-D457-A6421C28D958}"/>
              </a:ext>
            </a:extLst>
          </p:cNvPr>
          <p:cNvSpPr/>
          <p:nvPr userDrawn="1"/>
        </p:nvSpPr>
        <p:spPr>
          <a:xfrm>
            <a:off x="210905" y="4766795"/>
            <a:ext cx="8640305" cy="369332"/>
          </a:xfrm>
          <a:prstGeom prst="rect">
            <a:avLst/>
          </a:prstGeom>
        </p:spPr>
        <p:txBody>
          <a:bodyPr wrap="square">
            <a:spAutoFit/>
          </a:bodyPr>
          <a:lstStyle/>
          <a:p>
            <a:r>
              <a:rPr lang="en-IN" sz="900" b="1" i="0" u="none" strike="noStrike" dirty="0">
                <a:solidFill>
                  <a:schemeClr val="bg1"/>
                </a:solidFill>
                <a:effectLst/>
                <a:latin typeface="Calibri" panose="020F0502020204030204" pitchFamily="34" charset="0"/>
                <a:cs typeface="Calibri" panose="020F0502020204030204" pitchFamily="34" charset="0"/>
              </a:rPr>
              <a:t>Disclaimer:</a:t>
            </a:r>
            <a:r>
              <a:rPr lang="en-IN" sz="900" b="0" i="0" u="none" strike="noStrike" dirty="0">
                <a:solidFill>
                  <a:schemeClr val="bg1"/>
                </a:solidFill>
                <a:effectLst/>
                <a:latin typeface="Calibri" panose="020F0502020204030204" pitchFamily="34" charset="0"/>
                <a:cs typeface="Calibri" panose="020F0502020204030204" pitchFamily="34" charset="0"/>
              </a:rPr>
              <a:t> The information produced in this document is proprietor knowledge of ALabs AI Private Limited, dba </a:t>
            </a:r>
            <a:r>
              <a:rPr lang="en-IN" sz="900" b="0" i="0" u="none" strike="noStrike" dirty="0" err="1">
                <a:solidFill>
                  <a:schemeClr val="bg1"/>
                </a:solidFill>
                <a:effectLst/>
                <a:latin typeface="Calibri" panose="020F0502020204030204" pitchFamily="34" charset="0"/>
                <a:cs typeface="Calibri" panose="020F0502020204030204" pitchFamily="34" charset="0"/>
              </a:rPr>
              <a:t>ScaletrixAI</a:t>
            </a:r>
            <a:r>
              <a:rPr lang="en-IN" sz="900" b="0" i="0" u="none" strike="noStrike" dirty="0">
                <a:solidFill>
                  <a:schemeClr val="bg1"/>
                </a:solidFill>
                <a:effectLst/>
                <a:latin typeface="Calibri" panose="020F0502020204030204" pitchFamily="34" charset="0"/>
                <a:cs typeface="Calibri" panose="020F0502020204030204" pitchFamily="34" charset="0"/>
              </a:rPr>
              <a:t>,  ©, 2017-2023 Unauthorized use or duplication of this material or any part of this material, including data, in any form without explicit and written permission will attract legal action</a:t>
            </a:r>
            <a:endParaRPr lang="en-GB" sz="900" kern="1200" dirty="0">
              <a:solidFill>
                <a:schemeClr val="bg1"/>
              </a:solidFill>
              <a:effectLst/>
              <a:latin typeface="Calibri" panose="020F0502020204030204" pitchFamily="34" charset="0"/>
              <a:ea typeface="+mn-ea"/>
              <a:cs typeface="Calibri" panose="020F0502020204030204" pitchFamily="34" charset="0"/>
            </a:endParaRPr>
          </a:p>
        </p:txBody>
      </p:sp>
      <p:pic>
        <p:nvPicPr>
          <p:cNvPr id="14" name="Picture 13">
            <a:extLst>
              <a:ext uri="{FF2B5EF4-FFF2-40B4-BE49-F238E27FC236}">
                <a16:creationId xmlns:a16="http://schemas.microsoft.com/office/drawing/2014/main" id="{9D889971-293B-93CE-B93D-70DD62FC6163}"/>
              </a:ext>
            </a:extLst>
          </p:cNvPr>
          <p:cNvPicPr>
            <a:picLocks noChangeAspect="1"/>
          </p:cNvPicPr>
          <p:nvPr userDrawn="1"/>
        </p:nvPicPr>
        <p:blipFill rotWithShape="1">
          <a:blip r:embed="rId2"/>
          <a:srcRect l="7158" t="10561" r="8984" b="14075"/>
          <a:stretch/>
        </p:blipFill>
        <p:spPr>
          <a:xfrm>
            <a:off x="135177" y="168923"/>
            <a:ext cx="2677768" cy="714447"/>
          </a:xfrm>
          <a:prstGeom prst="rect">
            <a:avLst/>
          </a:prstGeom>
        </p:spPr>
      </p:pic>
      <p:pic>
        <p:nvPicPr>
          <p:cNvPr id="15" name="Picture 14" descr="A hand shaking with a circuit board&#10;&#10;Description automatically generated">
            <a:extLst>
              <a:ext uri="{FF2B5EF4-FFF2-40B4-BE49-F238E27FC236}">
                <a16:creationId xmlns:a16="http://schemas.microsoft.com/office/drawing/2014/main" id="{EF102A5F-1043-FCD5-E5ED-14D8E5EC760F}"/>
              </a:ext>
            </a:extLst>
          </p:cNvPr>
          <p:cNvPicPr>
            <a:picLocks noChangeAspect="1"/>
          </p:cNvPicPr>
          <p:nvPr userDrawn="1"/>
        </p:nvPicPr>
        <p:blipFill>
          <a:blip r:embed="rId3"/>
          <a:stretch>
            <a:fillRect/>
          </a:stretch>
        </p:blipFill>
        <p:spPr>
          <a:xfrm>
            <a:off x="368569" y="1526421"/>
            <a:ext cx="4027266" cy="2265337"/>
          </a:xfrm>
          <a:prstGeom prst="rect">
            <a:avLst/>
          </a:prstGeom>
          <a:effectLst>
            <a:softEdge rad="203200"/>
          </a:effectLst>
        </p:spPr>
      </p:pic>
      <p:sp>
        <p:nvSpPr>
          <p:cNvPr id="16" name="TextBox 15">
            <a:extLst>
              <a:ext uri="{FF2B5EF4-FFF2-40B4-BE49-F238E27FC236}">
                <a16:creationId xmlns:a16="http://schemas.microsoft.com/office/drawing/2014/main" id="{57231599-9AF9-7E68-DBFC-63A5DCED8B96}"/>
              </a:ext>
            </a:extLst>
          </p:cNvPr>
          <p:cNvSpPr txBox="1"/>
          <p:nvPr userDrawn="1"/>
        </p:nvSpPr>
        <p:spPr>
          <a:xfrm>
            <a:off x="2167889" y="3939417"/>
            <a:ext cx="6969627" cy="400110"/>
          </a:xfrm>
          <a:prstGeom prst="rect">
            <a:avLst/>
          </a:prstGeom>
          <a:noFill/>
        </p:spPr>
        <p:txBody>
          <a:bodyPr wrap="square" rtlCol="0">
            <a:noAutofit/>
          </a:bodyPr>
          <a:lstStyle/>
          <a:p>
            <a:pPr marL="0" marR="0" lvl="0" indent="0" algn="r" defTabSz="914355" rtl="0" eaLnBrk="1" fontAlgn="auto" latinLnBrk="0" hangingPunct="1">
              <a:lnSpc>
                <a:spcPct val="100000"/>
              </a:lnSpc>
              <a:spcBef>
                <a:spcPts val="0"/>
              </a:spcBef>
              <a:spcAft>
                <a:spcPts val="0"/>
              </a:spcAft>
              <a:buClr>
                <a:srgbClr val="000000"/>
              </a:buClr>
              <a:buSzTx/>
              <a:buFont typeface="Arial"/>
              <a:buNone/>
              <a:tabLst/>
              <a:defRPr/>
            </a:pPr>
            <a:r>
              <a:rPr lang="en-IN" sz="2000" b="1" dirty="0">
                <a:solidFill>
                  <a:schemeClr val="tx1"/>
                </a:solidFill>
                <a:latin typeface="Raleway" pitchFamily="2" charset="0"/>
                <a:ea typeface="Raleway"/>
                <a:cs typeface="Raleway"/>
                <a:sym typeface="Raleway"/>
              </a:rPr>
              <a:t>Unleash Growth with Digital Transformation &amp; Analytics</a:t>
            </a:r>
          </a:p>
        </p:txBody>
      </p:sp>
      <p:pic>
        <p:nvPicPr>
          <p:cNvPr id="17" name="Picture 16">
            <a:extLst>
              <a:ext uri="{FF2B5EF4-FFF2-40B4-BE49-F238E27FC236}">
                <a16:creationId xmlns:a16="http://schemas.microsoft.com/office/drawing/2014/main" id="{F16FF9A8-0225-3E4D-A7DE-CE2D2469D466}"/>
              </a:ext>
            </a:extLst>
          </p:cNvPr>
          <p:cNvPicPr>
            <a:picLocks noChangeAspect="1"/>
          </p:cNvPicPr>
          <p:nvPr userDrawn="1"/>
        </p:nvPicPr>
        <p:blipFill>
          <a:blip r:embed="rId4"/>
          <a:stretch>
            <a:fillRect/>
          </a:stretch>
        </p:blipFill>
        <p:spPr>
          <a:xfrm>
            <a:off x="4664867" y="2353536"/>
            <a:ext cx="4210050" cy="952500"/>
          </a:xfrm>
          <a:prstGeom prst="rect">
            <a:avLst/>
          </a:prstGeom>
        </p:spPr>
      </p:pic>
    </p:spTree>
    <p:extLst>
      <p:ext uri="{BB962C8B-B14F-4D97-AF65-F5344CB8AC3E}">
        <p14:creationId xmlns:p14="http://schemas.microsoft.com/office/powerpoint/2010/main" val="4129581166"/>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44"/>
        <p:cNvGrpSpPr/>
        <p:nvPr/>
      </p:nvGrpSpPr>
      <p:grpSpPr>
        <a:xfrm>
          <a:off x="0" y="0"/>
          <a:ext cx="0" cy="0"/>
          <a:chOff x="0" y="0"/>
          <a:chExt cx="0" cy="0"/>
        </a:xfrm>
      </p:grpSpPr>
      <p:sp>
        <p:nvSpPr>
          <p:cNvPr id="46" name="Google Shape;46;p7"/>
          <p:cNvSpPr txBox="1">
            <a:spLocks noGrp="1"/>
          </p:cNvSpPr>
          <p:nvPr>
            <p:ph type="body" idx="1"/>
          </p:nvPr>
        </p:nvSpPr>
        <p:spPr>
          <a:xfrm>
            <a:off x="311700" y="1254627"/>
            <a:ext cx="2808000" cy="3179400"/>
          </a:xfrm>
          <a:prstGeom prst="rect">
            <a:avLst/>
          </a:prstGeom>
        </p:spPr>
        <p:txBody>
          <a:bodyPr spcFirstLastPara="1" wrap="square" lIns="91425" tIns="91425" rIns="91425" bIns="91425" anchor="t" anchorCtr="0">
            <a:normAutofit/>
          </a:bodyPr>
          <a:lstStyle>
            <a:lvl1pPr marL="457166" lvl="0" indent="-304778">
              <a:spcBef>
                <a:spcPts val="0"/>
              </a:spcBef>
              <a:spcAft>
                <a:spcPts val="0"/>
              </a:spcAft>
              <a:buSzPts val="1200"/>
              <a:buChar char="●"/>
              <a:defRPr sz="1000">
                <a:latin typeface="Calibri" panose="020F0502020204030204" pitchFamily="34" charset="0"/>
                <a:cs typeface="Calibri" panose="020F0502020204030204" pitchFamily="34" charset="0"/>
              </a:defRPr>
            </a:lvl1pPr>
            <a:lvl2pPr marL="914333" lvl="1" indent="-304778">
              <a:spcBef>
                <a:spcPts val="0"/>
              </a:spcBef>
              <a:spcAft>
                <a:spcPts val="0"/>
              </a:spcAft>
              <a:buSzPts val="1200"/>
              <a:buChar char="○"/>
              <a:defRPr sz="1200"/>
            </a:lvl2pPr>
            <a:lvl3pPr marL="1371498" lvl="2" indent="-304778">
              <a:spcBef>
                <a:spcPts val="0"/>
              </a:spcBef>
              <a:spcAft>
                <a:spcPts val="0"/>
              </a:spcAft>
              <a:buSzPts val="1200"/>
              <a:buChar char="■"/>
              <a:defRPr sz="1200"/>
            </a:lvl3pPr>
            <a:lvl4pPr marL="1828664" lvl="3" indent="-304778">
              <a:spcBef>
                <a:spcPts val="0"/>
              </a:spcBef>
              <a:spcAft>
                <a:spcPts val="0"/>
              </a:spcAft>
              <a:buSzPts val="1200"/>
              <a:buChar char="●"/>
              <a:defRPr sz="1200"/>
            </a:lvl4pPr>
            <a:lvl5pPr marL="2285829" lvl="4" indent="-304778">
              <a:spcBef>
                <a:spcPts val="0"/>
              </a:spcBef>
              <a:spcAft>
                <a:spcPts val="0"/>
              </a:spcAft>
              <a:buSzPts val="1200"/>
              <a:buChar char="○"/>
              <a:defRPr sz="1200"/>
            </a:lvl5pPr>
            <a:lvl6pPr marL="2742995" lvl="5" indent="-304778">
              <a:spcBef>
                <a:spcPts val="0"/>
              </a:spcBef>
              <a:spcAft>
                <a:spcPts val="0"/>
              </a:spcAft>
              <a:buSzPts val="1200"/>
              <a:buChar char="■"/>
              <a:defRPr sz="1200"/>
            </a:lvl6pPr>
            <a:lvl7pPr marL="3200160" lvl="6" indent="-304778">
              <a:spcBef>
                <a:spcPts val="0"/>
              </a:spcBef>
              <a:spcAft>
                <a:spcPts val="0"/>
              </a:spcAft>
              <a:buSzPts val="1200"/>
              <a:buChar char="●"/>
              <a:defRPr sz="1200"/>
            </a:lvl7pPr>
            <a:lvl8pPr marL="3657326" lvl="7" indent="-304778">
              <a:spcBef>
                <a:spcPts val="0"/>
              </a:spcBef>
              <a:spcAft>
                <a:spcPts val="0"/>
              </a:spcAft>
              <a:buSzPts val="1200"/>
              <a:buChar char="○"/>
              <a:defRPr sz="1200"/>
            </a:lvl8pPr>
            <a:lvl9pPr marL="4114493" lvl="8" indent="-304778">
              <a:spcBef>
                <a:spcPts val="0"/>
              </a:spcBef>
              <a:spcAft>
                <a:spcPts val="0"/>
              </a:spcAft>
              <a:buSzPts val="1200"/>
              <a:buChar char="■"/>
              <a:defRPr sz="1200"/>
            </a:lvl9pPr>
          </a:lstStyle>
          <a:p>
            <a:endParaRPr dirty="0"/>
          </a:p>
        </p:txBody>
      </p:sp>
      <p:sp>
        <p:nvSpPr>
          <p:cNvPr id="5" name="Google Shape;45;p7">
            <a:extLst>
              <a:ext uri="{FF2B5EF4-FFF2-40B4-BE49-F238E27FC236}">
                <a16:creationId xmlns:a16="http://schemas.microsoft.com/office/drawing/2014/main" id="{482C3779-B2BB-CEE4-3E2C-334B9C6C7D8A}"/>
              </a:ext>
            </a:extLst>
          </p:cNvPr>
          <p:cNvSpPr txBox="1">
            <a:spLocks noGrp="1"/>
          </p:cNvSpPr>
          <p:nvPr>
            <p:ph type="title"/>
          </p:nvPr>
        </p:nvSpPr>
        <p:spPr>
          <a:xfrm>
            <a:off x="302398" y="0"/>
            <a:ext cx="8006400" cy="853200"/>
          </a:xfrm>
          <a:prstGeom prst="rect">
            <a:avLst/>
          </a:prstGeom>
        </p:spPr>
        <p:txBody>
          <a:bodyPr spcFirstLastPara="1" wrap="square" lIns="91425" tIns="91425" rIns="91425" bIns="91425" anchor="ctr" anchorCtr="0">
            <a:noAutofit/>
          </a:bodyPr>
          <a:lstStyle>
            <a:lvl1pPr lvl="0">
              <a:spcBef>
                <a:spcPts val="0"/>
              </a:spcBef>
              <a:spcAft>
                <a:spcPts val="0"/>
              </a:spcAft>
              <a:buSzPts val="2400"/>
              <a:buNone/>
              <a:defRPr sz="2200">
                <a:solidFill>
                  <a:schemeClr val="tx1"/>
                </a:solidFill>
                <a:latin typeface="Raleway" pitchFamily="2" charset="0"/>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dirty="0"/>
          </a:p>
        </p:txBody>
      </p:sp>
      <p:sp>
        <p:nvSpPr>
          <p:cNvPr id="7" name="Slide Number Placeholder 5">
            <a:extLst>
              <a:ext uri="{FF2B5EF4-FFF2-40B4-BE49-F238E27FC236}">
                <a16:creationId xmlns:a16="http://schemas.microsoft.com/office/drawing/2014/main" id="{E53AC460-69CA-8F48-E3C8-414742235405}"/>
              </a:ext>
            </a:extLst>
          </p:cNvPr>
          <p:cNvSpPr>
            <a:spLocks noGrp="1"/>
          </p:cNvSpPr>
          <p:nvPr>
            <p:ph type="sldNum" sz="quarter" idx="12"/>
          </p:nvPr>
        </p:nvSpPr>
        <p:spPr>
          <a:xfrm>
            <a:off x="8492931" y="4810836"/>
            <a:ext cx="548700" cy="266454"/>
          </a:xfrm>
          <a:prstGeom prst="rect">
            <a:avLst/>
          </a:prstGeom>
        </p:spPr>
        <p:txBody>
          <a:bodyPr/>
          <a:lstStyle>
            <a:lvl1pPr>
              <a:defRPr>
                <a:latin typeface="Raleway" pitchFamily="2" charset="0"/>
              </a:defRPr>
            </a:lvl1pPr>
          </a:lstStyle>
          <a:p>
            <a:fld id="{66B530E6-33B2-49CF-A736-7C25316E718C}" type="slidenum">
              <a:rPr lang="en-US" smtClean="0"/>
              <a:pPr/>
              <a:t>‹#›</a:t>
            </a:fld>
            <a:endParaRPr lang="en-US" dirty="0"/>
          </a:p>
        </p:txBody>
      </p:sp>
      <p:pic>
        <p:nvPicPr>
          <p:cNvPr id="8" name="Picture 7">
            <a:extLst>
              <a:ext uri="{FF2B5EF4-FFF2-40B4-BE49-F238E27FC236}">
                <a16:creationId xmlns:a16="http://schemas.microsoft.com/office/drawing/2014/main" id="{2FAE2BEA-DAE3-C338-7ADD-C99D55298DDA}"/>
              </a:ext>
            </a:extLst>
          </p:cNvPr>
          <p:cNvPicPr>
            <a:picLocks noChangeAspect="1"/>
          </p:cNvPicPr>
          <p:nvPr/>
        </p:nvPicPr>
        <p:blipFill rotWithShape="1">
          <a:blip r:embed="rId2"/>
          <a:srcRect t="14381" b="10083"/>
          <a:stretch/>
        </p:blipFill>
        <p:spPr>
          <a:xfrm>
            <a:off x="-10478" y="4778375"/>
            <a:ext cx="1629531" cy="365127"/>
          </a:xfrm>
          <a:prstGeom prst="rect">
            <a:avLst/>
          </a:prstGeom>
        </p:spPr>
      </p:pic>
      <p:pic>
        <p:nvPicPr>
          <p:cNvPr id="2" name="Picture 1">
            <a:extLst>
              <a:ext uri="{FF2B5EF4-FFF2-40B4-BE49-F238E27FC236}">
                <a16:creationId xmlns:a16="http://schemas.microsoft.com/office/drawing/2014/main" id="{55C5271D-39F9-C0E9-AB71-8C9D28A13BD9}"/>
              </a:ext>
            </a:extLst>
          </p:cNvPr>
          <p:cNvPicPr>
            <a:picLocks noChangeAspect="1"/>
          </p:cNvPicPr>
          <p:nvPr userDrawn="1"/>
        </p:nvPicPr>
        <p:blipFill rotWithShape="1">
          <a:blip r:embed="rId2"/>
          <a:srcRect t="14381" b="10083"/>
          <a:stretch/>
        </p:blipFill>
        <p:spPr>
          <a:xfrm>
            <a:off x="-10478" y="4778374"/>
            <a:ext cx="1629531" cy="365126"/>
          </a:xfrm>
          <a:prstGeom prst="rect">
            <a:avLst/>
          </a:prstGeom>
        </p:spPr>
      </p:pic>
    </p:spTree>
    <p:extLst>
      <p:ext uri="{BB962C8B-B14F-4D97-AF65-F5344CB8AC3E}">
        <p14:creationId xmlns:p14="http://schemas.microsoft.com/office/powerpoint/2010/main" val="2700602723"/>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name="1_Picture with Caption">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B9630DA-C8F6-4DCB-07B4-8474A714CA0E}"/>
              </a:ext>
            </a:extLst>
          </p:cNvPr>
          <p:cNvSpPr>
            <a:spLocks noGrp="1"/>
          </p:cNvSpPr>
          <p:nvPr>
            <p:ph type="pic" idx="1"/>
          </p:nvPr>
        </p:nvSpPr>
        <p:spPr>
          <a:xfrm>
            <a:off x="3887391" y="1537100"/>
            <a:ext cx="4629150" cy="2858691"/>
          </a:xfrm>
        </p:spPr>
        <p:txBody>
          <a:bodyPr>
            <a:normAutofit/>
          </a:bodyPr>
          <a:lstStyle>
            <a:lvl1pPr marL="0" indent="0">
              <a:buNone/>
              <a:defRPr sz="1000">
                <a:latin typeface="Calibri" panose="020F0502020204030204" pitchFamily="34" charset="0"/>
                <a:cs typeface="Calibri" panose="020F0502020204030204" pitchFamily="34" charset="0"/>
              </a:defRPr>
            </a:lvl1pPr>
            <a:lvl2pPr marL="342875" indent="0">
              <a:buNone/>
              <a:defRPr sz="2100"/>
            </a:lvl2pPr>
            <a:lvl3pPr marL="685749" indent="0">
              <a:buNone/>
              <a:defRPr sz="1800"/>
            </a:lvl3pPr>
            <a:lvl4pPr marL="1028624" indent="0">
              <a:buNone/>
              <a:defRPr sz="1500"/>
            </a:lvl4pPr>
            <a:lvl5pPr marL="1371498" indent="0">
              <a:buNone/>
              <a:defRPr sz="1500"/>
            </a:lvl5pPr>
            <a:lvl6pPr marL="1714373" indent="0">
              <a:buNone/>
              <a:defRPr sz="1500"/>
            </a:lvl6pPr>
            <a:lvl7pPr marL="2057246" indent="0">
              <a:buNone/>
              <a:defRPr sz="1500"/>
            </a:lvl7pPr>
            <a:lvl8pPr marL="2400120" indent="0">
              <a:buNone/>
              <a:defRPr sz="1500"/>
            </a:lvl8pPr>
            <a:lvl9pPr marL="2742995" indent="0">
              <a:buNone/>
              <a:defRPr sz="1500"/>
            </a:lvl9pPr>
          </a:lstStyle>
          <a:p>
            <a:endParaRPr lang="en-IN" dirty="0"/>
          </a:p>
        </p:txBody>
      </p:sp>
      <p:sp>
        <p:nvSpPr>
          <p:cNvPr id="4" name="Text Placeholder 3">
            <a:extLst>
              <a:ext uri="{FF2B5EF4-FFF2-40B4-BE49-F238E27FC236}">
                <a16:creationId xmlns:a16="http://schemas.microsoft.com/office/drawing/2014/main" id="{2D23ABE9-772D-629A-0846-B8D8655E488F}"/>
              </a:ext>
            </a:extLst>
          </p:cNvPr>
          <p:cNvSpPr>
            <a:spLocks noGrp="1"/>
          </p:cNvSpPr>
          <p:nvPr>
            <p:ph type="body" sz="half" idx="2"/>
          </p:nvPr>
        </p:nvSpPr>
        <p:spPr>
          <a:xfrm>
            <a:off x="629844" y="1543052"/>
            <a:ext cx="2949178" cy="2858691"/>
          </a:xfrm>
        </p:spPr>
        <p:txBody>
          <a:bodyPr/>
          <a:lstStyle>
            <a:lvl1pPr marL="0" indent="0">
              <a:buNone/>
              <a:defRPr sz="1000">
                <a:latin typeface="Calibri" panose="020F0502020204030204" pitchFamily="34" charset="0"/>
                <a:cs typeface="Calibri" panose="020F0502020204030204" pitchFamily="34" charset="0"/>
              </a:defRPr>
            </a:lvl1pPr>
            <a:lvl2pPr marL="342875" indent="0">
              <a:buNone/>
              <a:defRPr sz="1050"/>
            </a:lvl2pPr>
            <a:lvl3pPr marL="685749" indent="0">
              <a:buNone/>
              <a:defRPr sz="900"/>
            </a:lvl3pPr>
            <a:lvl4pPr marL="1028624" indent="0">
              <a:buNone/>
              <a:defRPr sz="750"/>
            </a:lvl4pPr>
            <a:lvl5pPr marL="1371498" indent="0">
              <a:buNone/>
              <a:defRPr sz="750"/>
            </a:lvl5pPr>
            <a:lvl6pPr marL="1714373" indent="0">
              <a:buNone/>
              <a:defRPr sz="750"/>
            </a:lvl6pPr>
            <a:lvl7pPr marL="2057246" indent="0">
              <a:buNone/>
              <a:defRPr sz="750"/>
            </a:lvl7pPr>
            <a:lvl8pPr marL="2400120" indent="0">
              <a:buNone/>
              <a:defRPr sz="750"/>
            </a:lvl8pPr>
            <a:lvl9pPr marL="2742995" indent="0">
              <a:buNone/>
              <a:defRPr sz="750"/>
            </a:lvl9pPr>
          </a:lstStyle>
          <a:p>
            <a:pPr lvl="0"/>
            <a:r>
              <a:rPr lang="en-US"/>
              <a:t>Click to edit Master text styles</a:t>
            </a:r>
          </a:p>
        </p:txBody>
      </p:sp>
      <p:sp>
        <p:nvSpPr>
          <p:cNvPr id="11" name="Google Shape;45;p7">
            <a:extLst>
              <a:ext uri="{FF2B5EF4-FFF2-40B4-BE49-F238E27FC236}">
                <a16:creationId xmlns:a16="http://schemas.microsoft.com/office/drawing/2014/main" id="{2DDA5E8B-7438-C891-2771-F57700CCD3FA}"/>
              </a:ext>
            </a:extLst>
          </p:cNvPr>
          <p:cNvSpPr txBox="1">
            <a:spLocks noGrp="1"/>
          </p:cNvSpPr>
          <p:nvPr>
            <p:ph type="title"/>
          </p:nvPr>
        </p:nvSpPr>
        <p:spPr>
          <a:xfrm>
            <a:off x="302398" y="0"/>
            <a:ext cx="8006400" cy="853200"/>
          </a:xfrm>
          <a:prstGeom prst="rect">
            <a:avLst/>
          </a:prstGeom>
        </p:spPr>
        <p:txBody>
          <a:bodyPr spcFirstLastPara="1" wrap="square" lIns="91425" tIns="91425" rIns="91425" bIns="91425" anchor="ctr" anchorCtr="0">
            <a:noAutofit/>
          </a:bodyPr>
          <a:lstStyle>
            <a:lvl1pPr lvl="0">
              <a:spcBef>
                <a:spcPts val="0"/>
              </a:spcBef>
              <a:spcAft>
                <a:spcPts val="0"/>
              </a:spcAft>
              <a:buSzPts val="2400"/>
              <a:buNone/>
              <a:defRPr sz="2200">
                <a:solidFill>
                  <a:schemeClr val="tx1"/>
                </a:solidFill>
                <a:latin typeface="Raleway" pitchFamily="2" charset="0"/>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dirty="0"/>
          </a:p>
        </p:txBody>
      </p:sp>
      <p:pic>
        <p:nvPicPr>
          <p:cNvPr id="12" name="Picture 11">
            <a:extLst>
              <a:ext uri="{FF2B5EF4-FFF2-40B4-BE49-F238E27FC236}">
                <a16:creationId xmlns:a16="http://schemas.microsoft.com/office/drawing/2014/main" id="{1520CC9C-C42F-0D7C-56C3-F294FB6AF5AF}"/>
              </a:ext>
            </a:extLst>
          </p:cNvPr>
          <p:cNvPicPr>
            <a:picLocks noChangeAspect="1"/>
          </p:cNvPicPr>
          <p:nvPr/>
        </p:nvPicPr>
        <p:blipFill rotWithShape="1">
          <a:blip r:embed="rId2"/>
          <a:srcRect t="14381" b="10083"/>
          <a:stretch/>
        </p:blipFill>
        <p:spPr>
          <a:xfrm>
            <a:off x="-10478" y="4778375"/>
            <a:ext cx="1629531" cy="365127"/>
          </a:xfrm>
          <a:prstGeom prst="rect">
            <a:avLst/>
          </a:prstGeom>
        </p:spPr>
      </p:pic>
      <p:sp>
        <p:nvSpPr>
          <p:cNvPr id="13" name="Slide Number Placeholder 5">
            <a:extLst>
              <a:ext uri="{FF2B5EF4-FFF2-40B4-BE49-F238E27FC236}">
                <a16:creationId xmlns:a16="http://schemas.microsoft.com/office/drawing/2014/main" id="{BE10E01B-527E-6CF6-D575-6D430AD2824D}"/>
              </a:ext>
            </a:extLst>
          </p:cNvPr>
          <p:cNvSpPr>
            <a:spLocks noGrp="1"/>
          </p:cNvSpPr>
          <p:nvPr>
            <p:ph type="sldNum" sz="quarter" idx="12"/>
          </p:nvPr>
        </p:nvSpPr>
        <p:spPr>
          <a:xfrm>
            <a:off x="8492931" y="4810836"/>
            <a:ext cx="548700" cy="266454"/>
          </a:xfrm>
          <a:prstGeom prst="rect">
            <a:avLst/>
          </a:prstGeom>
        </p:spPr>
        <p:txBody>
          <a:bodyPr/>
          <a:lstStyle>
            <a:lvl1pPr>
              <a:defRPr>
                <a:latin typeface="Raleway" pitchFamily="2" charset="0"/>
                <a:cs typeface="Calibri" panose="020F0502020204030204" pitchFamily="34" charset="0"/>
              </a:defRPr>
            </a:lvl1pPr>
          </a:lstStyle>
          <a:p>
            <a:fld id="{66B530E6-33B2-49CF-A736-7C25316E718C}" type="slidenum">
              <a:rPr lang="en-US" smtClean="0"/>
              <a:pPr/>
              <a:t>‹#›</a:t>
            </a:fld>
            <a:endParaRPr lang="en-US" dirty="0"/>
          </a:p>
        </p:txBody>
      </p:sp>
      <p:pic>
        <p:nvPicPr>
          <p:cNvPr id="2" name="Picture 1">
            <a:extLst>
              <a:ext uri="{FF2B5EF4-FFF2-40B4-BE49-F238E27FC236}">
                <a16:creationId xmlns:a16="http://schemas.microsoft.com/office/drawing/2014/main" id="{36809DEB-4D8C-1EE4-E8FC-82547DE7D759}"/>
              </a:ext>
            </a:extLst>
          </p:cNvPr>
          <p:cNvPicPr>
            <a:picLocks noChangeAspect="1"/>
          </p:cNvPicPr>
          <p:nvPr userDrawn="1"/>
        </p:nvPicPr>
        <p:blipFill rotWithShape="1">
          <a:blip r:embed="rId2"/>
          <a:srcRect t="14381" b="10083"/>
          <a:stretch/>
        </p:blipFill>
        <p:spPr>
          <a:xfrm>
            <a:off x="-10478" y="4778374"/>
            <a:ext cx="1629531" cy="365126"/>
          </a:xfrm>
          <a:prstGeom prst="rect">
            <a:avLst/>
          </a:prstGeom>
        </p:spPr>
      </p:pic>
    </p:spTree>
    <p:extLst>
      <p:ext uri="{BB962C8B-B14F-4D97-AF65-F5344CB8AC3E}">
        <p14:creationId xmlns:p14="http://schemas.microsoft.com/office/powerpoint/2010/main" val="63303899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42900" y="1065212"/>
            <a:ext cx="3886200" cy="735013"/>
          </a:xfrm>
        </p:spPr>
        <p:txBody>
          <a:bodyPr/>
          <a:lstStyle/>
          <a:p>
            <a:r>
              <a:rPr lang="en-US"/>
              <a:t>Click to edit Master title style</a:t>
            </a:r>
          </a:p>
        </p:txBody>
      </p:sp>
      <p:sp>
        <p:nvSpPr>
          <p:cNvPr id="3" name="Subtitle 2"/>
          <p:cNvSpPr>
            <a:spLocks noGrp="1"/>
          </p:cNvSpPr>
          <p:nvPr>
            <p:ph type="subTitle" idx="1"/>
          </p:nvPr>
        </p:nvSpPr>
        <p:spPr>
          <a:xfrm>
            <a:off x="685800" y="1943100"/>
            <a:ext cx="3200400" cy="876300"/>
          </a:xfrm>
        </p:spPr>
        <p:txBody>
          <a:bodyPr/>
          <a:lstStyle>
            <a:lvl1pPr marL="0" indent="0" algn="ctr">
              <a:buNone/>
              <a:defRPr>
                <a:solidFill>
                  <a:schemeClr val="tx1">
                    <a:tint val="75000"/>
                  </a:schemeClr>
                </a:solidFill>
              </a:defRPr>
            </a:lvl1pPr>
            <a:lvl2pPr marL="228600" indent="0" algn="ctr">
              <a:buNone/>
              <a:defRPr>
                <a:solidFill>
                  <a:schemeClr val="tx1">
                    <a:tint val="75000"/>
                  </a:schemeClr>
                </a:solidFill>
              </a:defRPr>
            </a:lvl2pPr>
            <a:lvl3pPr marL="457200" indent="0" algn="ctr">
              <a:buNone/>
              <a:defRPr>
                <a:solidFill>
                  <a:schemeClr val="tx1">
                    <a:tint val="75000"/>
                  </a:schemeClr>
                </a:solidFill>
              </a:defRPr>
            </a:lvl3pPr>
            <a:lvl4pPr marL="685800" indent="0" algn="ctr">
              <a:buNone/>
              <a:defRPr>
                <a:solidFill>
                  <a:schemeClr val="tx1">
                    <a:tint val="75000"/>
                  </a:schemeClr>
                </a:solidFill>
              </a:defRPr>
            </a:lvl4pPr>
            <a:lvl5pPr marL="914400" indent="0" algn="ctr">
              <a:buNone/>
              <a:defRPr>
                <a:solidFill>
                  <a:schemeClr val="tx1">
                    <a:tint val="75000"/>
                  </a:schemeClr>
                </a:solidFill>
              </a:defRPr>
            </a:lvl5pPr>
            <a:lvl6pPr marL="1143000" indent="0" algn="ctr">
              <a:buNone/>
              <a:defRPr>
                <a:solidFill>
                  <a:schemeClr val="tx1">
                    <a:tint val="75000"/>
                  </a:schemeClr>
                </a:solidFill>
              </a:defRPr>
            </a:lvl6pPr>
            <a:lvl7pPr marL="1371600" indent="0" algn="ctr">
              <a:buNone/>
              <a:defRPr>
                <a:solidFill>
                  <a:schemeClr val="tx1">
                    <a:tint val="75000"/>
                  </a:schemeClr>
                </a:solidFill>
              </a:defRPr>
            </a:lvl7pPr>
            <a:lvl8pPr marL="1600200" indent="0" algn="ctr">
              <a:buNone/>
              <a:defRPr>
                <a:solidFill>
                  <a:schemeClr val="tx1">
                    <a:tint val="75000"/>
                  </a:schemeClr>
                </a:solidFill>
              </a:defRPr>
            </a:lvl8pPr>
            <a:lvl9pPr marL="18288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458934808"/>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C6E896A-68C9-7523-8C07-666BD0EFBA84}"/>
              </a:ext>
            </a:extLst>
          </p:cNvPr>
          <p:cNvSpPr>
            <a:spLocks noGrp="1"/>
          </p:cNvSpPr>
          <p:nvPr>
            <p:ph idx="1"/>
          </p:nvPr>
        </p:nvSpPr>
        <p:spPr>
          <a:xfrm>
            <a:off x="311700" y="1951875"/>
            <a:ext cx="8520600" cy="2364912"/>
          </a:xfrm>
        </p:spPr>
        <p:txBody>
          <a:bodyPr/>
          <a:lstStyle>
            <a:lvl1pPr>
              <a:defRPr>
                <a:latin typeface="Calibri" panose="020F0502020204030204" pitchFamily="34" charset="0"/>
                <a:cs typeface="Calibri" panose="020F0502020204030204" pitchFamily="34" charset="0"/>
              </a:defRPr>
            </a:lvl1pPr>
            <a:lvl2pPr>
              <a:defRPr>
                <a:latin typeface="Raleway" pitchFamily="2" charset="0"/>
              </a:defRPr>
            </a:lvl2pPr>
            <a:lvl3pPr>
              <a:defRPr>
                <a:latin typeface="Raleway" pitchFamily="2" charset="0"/>
              </a:defRPr>
            </a:lvl3pPr>
            <a:lvl4pPr>
              <a:defRPr>
                <a:latin typeface="Raleway" pitchFamily="2" charset="0"/>
              </a:defRPr>
            </a:lvl4pPr>
            <a:lvl5pPr>
              <a:defRPr>
                <a:latin typeface="Raleway" pitchFamily="2"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2" name="Google Shape;45;p7">
            <a:extLst>
              <a:ext uri="{FF2B5EF4-FFF2-40B4-BE49-F238E27FC236}">
                <a16:creationId xmlns:a16="http://schemas.microsoft.com/office/drawing/2014/main" id="{2B1567C0-4287-5016-773D-60FC6944785E}"/>
              </a:ext>
            </a:extLst>
          </p:cNvPr>
          <p:cNvSpPr txBox="1">
            <a:spLocks noGrp="1"/>
          </p:cNvSpPr>
          <p:nvPr>
            <p:ph type="title"/>
          </p:nvPr>
        </p:nvSpPr>
        <p:spPr>
          <a:xfrm>
            <a:off x="302398" y="0"/>
            <a:ext cx="8006400" cy="8532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200">
                <a:solidFill>
                  <a:schemeClr val="tx1"/>
                </a:solidFill>
                <a:latin typeface="Raleway" pitchFamily="2" charset="0"/>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dirty="0"/>
          </a:p>
        </p:txBody>
      </p:sp>
      <p:pic>
        <p:nvPicPr>
          <p:cNvPr id="11" name="Picture 10">
            <a:extLst>
              <a:ext uri="{FF2B5EF4-FFF2-40B4-BE49-F238E27FC236}">
                <a16:creationId xmlns:a16="http://schemas.microsoft.com/office/drawing/2014/main" id="{2F9D72CD-EDE0-C0F6-D2D9-664BD9111D39}"/>
              </a:ext>
            </a:extLst>
          </p:cNvPr>
          <p:cNvPicPr>
            <a:picLocks noChangeAspect="1"/>
          </p:cNvPicPr>
          <p:nvPr/>
        </p:nvPicPr>
        <p:blipFill rotWithShape="1">
          <a:blip r:embed="rId2"/>
          <a:srcRect t="14381" b="10083"/>
          <a:stretch/>
        </p:blipFill>
        <p:spPr>
          <a:xfrm>
            <a:off x="-10478" y="4778375"/>
            <a:ext cx="1629531" cy="365127"/>
          </a:xfrm>
          <a:prstGeom prst="rect">
            <a:avLst/>
          </a:prstGeom>
        </p:spPr>
      </p:pic>
      <p:sp>
        <p:nvSpPr>
          <p:cNvPr id="12" name="Slide Number Placeholder 5">
            <a:extLst>
              <a:ext uri="{FF2B5EF4-FFF2-40B4-BE49-F238E27FC236}">
                <a16:creationId xmlns:a16="http://schemas.microsoft.com/office/drawing/2014/main" id="{54CBDA10-C463-8A5E-0969-8CFE1D30C617}"/>
              </a:ext>
            </a:extLst>
          </p:cNvPr>
          <p:cNvSpPr>
            <a:spLocks noGrp="1"/>
          </p:cNvSpPr>
          <p:nvPr>
            <p:ph type="sldNum" sz="quarter" idx="12"/>
          </p:nvPr>
        </p:nvSpPr>
        <p:spPr>
          <a:xfrm>
            <a:off x="8492931" y="4810836"/>
            <a:ext cx="548700" cy="266454"/>
          </a:xfrm>
          <a:prstGeom prst="rect">
            <a:avLst/>
          </a:prstGeom>
        </p:spPr>
        <p:txBody>
          <a:bodyPr/>
          <a:lstStyle>
            <a:lvl1pPr>
              <a:defRPr>
                <a:latin typeface="Raleway" pitchFamily="2" charset="0"/>
                <a:cs typeface="Calibri" panose="020F0502020204030204" pitchFamily="34" charset="0"/>
              </a:defRPr>
            </a:lvl1pPr>
          </a:lstStyle>
          <a:p>
            <a:fld id="{66B530E6-33B2-49CF-A736-7C25316E718C}" type="slidenum">
              <a:rPr lang="en-US" smtClean="0"/>
              <a:pPr/>
              <a:t>‹#›</a:t>
            </a:fld>
            <a:endParaRPr lang="en-US" dirty="0"/>
          </a:p>
        </p:txBody>
      </p:sp>
      <p:pic>
        <p:nvPicPr>
          <p:cNvPr id="4" name="Picture 3">
            <a:extLst>
              <a:ext uri="{FF2B5EF4-FFF2-40B4-BE49-F238E27FC236}">
                <a16:creationId xmlns:a16="http://schemas.microsoft.com/office/drawing/2014/main" id="{8A9EB458-0B2D-4C64-15F3-5A82071D7ABB}"/>
              </a:ext>
            </a:extLst>
          </p:cNvPr>
          <p:cNvPicPr>
            <a:picLocks noChangeAspect="1"/>
          </p:cNvPicPr>
          <p:nvPr userDrawn="1"/>
        </p:nvPicPr>
        <p:blipFill rotWithShape="1">
          <a:blip r:embed="rId2"/>
          <a:srcRect t="14381" b="10083"/>
          <a:stretch/>
        </p:blipFill>
        <p:spPr>
          <a:xfrm>
            <a:off x="-10478" y="4778374"/>
            <a:ext cx="1629531" cy="365126"/>
          </a:xfrm>
          <a:prstGeom prst="rect">
            <a:avLst/>
          </a:prstGeom>
        </p:spPr>
      </p:pic>
    </p:spTree>
    <p:extLst>
      <p:ext uri="{BB962C8B-B14F-4D97-AF65-F5344CB8AC3E}">
        <p14:creationId xmlns:p14="http://schemas.microsoft.com/office/powerpoint/2010/main" val="2671967178"/>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matchingName="Title and two columns 1">
  <p:cSld name="Title and two columns 1">
    <p:spTree>
      <p:nvGrpSpPr>
        <p:cNvPr id="1" name="Shape 76"/>
        <p:cNvGrpSpPr/>
        <p:nvPr/>
      </p:nvGrpSpPr>
      <p:grpSpPr>
        <a:xfrm>
          <a:off x="0" y="0"/>
          <a:ext cx="0" cy="0"/>
          <a:chOff x="0" y="0"/>
          <a:chExt cx="0" cy="0"/>
        </a:xfrm>
      </p:grpSpPr>
      <p:sp>
        <p:nvSpPr>
          <p:cNvPr id="77" name="Google Shape;77;p13"/>
          <p:cNvSpPr txBox="1">
            <a:spLocks noGrp="1"/>
          </p:cNvSpPr>
          <p:nvPr>
            <p:ph type="subTitle" idx="1"/>
          </p:nvPr>
        </p:nvSpPr>
        <p:spPr>
          <a:xfrm>
            <a:off x="1352046" y="2895600"/>
            <a:ext cx="2734710" cy="371400"/>
          </a:xfrm>
          <a:prstGeom prst="rect">
            <a:avLst/>
          </a:prstGeom>
        </p:spPr>
        <p:txBody>
          <a:bodyPr spcFirstLastPara="1" wrap="square" lIns="91425" tIns="91425" rIns="91425" bIns="91425" anchor="ctr" anchorCtr="0">
            <a:normAutofit/>
          </a:bodyPr>
          <a:lstStyle>
            <a:lvl1pPr lvl="0" algn="ctr" rtl="0">
              <a:lnSpc>
                <a:spcPct val="100000"/>
              </a:lnSpc>
              <a:spcBef>
                <a:spcPts val="0"/>
              </a:spcBef>
              <a:spcAft>
                <a:spcPts val="0"/>
              </a:spcAft>
              <a:buNone/>
              <a:defRPr b="1">
                <a:latin typeface="Calibri" panose="020F0502020204030204" pitchFamily="34" charset="0"/>
                <a:cs typeface="Calibri" panose="020F0502020204030204" pitchFamily="34" charset="0"/>
              </a:defRPr>
            </a:lvl1pPr>
            <a:lvl2pPr lvl="1" rtl="0">
              <a:lnSpc>
                <a:spcPct val="100000"/>
              </a:lnSpc>
              <a:spcBef>
                <a:spcPts val="1200"/>
              </a:spcBef>
              <a:spcAft>
                <a:spcPts val="0"/>
              </a:spcAft>
              <a:buNone/>
              <a:defRPr b="1"/>
            </a:lvl2pPr>
            <a:lvl3pPr lvl="2" rtl="0">
              <a:lnSpc>
                <a:spcPct val="100000"/>
              </a:lnSpc>
              <a:spcBef>
                <a:spcPts val="1200"/>
              </a:spcBef>
              <a:spcAft>
                <a:spcPts val="0"/>
              </a:spcAft>
              <a:buNone/>
              <a:defRPr b="1"/>
            </a:lvl3pPr>
            <a:lvl4pPr lvl="3" rtl="0">
              <a:lnSpc>
                <a:spcPct val="100000"/>
              </a:lnSpc>
              <a:spcBef>
                <a:spcPts val="1200"/>
              </a:spcBef>
              <a:spcAft>
                <a:spcPts val="0"/>
              </a:spcAft>
              <a:buNone/>
              <a:defRPr b="1"/>
            </a:lvl4pPr>
            <a:lvl5pPr lvl="4" rtl="0">
              <a:lnSpc>
                <a:spcPct val="100000"/>
              </a:lnSpc>
              <a:spcBef>
                <a:spcPts val="1200"/>
              </a:spcBef>
              <a:spcAft>
                <a:spcPts val="0"/>
              </a:spcAft>
              <a:buNone/>
              <a:defRPr b="1"/>
            </a:lvl5pPr>
            <a:lvl6pPr lvl="5" rtl="0">
              <a:lnSpc>
                <a:spcPct val="100000"/>
              </a:lnSpc>
              <a:spcBef>
                <a:spcPts val="1200"/>
              </a:spcBef>
              <a:spcAft>
                <a:spcPts val="0"/>
              </a:spcAft>
              <a:buNone/>
              <a:defRPr b="1"/>
            </a:lvl6pPr>
            <a:lvl7pPr lvl="6" rtl="0">
              <a:lnSpc>
                <a:spcPct val="100000"/>
              </a:lnSpc>
              <a:spcBef>
                <a:spcPts val="1200"/>
              </a:spcBef>
              <a:spcAft>
                <a:spcPts val="0"/>
              </a:spcAft>
              <a:buNone/>
              <a:defRPr b="1"/>
            </a:lvl7pPr>
            <a:lvl8pPr lvl="7" rtl="0">
              <a:lnSpc>
                <a:spcPct val="100000"/>
              </a:lnSpc>
              <a:spcBef>
                <a:spcPts val="1200"/>
              </a:spcBef>
              <a:spcAft>
                <a:spcPts val="0"/>
              </a:spcAft>
              <a:buNone/>
              <a:defRPr b="1"/>
            </a:lvl8pPr>
            <a:lvl9pPr lvl="8" rtl="0">
              <a:lnSpc>
                <a:spcPct val="100000"/>
              </a:lnSpc>
              <a:spcBef>
                <a:spcPts val="1200"/>
              </a:spcBef>
              <a:spcAft>
                <a:spcPts val="1200"/>
              </a:spcAft>
              <a:buNone/>
              <a:defRPr b="1"/>
            </a:lvl9pPr>
          </a:lstStyle>
          <a:p>
            <a:endParaRPr dirty="0"/>
          </a:p>
        </p:txBody>
      </p:sp>
      <p:sp>
        <p:nvSpPr>
          <p:cNvPr id="78" name="Google Shape;78;p13"/>
          <p:cNvSpPr txBox="1">
            <a:spLocks noGrp="1"/>
          </p:cNvSpPr>
          <p:nvPr>
            <p:ph type="subTitle" idx="2"/>
          </p:nvPr>
        </p:nvSpPr>
        <p:spPr>
          <a:xfrm>
            <a:off x="1352046" y="3272025"/>
            <a:ext cx="2734710" cy="9591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None/>
              <a:defRPr sz="1401">
                <a:latin typeface="Calibri" panose="020F0502020204030204" pitchFamily="34" charset="0"/>
                <a:cs typeface="Calibri" panose="020F0502020204030204" pitchFamily="34" charset="0"/>
              </a:defRPr>
            </a:lvl1pPr>
            <a:lvl2pPr lvl="1" rtl="0">
              <a:lnSpc>
                <a:spcPct val="100000"/>
              </a:lnSpc>
              <a:spcBef>
                <a:spcPts val="1200"/>
              </a:spcBef>
              <a:spcAft>
                <a:spcPts val="0"/>
              </a:spcAft>
              <a:buNone/>
              <a:defRPr sz="1401"/>
            </a:lvl2pPr>
            <a:lvl3pPr lvl="2" rtl="0">
              <a:lnSpc>
                <a:spcPct val="100000"/>
              </a:lnSpc>
              <a:spcBef>
                <a:spcPts val="1200"/>
              </a:spcBef>
              <a:spcAft>
                <a:spcPts val="0"/>
              </a:spcAft>
              <a:buNone/>
              <a:defRPr sz="1401"/>
            </a:lvl3pPr>
            <a:lvl4pPr lvl="3" rtl="0">
              <a:lnSpc>
                <a:spcPct val="100000"/>
              </a:lnSpc>
              <a:spcBef>
                <a:spcPts val="1200"/>
              </a:spcBef>
              <a:spcAft>
                <a:spcPts val="0"/>
              </a:spcAft>
              <a:buNone/>
              <a:defRPr sz="1401"/>
            </a:lvl4pPr>
            <a:lvl5pPr lvl="4" rtl="0">
              <a:lnSpc>
                <a:spcPct val="100000"/>
              </a:lnSpc>
              <a:spcBef>
                <a:spcPts val="1200"/>
              </a:spcBef>
              <a:spcAft>
                <a:spcPts val="0"/>
              </a:spcAft>
              <a:buNone/>
              <a:defRPr sz="1401"/>
            </a:lvl5pPr>
            <a:lvl6pPr lvl="5" rtl="0">
              <a:lnSpc>
                <a:spcPct val="100000"/>
              </a:lnSpc>
              <a:spcBef>
                <a:spcPts val="1200"/>
              </a:spcBef>
              <a:spcAft>
                <a:spcPts val="0"/>
              </a:spcAft>
              <a:buNone/>
              <a:defRPr sz="1401"/>
            </a:lvl6pPr>
            <a:lvl7pPr lvl="6" rtl="0">
              <a:lnSpc>
                <a:spcPct val="100000"/>
              </a:lnSpc>
              <a:spcBef>
                <a:spcPts val="1200"/>
              </a:spcBef>
              <a:spcAft>
                <a:spcPts val="0"/>
              </a:spcAft>
              <a:buNone/>
              <a:defRPr sz="1401"/>
            </a:lvl7pPr>
            <a:lvl8pPr lvl="7" rtl="0">
              <a:lnSpc>
                <a:spcPct val="100000"/>
              </a:lnSpc>
              <a:spcBef>
                <a:spcPts val="1200"/>
              </a:spcBef>
              <a:spcAft>
                <a:spcPts val="0"/>
              </a:spcAft>
              <a:buNone/>
              <a:defRPr sz="1401"/>
            </a:lvl8pPr>
            <a:lvl9pPr lvl="8" rtl="0">
              <a:lnSpc>
                <a:spcPct val="100000"/>
              </a:lnSpc>
              <a:spcBef>
                <a:spcPts val="1200"/>
              </a:spcBef>
              <a:spcAft>
                <a:spcPts val="1200"/>
              </a:spcAft>
              <a:buNone/>
              <a:defRPr sz="1401"/>
            </a:lvl9pPr>
          </a:lstStyle>
          <a:p>
            <a:endParaRPr dirty="0"/>
          </a:p>
        </p:txBody>
      </p:sp>
      <p:sp>
        <p:nvSpPr>
          <p:cNvPr id="79" name="Google Shape;79;p13"/>
          <p:cNvSpPr txBox="1">
            <a:spLocks noGrp="1"/>
          </p:cNvSpPr>
          <p:nvPr>
            <p:ph type="subTitle" idx="3"/>
          </p:nvPr>
        </p:nvSpPr>
        <p:spPr>
          <a:xfrm>
            <a:off x="5057271" y="2895600"/>
            <a:ext cx="2734710" cy="371400"/>
          </a:xfrm>
          <a:prstGeom prst="rect">
            <a:avLst/>
          </a:prstGeom>
        </p:spPr>
        <p:txBody>
          <a:bodyPr spcFirstLastPara="1" wrap="square" lIns="91425" tIns="91425" rIns="91425" bIns="91425" anchor="ctr" anchorCtr="0">
            <a:normAutofit/>
          </a:bodyPr>
          <a:lstStyle>
            <a:lvl1pPr lvl="0" algn="ctr" rtl="0">
              <a:lnSpc>
                <a:spcPct val="100000"/>
              </a:lnSpc>
              <a:spcBef>
                <a:spcPts val="0"/>
              </a:spcBef>
              <a:spcAft>
                <a:spcPts val="0"/>
              </a:spcAft>
              <a:buNone/>
              <a:defRPr b="1">
                <a:latin typeface="Calibri" panose="020F0502020204030204" pitchFamily="34" charset="0"/>
                <a:cs typeface="Calibri" panose="020F0502020204030204" pitchFamily="34" charset="0"/>
              </a:defRPr>
            </a:lvl1pPr>
            <a:lvl2pPr lvl="1" rtl="0">
              <a:lnSpc>
                <a:spcPct val="100000"/>
              </a:lnSpc>
              <a:spcBef>
                <a:spcPts val="1200"/>
              </a:spcBef>
              <a:spcAft>
                <a:spcPts val="0"/>
              </a:spcAft>
              <a:buNone/>
              <a:defRPr b="1"/>
            </a:lvl2pPr>
            <a:lvl3pPr lvl="2" rtl="0">
              <a:lnSpc>
                <a:spcPct val="100000"/>
              </a:lnSpc>
              <a:spcBef>
                <a:spcPts val="1200"/>
              </a:spcBef>
              <a:spcAft>
                <a:spcPts val="0"/>
              </a:spcAft>
              <a:buNone/>
              <a:defRPr b="1"/>
            </a:lvl3pPr>
            <a:lvl4pPr lvl="3" rtl="0">
              <a:lnSpc>
                <a:spcPct val="100000"/>
              </a:lnSpc>
              <a:spcBef>
                <a:spcPts val="1200"/>
              </a:spcBef>
              <a:spcAft>
                <a:spcPts val="0"/>
              </a:spcAft>
              <a:buNone/>
              <a:defRPr b="1"/>
            </a:lvl4pPr>
            <a:lvl5pPr lvl="4" rtl="0">
              <a:lnSpc>
                <a:spcPct val="100000"/>
              </a:lnSpc>
              <a:spcBef>
                <a:spcPts val="1200"/>
              </a:spcBef>
              <a:spcAft>
                <a:spcPts val="0"/>
              </a:spcAft>
              <a:buNone/>
              <a:defRPr b="1"/>
            </a:lvl5pPr>
            <a:lvl6pPr lvl="5" rtl="0">
              <a:lnSpc>
                <a:spcPct val="100000"/>
              </a:lnSpc>
              <a:spcBef>
                <a:spcPts val="1200"/>
              </a:spcBef>
              <a:spcAft>
                <a:spcPts val="0"/>
              </a:spcAft>
              <a:buNone/>
              <a:defRPr b="1"/>
            </a:lvl6pPr>
            <a:lvl7pPr lvl="6" rtl="0">
              <a:lnSpc>
                <a:spcPct val="100000"/>
              </a:lnSpc>
              <a:spcBef>
                <a:spcPts val="1200"/>
              </a:spcBef>
              <a:spcAft>
                <a:spcPts val="0"/>
              </a:spcAft>
              <a:buNone/>
              <a:defRPr b="1"/>
            </a:lvl7pPr>
            <a:lvl8pPr lvl="7" rtl="0">
              <a:lnSpc>
                <a:spcPct val="100000"/>
              </a:lnSpc>
              <a:spcBef>
                <a:spcPts val="1200"/>
              </a:spcBef>
              <a:spcAft>
                <a:spcPts val="0"/>
              </a:spcAft>
              <a:buNone/>
              <a:defRPr b="1"/>
            </a:lvl8pPr>
            <a:lvl9pPr lvl="8" rtl="0">
              <a:lnSpc>
                <a:spcPct val="100000"/>
              </a:lnSpc>
              <a:spcBef>
                <a:spcPts val="1200"/>
              </a:spcBef>
              <a:spcAft>
                <a:spcPts val="1200"/>
              </a:spcAft>
              <a:buNone/>
              <a:defRPr b="1"/>
            </a:lvl9pPr>
          </a:lstStyle>
          <a:p>
            <a:endParaRPr dirty="0"/>
          </a:p>
        </p:txBody>
      </p:sp>
      <p:sp>
        <p:nvSpPr>
          <p:cNvPr id="80" name="Google Shape;80;p13"/>
          <p:cNvSpPr txBox="1">
            <a:spLocks noGrp="1"/>
          </p:cNvSpPr>
          <p:nvPr>
            <p:ph type="subTitle" idx="4"/>
          </p:nvPr>
        </p:nvSpPr>
        <p:spPr>
          <a:xfrm>
            <a:off x="5057271" y="3272025"/>
            <a:ext cx="2734710" cy="9591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None/>
              <a:defRPr sz="1401">
                <a:latin typeface="Calibri" panose="020F0502020204030204" pitchFamily="34" charset="0"/>
                <a:cs typeface="Calibri" panose="020F0502020204030204" pitchFamily="34" charset="0"/>
              </a:defRPr>
            </a:lvl1pPr>
            <a:lvl2pPr lvl="1" rtl="0">
              <a:lnSpc>
                <a:spcPct val="100000"/>
              </a:lnSpc>
              <a:spcBef>
                <a:spcPts val="1200"/>
              </a:spcBef>
              <a:spcAft>
                <a:spcPts val="0"/>
              </a:spcAft>
              <a:buNone/>
              <a:defRPr sz="1401"/>
            </a:lvl2pPr>
            <a:lvl3pPr lvl="2" rtl="0">
              <a:lnSpc>
                <a:spcPct val="100000"/>
              </a:lnSpc>
              <a:spcBef>
                <a:spcPts val="1200"/>
              </a:spcBef>
              <a:spcAft>
                <a:spcPts val="0"/>
              </a:spcAft>
              <a:buNone/>
              <a:defRPr sz="1401"/>
            </a:lvl3pPr>
            <a:lvl4pPr lvl="3" rtl="0">
              <a:lnSpc>
                <a:spcPct val="100000"/>
              </a:lnSpc>
              <a:spcBef>
                <a:spcPts val="1200"/>
              </a:spcBef>
              <a:spcAft>
                <a:spcPts val="0"/>
              </a:spcAft>
              <a:buNone/>
              <a:defRPr sz="1401"/>
            </a:lvl4pPr>
            <a:lvl5pPr lvl="4" rtl="0">
              <a:lnSpc>
                <a:spcPct val="100000"/>
              </a:lnSpc>
              <a:spcBef>
                <a:spcPts val="1200"/>
              </a:spcBef>
              <a:spcAft>
                <a:spcPts val="0"/>
              </a:spcAft>
              <a:buNone/>
              <a:defRPr sz="1401"/>
            </a:lvl5pPr>
            <a:lvl6pPr lvl="5" rtl="0">
              <a:lnSpc>
                <a:spcPct val="100000"/>
              </a:lnSpc>
              <a:spcBef>
                <a:spcPts val="1200"/>
              </a:spcBef>
              <a:spcAft>
                <a:spcPts val="0"/>
              </a:spcAft>
              <a:buNone/>
              <a:defRPr sz="1401"/>
            </a:lvl6pPr>
            <a:lvl7pPr lvl="6" rtl="0">
              <a:lnSpc>
                <a:spcPct val="100000"/>
              </a:lnSpc>
              <a:spcBef>
                <a:spcPts val="1200"/>
              </a:spcBef>
              <a:spcAft>
                <a:spcPts val="0"/>
              </a:spcAft>
              <a:buNone/>
              <a:defRPr sz="1401"/>
            </a:lvl7pPr>
            <a:lvl8pPr lvl="7" rtl="0">
              <a:lnSpc>
                <a:spcPct val="100000"/>
              </a:lnSpc>
              <a:spcBef>
                <a:spcPts val="1200"/>
              </a:spcBef>
              <a:spcAft>
                <a:spcPts val="0"/>
              </a:spcAft>
              <a:buNone/>
              <a:defRPr sz="1401"/>
            </a:lvl8pPr>
            <a:lvl9pPr lvl="8" rtl="0">
              <a:lnSpc>
                <a:spcPct val="100000"/>
              </a:lnSpc>
              <a:spcBef>
                <a:spcPts val="1200"/>
              </a:spcBef>
              <a:spcAft>
                <a:spcPts val="1200"/>
              </a:spcAft>
              <a:buNone/>
              <a:defRPr sz="1401"/>
            </a:lvl9pPr>
          </a:lstStyle>
          <a:p>
            <a:endParaRPr/>
          </a:p>
        </p:txBody>
      </p:sp>
      <p:sp>
        <p:nvSpPr>
          <p:cNvPr id="3" name="Google Shape;45;p7">
            <a:extLst>
              <a:ext uri="{FF2B5EF4-FFF2-40B4-BE49-F238E27FC236}">
                <a16:creationId xmlns:a16="http://schemas.microsoft.com/office/drawing/2014/main" id="{D0B48D13-027A-4AFE-4CD9-AAE135E2BABD}"/>
              </a:ext>
            </a:extLst>
          </p:cNvPr>
          <p:cNvSpPr txBox="1">
            <a:spLocks noGrp="1"/>
          </p:cNvSpPr>
          <p:nvPr>
            <p:ph type="title"/>
          </p:nvPr>
        </p:nvSpPr>
        <p:spPr>
          <a:xfrm>
            <a:off x="302400" y="86400"/>
            <a:ext cx="791325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solidFill>
                  <a:schemeClr val="tx1"/>
                </a:solidFill>
                <a:latin typeface="Raleway" pitchFamily="2" charset="0"/>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dirty="0"/>
          </a:p>
        </p:txBody>
      </p:sp>
      <p:pic>
        <p:nvPicPr>
          <p:cNvPr id="8" name="Picture 7">
            <a:extLst>
              <a:ext uri="{FF2B5EF4-FFF2-40B4-BE49-F238E27FC236}">
                <a16:creationId xmlns:a16="http://schemas.microsoft.com/office/drawing/2014/main" id="{97FB575D-20E1-DE22-AF60-AFA696F5574C}"/>
              </a:ext>
            </a:extLst>
          </p:cNvPr>
          <p:cNvPicPr>
            <a:picLocks noChangeAspect="1"/>
          </p:cNvPicPr>
          <p:nvPr/>
        </p:nvPicPr>
        <p:blipFill rotWithShape="1">
          <a:blip r:embed="rId2"/>
          <a:srcRect t="14381" b="10083"/>
          <a:stretch/>
        </p:blipFill>
        <p:spPr>
          <a:xfrm>
            <a:off x="-10478" y="4778375"/>
            <a:ext cx="1629531" cy="365127"/>
          </a:xfrm>
          <a:prstGeom prst="rect">
            <a:avLst/>
          </a:prstGeom>
        </p:spPr>
      </p:pic>
      <p:sp>
        <p:nvSpPr>
          <p:cNvPr id="9" name="Slide Number Placeholder 5">
            <a:extLst>
              <a:ext uri="{FF2B5EF4-FFF2-40B4-BE49-F238E27FC236}">
                <a16:creationId xmlns:a16="http://schemas.microsoft.com/office/drawing/2014/main" id="{9432BB4C-0FFD-F107-637F-62075DD566B0}"/>
              </a:ext>
            </a:extLst>
          </p:cNvPr>
          <p:cNvSpPr>
            <a:spLocks noGrp="1"/>
          </p:cNvSpPr>
          <p:nvPr>
            <p:ph type="sldNum" sz="quarter" idx="12"/>
          </p:nvPr>
        </p:nvSpPr>
        <p:spPr>
          <a:xfrm>
            <a:off x="8492931" y="4810836"/>
            <a:ext cx="548700" cy="266454"/>
          </a:xfrm>
          <a:prstGeom prst="rect">
            <a:avLst/>
          </a:prstGeom>
        </p:spPr>
        <p:txBody>
          <a:bodyPr/>
          <a:lstStyle>
            <a:lvl1pPr>
              <a:defRPr>
                <a:latin typeface="Raleway" pitchFamily="2" charset="0"/>
                <a:cs typeface="Calibri" panose="020F0502020204030204" pitchFamily="34" charset="0"/>
              </a:defRPr>
            </a:lvl1pPr>
          </a:lstStyle>
          <a:p>
            <a:fld id="{66B530E6-33B2-49CF-A736-7C25316E718C}" type="slidenum">
              <a:rPr lang="en-US" smtClean="0"/>
              <a:pPr/>
              <a:t>‹#›</a:t>
            </a:fld>
            <a:endParaRPr lang="en-US" dirty="0"/>
          </a:p>
        </p:txBody>
      </p:sp>
      <p:pic>
        <p:nvPicPr>
          <p:cNvPr id="2" name="Picture 1">
            <a:extLst>
              <a:ext uri="{FF2B5EF4-FFF2-40B4-BE49-F238E27FC236}">
                <a16:creationId xmlns:a16="http://schemas.microsoft.com/office/drawing/2014/main" id="{A4AC241E-863B-169D-A6E6-F49F7BCB4CAF}"/>
              </a:ext>
            </a:extLst>
          </p:cNvPr>
          <p:cNvPicPr>
            <a:picLocks noChangeAspect="1"/>
          </p:cNvPicPr>
          <p:nvPr userDrawn="1"/>
        </p:nvPicPr>
        <p:blipFill rotWithShape="1">
          <a:blip r:embed="rId2"/>
          <a:srcRect t="14381" b="10083"/>
          <a:stretch/>
        </p:blipFill>
        <p:spPr>
          <a:xfrm>
            <a:off x="-10478" y="4778374"/>
            <a:ext cx="1629531" cy="365126"/>
          </a:xfrm>
          <a:prstGeom prst="rect">
            <a:avLst/>
          </a:prstGeom>
        </p:spPr>
      </p:pic>
    </p:spTree>
    <p:extLst>
      <p:ext uri="{BB962C8B-B14F-4D97-AF65-F5344CB8AC3E}">
        <p14:creationId xmlns:p14="http://schemas.microsoft.com/office/powerpoint/2010/main" val="1066583829"/>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p:cSld name="1_Title Only">
    <p:spTree>
      <p:nvGrpSpPr>
        <p:cNvPr id="1" name=""/>
        <p:cNvGrpSpPr/>
        <p:nvPr/>
      </p:nvGrpSpPr>
      <p:grpSpPr>
        <a:xfrm>
          <a:off x="0" y="0"/>
          <a:ext cx="0" cy="0"/>
          <a:chOff x="0" y="0"/>
          <a:chExt cx="0" cy="0"/>
        </a:xfrm>
      </p:grpSpPr>
      <p:sp>
        <p:nvSpPr>
          <p:cNvPr id="2" name="Google Shape;45;p7">
            <a:extLst>
              <a:ext uri="{FF2B5EF4-FFF2-40B4-BE49-F238E27FC236}">
                <a16:creationId xmlns:a16="http://schemas.microsoft.com/office/drawing/2014/main" id="{564256A3-4B60-B37C-3C15-AB3FE9B6DA43}"/>
              </a:ext>
            </a:extLst>
          </p:cNvPr>
          <p:cNvSpPr txBox="1">
            <a:spLocks noGrp="1"/>
          </p:cNvSpPr>
          <p:nvPr>
            <p:ph type="title"/>
          </p:nvPr>
        </p:nvSpPr>
        <p:spPr>
          <a:xfrm>
            <a:off x="302398" y="0"/>
            <a:ext cx="8006400" cy="853200"/>
          </a:xfrm>
          <a:prstGeom prst="rect">
            <a:avLst/>
          </a:prstGeom>
        </p:spPr>
        <p:txBody>
          <a:bodyPr spcFirstLastPara="1" wrap="square" lIns="91425" tIns="91425" rIns="91425" bIns="91425" anchor="ctr" anchorCtr="0">
            <a:noAutofit/>
          </a:bodyPr>
          <a:lstStyle>
            <a:lvl1pPr lvl="0">
              <a:spcBef>
                <a:spcPts val="0"/>
              </a:spcBef>
              <a:spcAft>
                <a:spcPts val="0"/>
              </a:spcAft>
              <a:buSzPts val="2400"/>
              <a:buNone/>
              <a:defRPr sz="2200">
                <a:solidFill>
                  <a:schemeClr val="tx1"/>
                </a:solidFill>
                <a:latin typeface="Raleway" pitchFamily="2" charset="0"/>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dirty="0"/>
          </a:p>
        </p:txBody>
      </p:sp>
      <p:pic>
        <p:nvPicPr>
          <p:cNvPr id="10" name="Picture 9">
            <a:extLst>
              <a:ext uri="{FF2B5EF4-FFF2-40B4-BE49-F238E27FC236}">
                <a16:creationId xmlns:a16="http://schemas.microsoft.com/office/drawing/2014/main" id="{0ED84FBE-1867-E2FC-542F-6BD86B80EBD3}"/>
              </a:ext>
            </a:extLst>
          </p:cNvPr>
          <p:cNvPicPr>
            <a:picLocks noChangeAspect="1"/>
          </p:cNvPicPr>
          <p:nvPr/>
        </p:nvPicPr>
        <p:blipFill rotWithShape="1">
          <a:blip r:embed="rId2"/>
          <a:srcRect t="14381" b="10083"/>
          <a:stretch/>
        </p:blipFill>
        <p:spPr>
          <a:xfrm>
            <a:off x="-10478" y="4778375"/>
            <a:ext cx="1629531" cy="365127"/>
          </a:xfrm>
          <a:prstGeom prst="rect">
            <a:avLst/>
          </a:prstGeom>
        </p:spPr>
      </p:pic>
      <p:sp>
        <p:nvSpPr>
          <p:cNvPr id="11" name="Slide Number Placeholder 5">
            <a:extLst>
              <a:ext uri="{FF2B5EF4-FFF2-40B4-BE49-F238E27FC236}">
                <a16:creationId xmlns:a16="http://schemas.microsoft.com/office/drawing/2014/main" id="{4B24C27D-E9CF-52B2-895E-3ABEC7ADC878}"/>
              </a:ext>
            </a:extLst>
          </p:cNvPr>
          <p:cNvSpPr>
            <a:spLocks noGrp="1"/>
          </p:cNvSpPr>
          <p:nvPr>
            <p:ph type="sldNum" sz="quarter" idx="12"/>
          </p:nvPr>
        </p:nvSpPr>
        <p:spPr>
          <a:xfrm>
            <a:off x="8492931" y="4810836"/>
            <a:ext cx="548700" cy="266454"/>
          </a:xfrm>
          <a:prstGeom prst="rect">
            <a:avLst/>
          </a:prstGeom>
        </p:spPr>
        <p:txBody>
          <a:bodyPr/>
          <a:lstStyle>
            <a:lvl1pPr>
              <a:defRPr>
                <a:latin typeface="Raleway" pitchFamily="2" charset="0"/>
                <a:cs typeface="Calibri" panose="020F0502020204030204" pitchFamily="34" charset="0"/>
              </a:defRPr>
            </a:lvl1pPr>
          </a:lstStyle>
          <a:p>
            <a:fld id="{66B530E6-33B2-49CF-A736-7C25316E718C}" type="slidenum">
              <a:rPr lang="en-US" smtClean="0"/>
              <a:pPr/>
              <a:t>‹#›</a:t>
            </a:fld>
            <a:endParaRPr lang="en-US" dirty="0"/>
          </a:p>
        </p:txBody>
      </p:sp>
      <p:pic>
        <p:nvPicPr>
          <p:cNvPr id="3" name="Picture 2">
            <a:extLst>
              <a:ext uri="{FF2B5EF4-FFF2-40B4-BE49-F238E27FC236}">
                <a16:creationId xmlns:a16="http://schemas.microsoft.com/office/drawing/2014/main" id="{5A04779A-F60E-8CBC-13A6-C4E031B4866C}"/>
              </a:ext>
            </a:extLst>
          </p:cNvPr>
          <p:cNvPicPr>
            <a:picLocks noChangeAspect="1"/>
          </p:cNvPicPr>
          <p:nvPr userDrawn="1"/>
        </p:nvPicPr>
        <p:blipFill rotWithShape="1">
          <a:blip r:embed="rId2"/>
          <a:srcRect t="14381" b="10083"/>
          <a:stretch/>
        </p:blipFill>
        <p:spPr>
          <a:xfrm>
            <a:off x="-10478" y="4778374"/>
            <a:ext cx="1629531" cy="365126"/>
          </a:xfrm>
          <a:prstGeom prst="rect">
            <a:avLst/>
          </a:prstGeom>
        </p:spPr>
      </p:pic>
    </p:spTree>
    <p:extLst>
      <p:ext uri="{BB962C8B-B14F-4D97-AF65-F5344CB8AC3E}">
        <p14:creationId xmlns:p14="http://schemas.microsoft.com/office/powerpoint/2010/main" val="2615666456"/>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1_Blank">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BFC2F6F-72C7-ED90-81EA-0F85DB22FBEC}"/>
              </a:ext>
            </a:extLst>
          </p:cNvPr>
          <p:cNvPicPr>
            <a:picLocks noChangeAspect="1"/>
          </p:cNvPicPr>
          <p:nvPr/>
        </p:nvPicPr>
        <p:blipFill>
          <a:blip r:embed="rId2"/>
          <a:stretch>
            <a:fillRect/>
          </a:stretch>
        </p:blipFill>
        <p:spPr>
          <a:xfrm>
            <a:off x="-10478" y="4708856"/>
            <a:ext cx="1629531" cy="483387"/>
          </a:xfrm>
          <a:prstGeom prst="rect">
            <a:avLst/>
          </a:prstGeom>
        </p:spPr>
      </p:pic>
      <p:sp>
        <p:nvSpPr>
          <p:cNvPr id="10" name="Slide Number Placeholder 5">
            <a:extLst>
              <a:ext uri="{FF2B5EF4-FFF2-40B4-BE49-F238E27FC236}">
                <a16:creationId xmlns:a16="http://schemas.microsoft.com/office/drawing/2014/main" id="{983060A7-945A-2E96-761C-7E7F8D3C45F9}"/>
              </a:ext>
            </a:extLst>
          </p:cNvPr>
          <p:cNvSpPr>
            <a:spLocks noGrp="1"/>
          </p:cNvSpPr>
          <p:nvPr>
            <p:ph type="sldNum" sz="quarter" idx="12"/>
          </p:nvPr>
        </p:nvSpPr>
        <p:spPr>
          <a:xfrm>
            <a:off x="8492931" y="4810836"/>
            <a:ext cx="548700" cy="266454"/>
          </a:xfrm>
          <a:prstGeom prst="rect">
            <a:avLst/>
          </a:prstGeom>
        </p:spPr>
        <p:txBody>
          <a:bodyPr/>
          <a:lstStyle>
            <a:lvl1pPr>
              <a:defRPr>
                <a:latin typeface="Raleway" pitchFamily="2" charset="0"/>
                <a:cs typeface="Calibri" panose="020F0502020204030204" pitchFamily="34" charset="0"/>
              </a:defRPr>
            </a:lvl1pPr>
          </a:lstStyle>
          <a:p>
            <a:fld id="{66B530E6-33B2-49CF-A736-7C25316E718C}" type="slidenum">
              <a:rPr lang="en-US" smtClean="0"/>
              <a:pPr/>
              <a:t>‹#›</a:t>
            </a:fld>
            <a:endParaRPr lang="en-US" dirty="0"/>
          </a:p>
        </p:txBody>
      </p:sp>
      <p:pic>
        <p:nvPicPr>
          <p:cNvPr id="2" name="Picture 1">
            <a:extLst>
              <a:ext uri="{FF2B5EF4-FFF2-40B4-BE49-F238E27FC236}">
                <a16:creationId xmlns:a16="http://schemas.microsoft.com/office/drawing/2014/main" id="{2BDD3D58-0A2A-3EC3-769B-B073D56D4554}"/>
              </a:ext>
            </a:extLst>
          </p:cNvPr>
          <p:cNvPicPr>
            <a:picLocks noChangeAspect="1"/>
          </p:cNvPicPr>
          <p:nvPr userDrawn="1"/>
        </p:nvPicPr>
        <p:blipFill>
          <a:blip r:embed="rId2"/>
          <a:stretch>
            <a:fillRect/>
          </a:stretch>
        </p:blipFill>
        <p:spPr>
          <a:xfrm>
            <a:off x="-10478" y="4708855"/>
            <a:ext cx="1629531" cy="483386"/>
          </a:xfrm>
          <a:prstGeom prst="rect">
            <a:avLst/>
          </a:prstGeom>
        </p:spPr>
      </p:pic>
    </p:spTree>
    <p:extLst>
      <p:ext uri="{BB962C8B-B14F-4D97-AF65-F5344CB8AC3E}">
        <p14:creationId xmlns:p14="http://schemas.microsoft.com/office/powerpoint/2010/main" val="2568905277"/>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p:cSld name="Scaletrix Title Page (2)">
    <p:spTree>
      <p:nvGrpSpPr>
        <p:cNvPr id="1" name=""/>
        <p:cNvGrpSpPr/>
        <p:nvPr/>
      </p:nvGrpSpPr>
      <p:grpSpPr>
        <a:xfrm>
          <a:off x="0" y="0"/>
          <a:ext cx="0" cy="0"/>
          <a:chOff x="0" y="0"/>
          <a:chExt cx="0" cy="0"/>
        </a:xfrm>
      </p:grpSpPr>
      <p:sp>
        <p:nvSpPr>
          <p:cNvPr id="2" name="Google Shape;22;p3">
            <a:extLst>
              <a:ext uri="{FF2B5EF4-FFF2-40B4-BE49-F238E27FC236}">
                <a16:creationId xmlns:a16="http://schemas.microsoft.com/office/drawing/2014/main" id="{2F306997-3B2B-2B65-053F-A3D89D2F2DA0}"/>
              </a:ext>
            </a:extLst>
          </p:cNvPr>
          <p:cNvSpPr/>
          <p:nvPr/>
        </p:nvSpPr>
        <p:spPr>
          <a:xfrm>
            <a:off x="-51" y="0"/>
            <a:ext cx="9144000" cy="4745982"/>
          </a:xfrm>
          <a:prstGeom prst="rect">
            <a:avLst/>
          </a:pr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dirty="0"/>
          </a:p>
        </p:txBody>
      </p:sp>
      <p:sp>
        <p:nvSpPr>
          <p:cNvPr id="4" name="Freeform: Shape 3">
            <a:extLst>
              <a:ext uri="{FF2B5EF4-FFF2-40B4-BE49-F238E27FC236}">
                <a16:creationId xmlns:a16="http://schemas.microsoft.com/office/drawing/2014/main" id="{92A54218-CF0C-124F-7F36-FB11D5E35693}"/>
              </a:ext>
            </a:extLst>
          </p:cNvPr>
          <p:cNvSpPr/>
          <p:nvPr/>
        </p:nvSpPr>
        <p:spPr>
          <a:xfrm>
            <a:off x="0" y="0"/>
            <a:ext cx="9152022" cy="1396038"/>
          </a:xfrm>
          <a:custGeom>
            <a:avLst/>
            <a:gdLst>
              <a:gd name="connsiteX0" fmla="*/ 1006701 w 11832165"/>
              <a:gd name="connsiteY0" fmla="*/ 3518817 h 4329983"/>
              <a:gd name="connsiteX1" fmla="*/ 3254601 w 11832165"/>
              <a:gd name="connsiteY1" fmla="*/ 2613942 h 4329983"/>
              <a:gd name="connsiteX2" fmla="*/ 7445601 w 11832165"/>
              <a:gd name="connsiteY2" fmla="*/ 4328442 h 4329983"/>
              <a:gd name="connsiteX3" fmla="*/ 11369901 w 11832165"/>
              <a:gd name="connsiteY3" fmla="*/ 2261517 h 4329983"/>
              <a:gd name="connsiteX4" fmla="*/ 11036526 w 11832165"/>
              <a:gd name="connsiteY4" fmla="*/ 223167 h 4329983"/>
              <a:gd name="connsiteX5" fmla="*/ 4931001 w 11832165"/>
              <a:gd name="connsiteY5" fmla="*/ 118392 h 4329983"/>
              <a:gd name="connsiteX6" fmla="*/ 225651 w 11832165"/>
              <a:gd name="connsiteY6" fmla="*/ 804192 h 4329983"/>
              <a:gd name="connsiteX7" fmla="*/ 1006701 w 11832165"/>
              <a:gd name="connsiteY7" fmla="*/ 3518817 h 4329983"/>
              <a:gd name="connsiteX0" fmla="*/ 1006701 w 11750594"/>
              <a:gd name="connsiteY0" fmla="*/ 3408521 h 4219687"/>
              <a:gd name="connsiteX1" fmla="*/ 3254601 w 11750594"/>
              <a:gd name="connsiteY1" fmla="*/ 2503646 h 4219687"/>
              <a:gd name="connsiteX2" fmla="*/ 7445601 w 11750594"/>
              <a:gd name="connsiteY2" fmla="*/ 4218146 h 4219687"/>
              <a:gd name="connsiteX3" fmla="*/ 11369901 w 11750594"/>
              <a:gd name="connsiteY3" fmla="*/ 2151221 h 4219687"/>
              <a:gd name="connsiteX4" fmla="*/ 10869673 w 11750594"/>
              <a:gd name="connsiteY4" fmla="*/ 1065371 h 4219687"/>
              <a:gd name="connsiteX5" fmla="*/ 4931001 w 11750594"/>
              <a:gd name="connsiteY5" fmla="*/ 8096 h 4219687"/>
              <a:gd name="connsiteX6" fmla="*/ 225651 w 11750594"/>
              <a:gd name="connsiteY6" fmla="*/ 693896 h 4219687"/>
              <a:gd name="connsiteX7" fmla="*/ 1006701 w 11750594"/>
              <a:gd name="connsiteY7" fmla="*/ 3408521 h 4219687"/>
              <a:gd name="connsiteX0" fmla="*/ 708906 w 11452799"/>
              <a:gd name="connsiteY0" fmla="*/ 3408521 h 4219687"/>
              <a:gd name="connsiteX1" fmla="*/ 2956806 w 11452799"/>
              <a:gd name="connsiteY1" fmla="*/ 2503646 h 4219687"/>
              <a:gd name="connsiteX2" fmla="*/ 7147806 w 11452799"/>
              <a:gd name="connsiteY2" fmla="*/ 4218146 h 4219687"/>
              <a:gd name="connsiteX3" fmla="*/ 11072106 w 11452799"/>
              <a:gd name="connsiteY3" fmla="*/ 2151221 h 4219687"/>
              <a:gd name="connsiteX4" fmla="*/ 10571878 w 11452799"/>
              <a:gd name="connsiteY4" fmla="*/ 1065371 h 4219687"/>
              <a:gd name="connsiteX5" fmla="*/ 4633206 w 11452799"/>
              <a:gd name="connsiteY5" fmla="*/ 8096 h 4219687"/>
              <a:gd name="connsiteX6" fmla="*/ 281192 w 11452799"/>
              <a:gd name="connsiteY6" fmla="*/ 1313021 h 4219687"/>
              <a:gd name="connsiteX7" fmla="*/ 708906 w 11452799"/>
              <a:gd name="connsiteY7" fmla="*/ 3408521 h 4219687"/>
              <a:gd name="connsiteX0" fmla="*/ 707480 w 11451879"/>
              <a:gd name="connsiteY0" fmla="*/ 2445292 h 3256458"/>
              <a:gd name="connsiteX1" fmla="*/ 2955380 w 11451879"/>
              <a:gd name="connsiteY1" fmla="*/ 1540417 h 3256458"/>
              <a:gd name="connsiteX2" fmla="*/ 7146380 w 11451879"/>
              <a:gd name="connsiteY2" fmla="*/ 3254917 h 3256458"/>
              <a:gd name="connsiteX3" fmla="*/ 11070680 w 11451879"/>
              <a:gd name="connsiteY3" fmla="*/ 1187992 h 3256458"/>
              <a:gd name="connsiteX4" fmla="*/ 10570452 w 11451879"/>
              <a:gd name="connsiteY4" fmla="*/ 102142 h 3256458"/>
              <a:gd name="connsiteX5" fmla="*/ 4621965 w 11451879"/>
              <a:gd name="connsiteY5" fmla="*/ 111667 h 3256458"/>
              <a:gd name="connsiteX6" fmla="*/ 279766 w 11451879"/>
              <a:gd name="connsiteY6" fmla="*/ 349792 h 3256458"/>
              <a:gd name="connsiteX7" fmla="*/ 707480 w 11451879"/>
              <a:gd name="connsiteY7" fmla="*/ 2445292 h 3256458"/>
              <a:gd name="connsiteX0" fmla="*/ 707480 w 11434313"/>
              <a:gd name="connsiteY0" fmla="*/ 2451354 h 3262520"/>
              <a:gd name="connsiteX1" fmla="*/ 2955380 w 11434313"/>
              <a:gd name="connsiteY1" fmla="*/ 1546479 h 3262520"/>
              <a:gd name="connsiteX2" fmla="*/ 7146380 w 11434313"/>
              <a:gd name="connsiteY2" fmla="*/ 3260979 h 3262520"/>
              <a:gd name="connsiteX3" fmla="*/ 11070680 w 11434313"/>
              <a:gd name="connsiteY3" fmla="*/ 1194054 h 3262520"/>
              <a:gd name="connsiteX4" fmla="*/ 10531192 w 11434313"/>
              <a:gd name="connsiteY4" fmla="*/ 98679 h 3262520"/>
              <a:gd name="connsiteX5" fmla="*/ 4621965 w 11434313"/>
              <a:gd name="connsiteY5" fmla="*/ 117729 h 3262520"/>
              <a:gd name="connsiteX6" fmla="*/ 279766 w 11434313"/>
              <a:gd name="connsiteY6" fmla="*/ 355854 h 3262520"/>
              <a:gd name="connsiteX7" fmla="*/ 707480 w 11434313"/>
              <a:gd name="connsiteY7" fmla="*/ 2451354 h 3262520"/>
              <a:gd name="connsiteX0" fmla="*/ 206614 w 10933447"/>
              <a:gd name="connsiteY0" fmla="*/ 2451354 h 3262520"/>
              <a:gd name="connsiteX1" fmla="*/ 2454514 w 10933447"/>
              <a:gd name="connsiteY1" fmla="*/ 1546479 h 3262520"/>
              <a:gd name="connsiteX2" fmla="*/ 6645514 w 10933447"/>
              <a:gd name="connsiteY2" fmla="*/ 3260979 h 3262520"/>
              <a:gd name="connsiteX3" fmla="*/ 10569814 w 10933447"/>
              <a:gd name="connsiteY3" fmla="*/ 1194054 h 3262520"/>
              <a:gd name="connsiteX4" fmla="*/ 10030326 w 10933447"/>
              <a:gd name="connsiteY4" fmla="*/ 98679 h 3262520"/>
              <a:gd name="connsiteX5" fmla="*/ 4121099 w 10933447"/>
              <a:gd name="connsiteY5" fmla="*/ 117729 h 3262520"/>
              <a:gd name="connsiteX6" fmla="*/ 544462 w 10933447"/>
              <a:gd name="connsiteY6" fmla="*/ 203454 h 3262520"/>
              <a:gd name="connsiteX7" fmla="*/ 206614 w 10933447"/>
              <a:gd name="connsiteY7" fmla="*/ 2451354 h 3262520"/>
              <a:gd name="connsiteX0" fmla="*/ 206614 w 10933447"/>
              <a:gd name="connsiteY0" fmla="*/ 2451354 h 3262520"/>
              <a:gd name="connsiteX1" fmla="*/ 2454514 w 10933447"/>
              <a:gd name="connsiteY1" fmla="*/ 1546479 h 3262520"/>
              <a:gd name="connsiteX2" fmla="*/ 6645514 w 10933447"/>
              <a:gd name="connsiteY2" fmla="*/ 3260979 h 3262520"/>
              <a:gd name="connsiteX3" fmla="*/ 10569814 w 10933447"/>
              <a:gd name="connsiteY3" fmla="*/ 1194054 h 3262520"/>
              <a:gd name="connsiteX4" fmla="*/ 10030326 w 10933447"/>
              <a:gd name="connsiteY4" fmla="*/ 98679 h 3262520"/>
              <a:gd name="connsiteX5" fmla="*/ 4121099 w 10933447"/>
              <a:gd name="connsiteY5" fmla="*/ 117729 h 3262520"/>
              <a:gd name="connsiteX6" fmla="*/ 544462 w 10933447"/>
              <a:gd name="connsiteY6" fmla="*/ 203454 h 3262520"/>
              <a:gd name="connsiteX7" fmla="*/ 206614 w 10933447"/>
              <a:gd name="connsiteY7" fmla="*/ 2451354 h 3262520"/>
              <a:gd name="connsiteX0" fmla="*/ 206614 w 10933447"/>
              <a:gd name="connsiteY0" fmla="*/ 2451354 h 3262520"/>
              <a:gd name="connsiteX1" fmla="*/ 2454514 w 10933447"/>
              <a:gd name="connsiteY1" fmla="*/ 1546479 h 3262520"/>
              <a:gd name="connsiteX2" fmla="*/ 6645514 w 10933447"/>
              <a:gd name="connsiteY2" fmla="*/ 3260979 h 3262520"/>
              <a:gd name="connsiteX3" fmla="*/ 10569814 w 10933447"/>
              <a:gd name="connsiteY3" fmla="*/ 1194054 h 3262520"/>
              <a:gd name="connsiteX4" fmla="*/ 10030326 w 10933447"/>
              <a:gd name="connsiteY4" fmla="*/ 98679 h 3262520"/>
              <a:gd name="connsiteX5" fmla="*/ 4121099 w 10933447"/>
              <a:gd name="connsiteY5" fmla="*/ 117729 h 3262520"/>
              <a:gd name="connsiteX6" fmla="*/ 544462 w 10933447"/>
              <a:gd name="connsiteY6" fmla="*/ 203454 h 3262520"/>
              <a:gd name="connsiteX7" fmla="*/ 206614 w 10933447"/>
              <a:gd name="connsiteY7" fmla="*/ 2451354 h 3262520"/>
              <a:gd name="connsiteX0" fmla="*/ 90392 w 10817225"/>
              <a:gd name="connsiteY0" fmla="*/ 2451354 h 3262520"/>
              <a:gd name="connsiteX1" fmla="*/ 2338292 w 10817225"/>
              <a:gd name="connsiteY1" fmla="*/ 1546479 h 3262520"/>
              <a:gd name="connsiteX2" fmla="*/ 6529292 w 10817225"/>
              <a:gd name="connsiteY2" fmla="*/ 3260979 h 3262520"/>
              <a:gd name="connsiteX3" fmla="*/ 10453592 w 10817225"/>
              <a:gd name="connsiteY3" fmla="*/ 1194054 h 3262520"/>
              <a:gd name="connsiteX4" fmla="*/ 9914104 w 10817225"/>
              <a:gd name="connsiteY4" fmla="*/ 98679 h 3262520"/>
              <a:gd name="connsiteX5" fmla="*/ 4004877 w 10817225"/>
              <a:gd name="connsiteY5" fmla="*/ 117729 h 3262520"/>
              <a:gd name="connsiteX6" fmla="*/ 428240 w 10817225"/>
              <a:gd name="connsiteY6" fmla="*/ 203454 h 3262520"/>
              <a:gd name="connsiteX7" fmla="*/ 90392 w 10817225"/>
              <a:gd name="connsiteY7" fmla="*/ 2451354 h 3262520"/>
              <a:gd name="connsiteX0" fmla="*/ 90392 w 10817225"/>
              <a:gd name="connsiteY0" fmla="*/ 2451354 h 3262520"/>
              <a:gd name="connsiteX1" fmla="*/ 2338292 w 10817225"/>
              <a:gd name="connsiteY1" fmla="*/ 1546479 h 3262520"/>
              <a:gd name="connsiteX2" fmla="*/ 6529292 w 10817225"/>
              <a:gd name="connsiteY2" fmla="*/ 3260979 h 3262520"/>
              <a:gd name="connsiteX3" fmla="*/ 10453592 w 10817225"/>
              <a:gd name="connsiteY3" fmla="*/ 1194054 h 3262520"/>
              <a:gd name="connsiteX4" fmla="*/ 9914104 w 10817225"/>
              <a:gd name="connsiteY4" fmla="*/ 98679 h 3262520"/>
              <a:gd name="connsiteX5" fmla="*/ 4004877 w 10817225"/>
              <a:gd name="connsiteY5" fmla="*/ 117729 h 3262520"/>
              <a:gd name="connsiteX6" fmla="*/ 428240 w 10817225"/>
              <a:gd name="connsiteY6" fmla="*/ 203454 h 3262520"/>
              <a:gd name="connsiteX7" fmla="*/ 90392 w 10817225"/>
              <a:gd name="connsiteY7" fmla="*/ 2451354 h 3262520"/>
              <a:gd name="connsiteX0" fmla="*/ 153892 w 10527389"/>
              <a:gd name="connsiteY0" fmla="*/ 2527554 h 3262509"/>
              <a:gd name="connsiteX1" fmla="*/ 2048456 w 10527389"/>
              <a:gd name="connsiteY1" fmla="*/ 1546479 h 3262509"/>
              <a:gd name="connsiteX2" fmla="*/ 6239456 w 10527389"/>
              <a:gd name="connsiteY2" fmla="*/ 3260979 h 3262509"/>
              <a:gd name="connsiteX3" fmla="*/ 10163756 w 10527389"/>
              <a:gd name="connsiteY3" fmla="*/ 1194054 h 3262509"/>
              <a:gd name="connsiteX4" fmla="*/ 9624268 w 10527389"/>
              <a:gd name="connsiteY4" fmla="*/ 98679 h 3262509"/>
              <a:gd name="connsiteX5" fmla="*/ 3715041 w 10527389"/>
              <a:gd name="connsiteY5" fmla="*/ 117729 h 3262509"/>
              <a:gd name="connsiteX6" fmla="*/ 138404 w 10527389"/>
              <a:gd name="connsiteY6" fmla="*/ 203454 h 3262509"/>
              <a:gd name="connsiteX7" fmla="*/ 153892 w 10527389"/>
              <a:gd name="connsiteY7" fmla="*/ 2527554 h 3262509"/>
              <a:gd name="connsiteX0" fmla="*/ 40674 w 10414171"/>
              <a:gd name="connsiteY0" fmla="*/ 2527554 h 3262509"/>
              <a:gd name="connsiteX1" fmla="*/ 1935238 w 10414171"/>
              <a:gd name="connsiteY1" fmla="*/ 1546479 h 3262509"/>
              <a:gd name="connsiteX2" fmla="*/ 6126238 w 10414171"/>
              <a:gd name="connsiteY2" fmla="*/ 3260979 h 3262509"/>
              <a:gd name="connsiteX3" fmla="*/ 10050538 w 10414171"/>
              <a:gd name="connsiteY3" fmla="*/ 1194054 h 3262509"/>
              <a:gd name="connsiteX4" fmla="*/ 9511050 w 10414171"/>
              <a:gd name="connsiteY4" fmla="*/ 98679 h 3262509"/>
              <a:gd name="connsiteX5" fmla="*/ 3601823 w 10414171"/>
              <a:gd name="connsiteY5" fmla="*/ 117729 h 3262509"/>
              <a:gd name="connsiteX6" fmla="*/ 25186 w 10414171"/>
              <a:gd name="connsiteY6" fmla="*/ 203454 h 3262509"/>
              <a:gd name="connsiteX7" fmla="*/ 40674 w 10414171"/>
              <a:gd name="connsiteY7" fmla="*/ 2527554 h 3262509"/>
              <a:gd name="connsiteX0" fmla="*/ 40674 w 10414171"/>
              <a:gd name="connsiteY0" fmla="*/ 2527554 h 3262509"/>
              <a:gd name="connsiteX1" fmla="*/ 1935238 w 10414171"/>
              <a:gd name="connsiteY1" fmla="*/ 1546479 h 3262509"/>
              <a:gd name="connsiteX2" fmla="*/ 6126238 w 10414171"/>
              <a:gd name="connsiteY2" fmla="*/ 3260979 h 3262509"/>
              <a:gd name="connsiteX3" fmla="*/ 10050538 w 10414171"/>
              <a:gd name="connsiteY3" fmla="*/ 1194054 h 3262509"/>
              <a:gd name="connsiteX4" fmla="*/ 9511050 w 10414171"/>
              <a:gd name="connsiteY4" fmla="*/ 98679 h 3262509"/>
              <a:gd name="connsiteX5" fmla="*/ 3601823 w 10414171"/>
              <a:gd name="connsiteY5" fmla="*/ 117729 h 3262509"/>
              <a:gd name="connsiteX6" fmla="*/ 25186 w 10414171"/>
              <a:gd name="connsiteY6" fmla="*/ 203454 h 3262509"/>
              <a:gd name="connsiteX7" fmla="*/ 40674 w 10414171"/>
              <a:gd name="connsiteY7" fmla="*/ 2527554 h 3262509"/>
              <a:gd name="connsiteX0" fmla="*/ 40674 w 10414171"/>
              <a:gd name="connsiteY0" fmla="*/ 2460651 h 3195606"/>
              <a:gd name="connsiteX1" fmla="*/ 1935238 w 10414171"/>
              <a:gd name="connsiteY1" fmla="*/ 1479576 h 3195606"/>
              <a:gd name="connsiteX2" fmla="*/ 6126238 w 10414171"/>
              <a:gd name="connsiteY2" fmla="*/ 3194076 h 3195606"/>
              <a:gd name="connsiteX3" fmla="*/ 10050538 w 10414171"/>
              <a:gd name="connsiteY3" fmla="*/ 1127151 h 3195606"/>
              <a:gd name="connsiteX4" fmla="*/ 9511050 w 10414171"/>
              <a:gd name="connsiteY4" fmla="*/ 31776 h 3195606"/>
              <a:gd name="connsiteX5" fmla="*/ 3601823 w 10414171"/>
              <a:gd name="connsiteY5" fmla="*/ 50826 h 3195606"/>
              <a:gd name="connsiteX6" fmla="*/ 25186 w 10414171"/>
              <a:gd name="connsiteY6" fmla="*/ 136551 h 3195606"/>
              <a:gd name="connsiteX7" fmla="*/ 40674 w 10414171"/>
              <a:gd name="connsiteY7" fmla="*/ 2460651 h 3195606"/>
              <a:gd name="connsiteX0" fmla="*/ 40674 w 10209660"/>
              <a:gd name="connsiteY0" fmla="*/ 2460651 h 3195606"/>
              <a:gd name="connsiteX1" fmla="*/ 1935238 w 10209660"/>
              <a:gd name="connsiteY1" fmla="*/ 1479576 h 3195606"/>
              <a:gd name="connsiteX2" fmla="*/ 6126238 w 10209660"/>
              <a:gd name="connsiteY2" fmla="*/ 3194076 h 3195606"/>
              <a:gd name="connsiteX3" fmla="*/ 10050538 w 10209660"/>
              <a:gd name="connsiteY3" fmla="*/ 1127151 h 3195606"/>
              <a:gd name="connsiteX4" fmla="*/ 9511050 w 10209660"/>
              <a:gd name="connsiteY4" fmla="*/ 31776 h 3195606"/>
              <a:gd name="connsiteX5" fmla="*/ 3601823 w 10209660"/>
              <a:gd name="connsiteY5" fmla="*/ 50826 h 3195606"/>
              <a:gd name="connsiteX6" fmla="*/ 25186 w 10209660"/>
              <a:gd name="connsiteY6" fmla="*/ 136551 h 3195606"/>
              <a:gd name="connsiteX7" fmla="*/ 40674 w 10209660"/>
              <a:gd name="connsiteY7" fmla="*/ 2460651 h 3195606"/>
              <a:gd name="connsiteX0" fmla="*/ 40674 w 9765651"/>
              <a:gd name="connsiteY0" fmla="*/ 2460651 h 3194281"/>
              <a:gd name="connsiteX1" fmla="*/ 1935238 w 9765651"/>
              <a:gd name="connsiteY1" fmla="*/ 1479576 h 3194281"/>
              <a:gd name="connsiteX2" fmla="*/ 6126238 w 9765651"/>
              <a:gd name="connsiteY2" fmla="*/ 3194076 h 3194281"/>
              <a:gd name="connsiteX3" fmla="*/ 9520534 w 9765651"/>
              <a:gd name="connsiteY3" fmla="*/ 1584351 h 3194281"/>
              <a:gd name="connsiteX4" fmla="*/ 9511050 w 9765651"/>
              <a:gd name="connsiteY4" fmla="*/ 31776 h 3194281"/>
              <a:gd name="connsiteX5" fmla="*/ 3601823 w 9765651"/>
              <a:gd name="connsiteY5" fmla="*/ 50826 h 3194281"/>
              <a:gd name="connsiteX6" fmla="*/ 25186 w 9765651"/>
              <a:gd name="connsiteY6" fmla="*/ 136551 h 3194281"/>
              <a:gd name="connsiteX7" fmla="*/ 40674 w 9765651"/>
              <a:gd name="connsiteY7" fmla="*/ 2460651 h 3194281"/>
              <a:gd name="connsiteX0" fmla="*/ 40674 w 9765651"/>
              <a:gd name="connsiteY0" fmla="*/ 2460651 h 3194281"/>
              <a:gd name="connsiteX1" fmla="*/ 1935238 w 9765651"/>
              <a:gd name="connsiteY1" fmla="*/ 1479576 h 3194281"/>
              <a:gd name="connsiteX2" fmla="*/ 6126238 w 9765651"/>
              <a:gd name="connsiteY2" fmla="*/ 3194076 h 3194281"/>
              <a:gd name="connsiteX3" fmla="*/ 9520534 w 9765651"/>
              <a:gd name="connsiteY3" fmla="*/ 1584351 h 3194281"/>
              <a:gd name="connsiteX4" fmla="*/ 9511050 w 9765651"/>
              <a:gd name="connsiteY4" fmla="*/ 31776 h 3194281"/>
              <a:gd name="connsiteX5" fmla="*/ 3601823 w 9765651"/>
              <a:gd name="connsiteY5" fmla="*/ 50826 h 3194281"/>
              <a:gd name="connsiteX6" fmla="*/ 25186 w 9765651"/>
              <a:gd name="connsiteY6" fmla="*/ 136551 h 3194281"/>
              <a:gd name="connsiteX7" fmla="*/ 40674 w 9765651"/>
              <a:gd name="connsiteY7" fmla="*/ 2460651 h 3194281"/>
              <a:gd name="connsiteX0" fmla="*/ 40674 w 9531431"/>
              <a:gd name="connsiteY0" fmla="*/ 2460651 h 3194281"/>
              <a:gd name="connsiteX1" fmla="*/ 1935238 w 9531431"/>
              <a:gd name="connsiteY1" fmla="*/ 1479576 h 3194281"/>
              <a:gd name="connsiteX2" fmla="*/ 6126238 w 9531431"/>
              <a:gd name="connsiteY2" fmla="*/ 3194076 h 3194281"/>
              <a:gd name="connsiteX3" fmla="*/ 9520534 w 9531431"/>
              <a:gd name="connsiteY3" fmla="*/ 1584351 h 3194281"/>
              <a:gd name="connsiteX4" fmla="*/ 9511050 w 9531431"/>
              <a:gd name="connsiteY4" fmla="*/ 31776 h 3194281"/>
              <a:gd name="connsiteX5" fmla="*/ 3601823 w 9531431"/>
              <a:gd name="connsiteY5" fmla="*/ 50826 h 3194281"/>
              <a:gd name="connsiteX6" fmla="*/ 25186 w 9531431"/>
              <a:gd name="connsiteY6" fmla="*/ 136551 h 3194281"/>
              <a:gd name="connsiteX7" fmla="*/ 40674 w 9531431"/>
              <a:gd name="connsiteY7" fmla="*/ 2460651 h 3194281"/>
              <a:gd name="connsiteX0" fmla="*/ 40674 w 9531431"/>
              <a:gd name="connsiteY0" fmla="*/ 2428875 h 3162505"/>
              <a:gd name="connsiteX1" fmla="*/ 1935238 w 9531431"/>
              <a:gd name="connsiteY1" fmla="*/ 1447800 h 3162505"/>
              <a:gd name="connsiteX2" fmla="*/ 6126238 w 9531431"/>
              <a:gd name="connsiteY2" fmla="*/ 3162300 h 3162505"/>
              <a:gd name="connsiteX3" fmla="*/ 9520534 w 9531431"/>
              <a:gd name="connsiteY3" fmla="*/ 1552575 h 3162505"/>
              <a:gd name="connsiteX4" fmla="*/ 9511050 w 9531431"/>
              <a:gd name="connsiteY4" fmla="*/ 0 h 3162505"/>
              <a:gd name="connsiteX5" fmla="*/ 4818869 w 9531431"/>
              <a:gd name="connsiteY5" fmla="*/ 57150 h 3162505"/>
              <a:gd name="connsiteX6" fmla="*/ 25186 w 9531431"/>
              <a:gd name="connsiteY6" fmla="*/ 104775 h 3162505"/>
              <a:gd name="connsiteX7" fmla="*/ 40674 w 9531431"/>
              <a:gd name="connsiteY7" fmla="*/ 2428875 h 3162505"/>
              <a:gd name="connsiteX0" fmla="*/ 40674 w 9531431"/>
              <a:gd name="connsiteY0" fmla="*/ 2428875 h 3162505"/>
              <a:gd name="connsiteX1" fmla="*/ 1935238 w 9531431"/>
              <a:gd name="connsiteY1" fmla="*/ 1447800 h 3162505"/>
              <a:gd name="connsiteX2" fmla="*/ 6126238 w 9531431"/>
              <a:gd name="connsiteY2" fmla="*/ 3162300 h 3162505"/>
              <a:gd name="connsiteX3" fmla="*/ 9520534 w 9531431"/>
              <a:gd name="connsiteY3" fmla="*/ 1552575 h 3162505"/>
              <a:gd name="connsiteX4" fmla="*/ 9511050 w 9531431"/>
              <a:gd name="connsiteY4" fmla="*/ 0 h 3162505"/>
              <a:gd name="connsiteX5" fmla="*/ 25186 w 9531431"/>
              <a:gd name="connsiteY5" fmla="*/ 104775 h 3162505"/>
              <a:gd name="connsiteX6" fmla="*/ 40674 w 9531431"/>
              <a:gd name="connsiteY6" fmla="*/ 2428875 h 3162505"/>
              <a:gd name="connsiteX0" fmla="*/ 40674 w 9531431"/>
              <a:gd name="connsiteY0" fmla="*/ 2409825 h 3143455"/>
              <a:gd name="connsiteX1" fmla="*/ 1935238 w 9531431"/>
              <a:gd name="connsiteY1" fmla="*/ 1428750 h 3143455"/>
              <a:gd name="connsiteX2" fmla="*/ 6126238 w 9531431"/>
              <a:gd name="connsiteY2" fmla="*/ 3143250 h 3143455"/>
              <a:gd name="connsiteX3" fmla="*/ 9520534 w 9531431"/>
              <a:gd name="connsiteY3" fmla="*/ 1533525 h 3143455"/>
              <a:gd name="connsiteX4" fmla="*/ 9511050 w 9531431"/>
              <a:gd name="connsiteY4" fmla="*/ 0 h 3143455"/>
              <a:gd name="connsiteX5" fmla="*/ 25186 w 9531431"/>
              <a:gd name="connsiteY5" fmla="*/ 85725 h 3143455"/>
              <a:gd name="connsiteX6" fmla="*/ 40674 w 9531431"/>
              <a:gd name="connsiteY6" fmla="*/ 2409825 h 3143455"/>
              <a:gd name="connsiteX0" fmla="*/ 40674 w 9511050"/>
              <a:gd name="connsiteY0" fmla="*/ 2409825 h 3143455"/>
              <a:gd name="connsiteX1" fmla="*/ 1935238 w 9511050"/>
              <a:gd name="connsiteY1" fmla="*/ 1428750 h 3143455"/>
              <a:gd name="connsiteX2" fmla="*/ 6126238 w 9511050"/>
              <a:gd name="connsiteY2" fmla="*/ 3143250 h 3143455"/>
              <a:gd name="connsiteX3" fmla="*/ 9481275 w 9511050"/>
              <a:gd name="connsiteY3" fmla="*/ 1533525 h 3143455"/>
              <a:gd name="connsiteX4" fmla="*/ 9511050 w 9511050"/>
              <a:gd name="connsiteY4" fmla="*/ 0 h 3143455"/>
              <a:gd name="connsiteX5" fmla="*/ 25186 w 9511050"/>
              <a:gd name="connsiteY5" fmla="*/ 85725 h 3143455"/>
              <a:gd name="connsiteX6" fmla="*/ 40674 w 9511050"/>
              <a:gd name="connsiteY6" fmla="*/ 2409825 h 3143455"/>
              <a:gd name="connsiteX0" fmla="*/ 40674 w 9511050"/>
              <a:gd name="connsiteY0" fmla="*/ 2409825 h 3143455"/>
              <a:gd name="connsiteX1" fmla="*/ 1935238 w 9511050"/>
              <a:gd name="connsiteY1" fmla="*/ 1428750 h 3143455"/>
              <a:gd name="connsiteX2" fmla="*/ 6126238 w 9511050"/>
              <a:gd name="connsiteY2" fmla="*/ 3143250 h 3143455"/>
              <a:gd name="connsiteX3" fmla="*/ 9465913 w 9511050"/>
              <a:gd name="connsiteY3" fmla="*/ 1533525 h 3143455"/>
              <a:gd name="connsiteX4" fmla="*/ 9511050 w 9511050"/>
              <a:gd name="connsiteY4" fmla="*/ 0 h 3143455"/>
              <a:gd name="connsiteX5" fmla="*/ 25186 w 9511050"/>
              <a:gd name="connsiteY5" fmla="*/ 85725 h 3143455"/>
              <a:gd name="connsiteX6" fmla="*/ 40674 w 9511050"/>
              <a:gd name="connsiteY6" fmla="*/ 2409825 h 3143455"/>
              <a:gd name="connsiteX0" fmla="*/ 40674 w 9511050"/>
              <a:gd name="connsiteY0" fmla="*/ 2409825 h 3143455"/>
              <a:gd name="connsiteX1" fmla="*/ 1935238 w 9511050"/>
              <a:gd name="connsiteY1" fmla="*/ 1428750 h 3143455"/>
              <a:gd name="connsiteX2" fmla="*/ 6126238 w 9511050"/>
              <a:gd name="connsiteY2" fmla="*/ 3143250 h 3143455"/>
              <a:gd name="connsiteX3" fmla="*/ 9465913 w 9511050"/>
              <a:gd name="connsiteY3" fmla="*/ 1533525 h 3143455"/>
              <a:gd name="connsiteX4" fmla="*/ 9511050 w 9511050"/>
              <a:gd name="connsiteY4" fmla="*/ 0 h 3143455"/>
              <a:gd name="connsiteX5" fmla="*/ 25186 w 9511050"/>
              <a:gd name="connsiteY5" fmla="*/ 85725 h 3143455"/>
              <a:gd name="connsiteX6" fmla="*/ 40674 w 9511050"/>
              <a:gd name="connsiteY6" fmla="*/ 2409825 h 3143455"/>
              <a:gd name="connsiteX0" fmla="*/ 26205 w 9496581"/>
              <a:gd name="connsiteY0" fmla="*/ 2409825 h 3143455"/>
              <a:gd name="connsiteX1" fmla="*/ 1920769 w 9496581"/>
              <a:gd name="connsiteY1" fmla="*/ 1428750 h 3143455"/>
              <a:gd name="connsiteX2" fmla="*/ 6111769 w 9496581"/>
              <a:gd name="connsiteY2" fmla="*/ 3143250 h 3143455"/>
              <a:gd name="connsiteX3" fmla="*/ 9451444 w 9496581"/>
              <a:gd name="connsiteY3" fmla="*/ 1533525 h 3143455"/>
              <a:gd name="connsiteX4" fmla="*/ 9496581 w 9496581"/>
              <a:gd name="connsiteY4" fmla="*/ 0 h 3143455"/>
              <a:gd name="connsiteX5" fmla="*/ 10717 w 9496581"/>
              <a:gd name="connsiteY5" fmla="*/ 85725 h 3143455"/>
              <a:gd name="connsiteX6" fmla="*/ 26205 w 9496581"/>
              <a:gd name="connsiteY6" fmla="*/ 2409825 h 3143455"/>
              <a:gd name="connsiteX0" fmla="*/ 24112 w 9501520"/>
              <a:gd name="connsiteY0" fmla="*/ 2416649 h 3143455"/>
              <a:gd name="connsiteX1" fmla="*/ 1925708 w 9501520"/>
              <a:gd name="connsiteY1" fmla="*/ 1428750 h 3143455"/>
              <a:gd name="connsiteX2" fmla="*/ 6116708 w 9501520"/>
              <a:gd name="connsiteY2" fmla="*/ 3143250 h 3143455"/>
              <a:gd name="connsiteX3" fmla="*/ 9456383 w 9501520"/>
              <a:gd name="connsiteY3" fmla="*/ 1533525 h 3143455"/>
              <a:gd name="connsiteX4" fmla="*/ 9501520 w 9501520"/>
              <a:gd name="connsiteY4" fmla="*/ 0 h 3143455"/>
              <a:gd name="connsiteX5" fmla="*/ 15656 w 9501520"/>
              <a:gd name="connsiteY5" fmla="*/ 85725 h 3143455"/>
              <a:gd name="connsiteX6" fmla="*/ 24112 w 9501520"/>
              <a:gd name="connsiteY6" fmla="*/ 2416649 h 3143455"/>
              <a:gd name="connsiteX0" fmla="*/ 8456 w 9485864"/>
              <a:gd name="connsiteY0" fmla="*/ 2416649 h 3143455"/>
              <a:gd name="connsiteX1" fmla="*/ 1910052 w 9485864"/>
              <a:gd name="connsiteY1" fmla="*/ 1428750 h 3143455"/>
              <a:gd name="connsiteX2" fmla="*/ 6101052 w 9485864"/>
              <a:gd name="connsiteY2" fmla="*/ 3143250 h 3143455"/>
              <a:gd name="connsiteX3" fmla="*/ 9440727 w 9485864"/>
              <a:gd name="connsiteY3" fmla="*/ 1533525 h 3143455"/>
              <a:gd name="connsiteX4" fmla="*/ 9485864 w 9485864"/>
              <a:gd name="connsiteY4" fmla="*/ 0 h 3143455"/>
              <a:gd name="connsiteX5" fmla="*/ 0 w 9485864"/>
              <a:gd name="connsiteY5" fmla="*/ 85725 h 3143455"/>
              <a:gd name="connsiteX6" fmla="*/ 8456 w 9485864"/>
              <a:gd name="connsiteY6" fmla="*/ 2416649 h 3143455"/>
              <a:gd name="connsiteX0" fmla="*/ 8456 w 9485864"/>
              <a:gd name="connsiteY0" fmla="*/ 2416649 h 3143471"/>
              <a:gd name="connsiteX1" fmla="*/ 1910052 w 9485864"/>
              <a:gd name="connsiteY1" fmla="*/ 1655508 h 3143471"/>
              <a:gd name="connsiteX2" fmla="*/ 6101052 w 9485864"/>
              <a:gd name="connsiteY2" fmla="*/ 3143250 h 3143471"/>
              <a:gd name="connsiteX3" fmla="*/ 9440727 w 9485864"/>
              <a:gd name="connsiteY3" fmla="*/ 1533525 h 3143471"/>
              <a:gd name="connsiteX4" fmla="*/ 9485864 w 9485864"/>
              <a:gd name="connsiteY4" fmla="*/ 0 h 3143471"/>
              <a:gd name="connsiteX5" fmla="*/ 0 w 9485864"/>
              <a:gd name="connsiteY5" fmla="*/ 85725 h 3143471"/>
              <a:gd name="connsiteX6" fmla="*/ 8456 w 9485864"/>
              <a:gd name="connsiteY6" fmla="*/ 2416649 h 3143471"/>
              <a:gd name="connsiteX0" fmla="*/ 8456 w 9485864"/>
              <a:gd name="connsiteY0" fmla="*/ 2416649 h 3234163"/>
              <a:gd name="connsiteX1" fmla="*/ 1910052 w 9485864"/>
              <a:gd name="connsiteY1" fmla="*/ 1655508 h 3234163"/>
              <a:gd name="connsiteX2" fmla="*/ 7338608 w 9485864"/>
              <a:gd name="connsiteY2" fmla="*/ 3233954 h 3234163"/>
              <a:gd name="connsiteX3" fmla="*/ 9440727 w 9485864"/>
              <a:gd name="connsiteY3" fmla="*/ 1533525 h 3234163"/>
              <a:gd name="connsiteX4" fmla="*/ 9485864 w 9485864"/>
              <a:gd name="connsiteY4" fmla="*/ 0 h 3234163"/>
              <a:gd name="connsiteX5" fmla="*/ 0 w 9485864"/>
              <a:gd name="connsiteY5" fmla="*/ 85725 h 3234163"/>
              <a:gd name="connsiteX6" fmla="*/ 8456 w 9485864"/>
              <a:gd name="connsiteY6" fmla="*/ 2416649 h 3234163"/>
              <a:gd name="connsiteX0" fmla="*/ 8456 w 9485864"/>
              <a:gd name="connsiteY0" fmla="*/ 2416649 h 3253960"/>
              <a:gd name="connsiteX1" fmla="*/ 1910052 w 9485864"/>
              <a:gd name="connsiteY1" fmla="*/ 1655508 h 3253960"/>
              <a:gd name="connsiteX2" fmla="*/ 7338608 w 9485864"/>
              <a:gd name="connsiteY2" fmla="*/ 3233954 h 3253960"/>
              <a:gd name="connsiteX3" fmla="*/ 9440727 w 9485864"/>
              <a:gd name="connsiteY3" fmla="*/ 1533525 h 3253960"/>
              <a:gd name="connsiteX4" fmla="*/ 9485864 w 9485864"/>
              <a:gd name="connsiteY4" fmla="*/ 0 h 3253960"/>
              <a:gd name="connsiteX5" fmla="*/ 0 w 9485864"/>
              <a:gd name="connsiteY5" fmla="*/ 85725 h 3253960"/>
              <a:gd name="connsiteX6" fmla="*/ 8456 w 9485864"/>
              <a:gd name="connsiteY6" fmla="*/ 2416649 h 3253960"/>
              <a:gd name="connsiteX0" fmla="*/ 8456 w 9485864"/>
              <a:gd name="connsiteY0" fmla="*/ 2416649 h 2450029"/>
              <a:gd name="connsiteX1" fmla="*/ 1910052 w 9485864"/>
              <a:gd name="connsiteY1" fmla="*/ 1655508 h 2450029"/>
              <a:gd name="connsiteX2" fmla="*/ 7387829 w 9485864"/>
              <a:gd name="connsiteY2" fmla="*/ 2355637 h 2450029"/>
              <a:gd name="connsiteX3" fmla="*/ 9440727 w 9485864"/>
              <a:gd name="connsiteY3" fmla="*/ 1533525 h 2450029"/>
              <a:gd name="connsiteX4" fmla="*/ 9485864 w 9485864"/>
              <a:gd name="connsiteY4" fmla="*/ 0 h 2450029"/>
              <a:gd name="connsiteX5" fmla="*/ 0 w 9485864"/>
              <a:gd name="connsiteY5" fmla="*/ 85725 h 2450029"/>
              <a:gd name="connsiteX6" fmla="*/ 8456 w 9485864"/>
              <a:gd name="connsiteY6" fmla="*/ 2416649 h 2450029"/>
              <a:gd name="connsiteX0" fmla="*/ 8456 w 9485864"/>
              <a:gd name="connsiteY0" fmla="*/ 2416649 h 2450029"/>
              <a:gd name="connsiteX1" fmla="*/ 1910052 w 9485864"/>
              <a:gd name="connsiteY1" fmla="*/ 1655508 h 2450029"/>
              <a:gd name="connsiteX2" fmla="*/ 7387829 w 9485864"/>
              <a:gd name="connsiteY2" fmla="*/ 2355637 h 2450029"/>
              <a:gd name="connsiteX3" fmla="*/ 9440727 w 9485864"/>
              <a:gd name="connsiteY3" fmla="*/ 1533525 h 2450029"/>
              <a:gd name="connsiteX4" fmla="*/ 9485864 w 9485864"/>
              <a:gd name="connsiteY4" fmla="*/ 0 h 2450029"/>
              <a:gd name="connsiteX5" fmla="*/ 0 w 9485864"/>
              <a:gd name="connsiteY5" fmla="*/ 85725 h 2450029"/>
              <a:gd name="connsiteX6" fmla="*/ 8456 w 9485864"/>
              <a:gd name="connsiteY6" fmla="*/ 2416649 h 2450029"/>
              <a:gd name="connsiteX0" fmla="*/ 8456 w 9485864"/>
              <a:gd name="connsiteY0" fmla="*/ 2416649 h 2450029"/>
              <a:gd name="connsiteX1" fmla="*/ 1910052 w 9485864"/>
              <a:gd name="connsiteY1" fmla="*/ 1655508 h 2450029"/>
              <a:gd name="connsiteX2" fmla="*/ 7387829 w 9485864"/>
              <a:gd name="connsiteY2" fmla="*/ 2355637 h 2450029"/>
              <a:gd name="connsiteX3" fmla="*/ 9454790 w 9485864"/>
              <a:gd name="connsiteY3" fmla="*/ 1533526 h 2450029"/>
              <a:gd name="connsiteX4" fmla="*/ 9485864 w 9485864"/>
              <a:gd name="connsiteY4" fmla="*/ 0 h 2450029"/>
              <a:gd name="connsiteX5" fmla="*/ 0 w 9485864"/>
              <a:gd name="connsiteY5" fmla="*/ 85725 h 2450029"/>
              <a:gd name="connsiteX6" fmla="*/ 8456 w 9485864"/>
              <a:gd name="connsiteY6" fmla="*/ 2416649 h 2450029"/>
              <a:gd name="connsiteX0" fmla="*/ 8456 w 9485864"/>
              <a:gd name="connsiteY0" fmla="*/ 2416649 h 2450029"/>
              <a:gd name="connsiteX1" fmla="*/ 1910052 w 9485864"/>
              <a:gd name="connsiteY1" fmla="*/ 1655508 h 2450029"/>
              <a:gd name="connsiteX2" fmla="*/ 7387829 w 9485864"/>
              <a:gd name="connsiteY2" fmla="*/ 2355637 h 2450029"/>
              <a:gd name="connsiteX3" fmla="*/ 9454790 w 9485864"/>
              <a:gd name="connsiteY3" fmla="*/ 1533526 h 2450029"/>
              <a:gd name="connsiteX4" fmla="*/ 9485864 w 9485864"/>
              <a:gd name="connsiteY4" fmla="*/ 0 h 2450029"/>
              <a:gd name="connsiteX5" fmla="*/ 0 w 9485864"/>
              <a:gd name="connsiteY5" fmla="*/ 85725 h 2450029"/>
              <a:gd name="connsiteX6" fmla="*/ 8456 w 9485864"/>
              <a:gd name="connsiteY6" fmla="*/ 2416649 h 2450029"/>
              <a:gd name="connsiteX0" fmla="*/ 8456 w 9485864"/>
              <a:gd name="connsiteY0" fmla="*/ 2416649 h 2450029"/>
              <a:gd name="connsiteX1" fmla="*/ 1910052 w 9485864"/>
              <a:gd name="connsiteY1" fmla="*/ 1655508 h 2450029"/>
              <a:gd name="connsiteX2" fmla="*/ 7387829 w 9485864"/>
              <a:gd name="connsiteY2" fmla="*/ 2355637 h 2450029"/>
              <a:gd name="connsiteX3" fmla="*/ 9447759 w 9485864"/>
              <a:gd name="connsiteY3" fmla="*/ 1810888 h 2450029"/>
              <a:gd name="connsiteX4" fmla="*/ 9485864 w 9485864"/>
              <a:gd name="connsiteY4" fmla="*/ 0 h 2450029"/>
              <a:gd name="connsiteX5" fmla="*/ 0 w 9485864"/>
              <a:gd name="connsiteY5" fmla="*/ 85725 h 2450029"/>
              <a:gd name="connsiteX6" fmla="*/ 8456 w 9485864"/>
              <a:gd name="connsiteY6" fmla="*/ 2416649 h 2450029"/>
              <a:gd name="connsiteX0" fmla="*/ 8456 w 9485864"/>
              <a:gd name="connsiteY0" fmla="*/ 2370423 h 2403803"/>
              <a:gd name="connsiteX1" fmla="*/ 1910052 w 9485864"/>
              <a:gd name="connsiteY1" fmla="*/ 1609282 h 2403803"/>
              <a:gd name="connsiteX2" fmla="*/ 7387829 w 9485864"/>
              <a:gd name="connsiteY2" fmla="*/ 2309411 h 2403803"/>
              <a:gd name="connsiteX3" fmla="*/ 9447759 w 9485864"/>
              <a:gd name="connsiteY3" fmla="*/ 1764662 h 2403803"/>
              <a:gd name="connsiteX4" fmla="*/ 9485864 w 9485864"/>
              <a:gd name="connsiteY4" fmla="*/ 0 h 2403803"/>
              <a:gd name="connsiteX5" fmla="*/ 0 w 9485864"/>
              <a:gd name="connsiteY5" fmla="*/ 39499 h 2403803"/>
              <a:gd name="connsiteX6" fmla="*/ 8456 w 9485864"/>
              <a:gd name="connsiteY6" fmla="*/ 2370423 h 2403803"/>
              <a:gd name="connsiteX0" fmla="*/ 8456 w 9485864"/>
              <a:gd name="connsiteY0" fmla="*/ 2330924 h 2364304"/>
              <a:gd name="connsiteX1" fmla="*/ 1910052 w 9485864"/>
              <a:gd name="connsiteY1" fmla="*/ 1569783 h 2364304"/>
              <a:gd name="connsiteX2" fmla="*/ 7387829 w 9485864"/>
              <a:gd name="connsiteY2" fmla="*/ 2269912 h 2364304"/>
              <a:gd name="connsiteX3" fmla="*/ 9447759 w 9485864"/>
              <a:gd name="connsiteY3" fmla="*/ 1725163 h 2364304"/>
              <a:gd name="connsiteX4" fmla="*/ 9485864 w 9485864"/>
              <a:gd name="connsiteY4" fmla="*/ 52955 h 2364304"/>
              <a:gd name="connsiteX5" fmla="*/ 0 w 9485864"/>
              <a:gd name="connsiteY5" fmla="*/ 0 h 2364304"/>
              <a:gd name="connsiteX6" fmla="*/ 8456 w 9485864"/>
              <a:gd name="connsiteY6" fmla="*/ 2330924 h 2364304"/>
              <a:gd name="connsiteX0" fmla="*/ 8456 w 9485864"/>
              <a:gd name="connsiteY0" fmla="*/ 2330924 h 2364304"/>
              <a:gd name="connsiteX1" fmla="*/ 1910052 w 9485864"/>
              <a:gd name="connsiteY1" fmla="*/ 1569783 h 2364304"/>
              <a:gd name="connsiteX2" fmla="*/ 7387829 w 9485864"/>
              <a:gd name="connsiteY2" fmla="*/ 2269912 h 2364304"/>
              <a:gd name="connsiteX3" fmla="*/ 9447759 w 9485864"/>
              <a:gd name="connsiteY3" fmla="*/ 1725163 h 2364304"/>
              <a:gd name="connsiteX4" fmla="*/ 9485864 w 9485864"/>
              <a:gd name="connsiteY4" fmla="*/ 52955 h 2364304"/>
              <a:gd name="connsiteX5" fmla="*/ 0 w 9485864"/>
              <a:gd name="connsiteY5" fmla="*/ 0 h 2364304"/>
              <a:gd name="connsiteX6" fmla="*/ 8456 w 9485864"/>
              <a:gd name="connsiteY6" fmla="*/ 2330924 h 2364304"/>
              <a:gd name="connsiteX0" fmla="*/ 8456 w 9485864"/>
              <a:gd name="connsiteY0" fmla="*/ 2330924 h 2364304"/>
              <a:gd name="connsiteX1" fmla="*/ 1910052 w 9485864"/>
              <a:gd name="connsiteY1" fmla="*/ 1569783 h 2364304"/>
              <a:gd name="connsiteX2" fmla="*/ 7387829 w 9485864"/>
              <a:gd name="connsiteY2" fmla="*/ 2269912 h 2364304"/>
              <a:gd name="connsiteX3" fmla="*/ 9437211 w 9485864"/>
              <a:gd name="connsiteY3" fmla="*/ 1725163 h 2364304"/>
              <a:gd name="connsiteX4" fmla="*/ 9485864 w 9485864"/>
              <a:gd name="connsiteY4" fmla="*/ 52955 h 2364304"/>
              <a:gd name="connsiteX5" fmla="*/ 0 w 9485864"/>
              <a:gd name="connsiteY5" fmla="*/ 0 h 2364304"/>
              <a:gd name="connsiteX6" fmla="*/ 8456 w 9485864"/>
              <a:gd name="connsiteY6" fmla="*/ 2330924 h 2364304"/>
              <a:gd name="connsiteX0" fmla="*/ 8456 w 9448109"/>
              <a:gd name="connsiteY0" fmla="*/ 2330924 h 2364304"/>
              <a:gd name="connsiteX1" fmla="*/ 1910052 w 9448109"/>
              <a:gd name="connsiteY1" fmla="*/ 1569783 h 2364304"/>
              <a:gd name="connsiteX2" fmla="*/ 7387829 w 9448109"/>
              <a:gd name="connsiteY2" fmla="*/ 2269912 h 2364304"/>
              <a:gd name="connsiteX3" fmla="*/ 9437211 w 9448109"/>
              <a:gd name="connsiteY3" fmla="*/ 1725163 h 2364304"/>
              <a:gd name="connsiteX4" fmla="*/ 9443675 w 9448109"/>
              <a:gd name="connsiteY4" fmla="*/ 52955 h 2364304"/>
              <a:gd name="connsiteX5" fmla="*/ 0 w 9448109"/>
              <a:gd name="connsiteY5" fmla="*/ 0 h 2364304"/>
              <a:gd name="connsiteX6" fmla="*/ 8456 w 9448109"/>
              <a:gd name="connsiteY6" fmla="*/ 2330924 h 2364304"/>
              <a:gd name="connsiteX0" fmla="*/ 8456 w 9448579"/>
              <a:gd name="connsiteY0" fmla="*/ 2330924 h 2364304"/>
              <a:gd name="connsiteX1" fmla="*/ 1910052 w 9448579"/>
              <a:gd name="connsiteY1" fmla="*/ 1569783 h 2364304"/>
              <a:gd name="connsiteX2" fmla="*/ 7387829 w 9448579"/>
              <a:gd name="connsiteY2" fmla="*/ 2269912 h 2364304"/>
              <a:gd name="connsiteX3" fmla="*/ 9437211 w 9448579"/>
              <a:gd name="connsiteY3" fmla="*/ 1725163 h 2364304"/>
              <a:gd name="connsiteX4" fmla="*/ 9443675 w 9448579"/>
              <a:gd name="connsiteY4" fmla="*/ 52955 h 2364304"/>
              <a:gd name="connsiteX5" fmla="*/ 0 w 9448579"/>
              <a:gd name="connsiteY5" fmla="*/ 0 h 2364304"/>
              <a:gd name="connsiteX6" fmla="*/ 8456 w 9448579"/>
              <a:gd name="connsiteY6" fmla="*/ 2330924 h 2364304"/>
              <a:gd name="connsiteX0" fmla="*/ 8456 w 9443675"/>
              <a:gd name="connsiteY0" fmla="*/ 2330924 h 2364304"/>
              <a:gd name="connsiteX1" fmla="*/ 1910052 w 9443675"/>
              <a:gd name="connsiteY1" fmla="*/ 1569783 h 2364304"/>
              <a:gd name="connsiteX2" fmla="*/ 7387829 w 9443675"/>
              <a:gd name="connsiteY2" fmla="*/ 2269912 h 2364304"/>
              <a:gd name="connsiteX3" fmla="*/ 9437211 w 9443675"/>
              <a:gd name="connsiteY3" fmla="*/ 1725163 h 2364304"/>
              <a:gd name="connsiteX4" fmla="*/ 9443675 w 9443675"/>
              <a:gd name="connsiteY4" fmla="*/ 52955 h 2364304"/>
              <a:gd name="connsiteX5" fmla="*/ 0 w 9443675"/>
              <a:gd name="connsiteY5" fmla="*/ 0 h 2364304"/>
              <a:gd name="connsiteX6" fmla="*/ 8456 w 9443675"/>
              <a:gd name="connsiteY6" fmla="*/ 2330924 h 2364304"/>
              <a:gd name="connsiteX0" fmla="*/ 8456 w 9443675"/>
              <a:gd name="connsiteY0" fmla="*/ 2330924 h 2364304"/>
              <a:gd name="connsiteX1" fmla="*/ 1910052 w 9443675"/>
              <a:gd name="connsiteY1" fmla="*/ 1569783 h 2364304"/>
              <a:gd name="connsiteX2" fmla="*/ 7387829 w 9443675"/>
              <a:gd name="connsiteY2" fmla="*/ 2269912 h 2364304"/>
              <a:gd name="connsiteX3" fmla="*/ 9437211 w 9443675"/>
              <a:gd name="connsiteY3" fmla="*/ 1725163 h 2364304"/>
              <a:gd name="connsiteX4" fmla="*/ 9443675 w 9443675"/>
              <a:gd name="connsiteY4" fmla="*/ 52955 h 2364304"/>
              <a:gd name="connsiteX5" fmla="*/ 0 w 9443675"/>
              <a:gd name="connsiteY5" fmla="*/ 0 h 2364304"/>
              <a:gd name="connsiteX6" fmla="*/ 8456 w 9443675"/>
              <a:gd name="connsiteY6" fmla="*/ 2330924 h 2364304"/>
              <a:gd name="connsiteX0" fmla="*/ 4940 w 9443675"/>
              <a:gd name="connsiteY0" fmla="*/ 2330924 h 2364304"/>
              <a:gd name="connsiteX1" fmla="*/ 1910052 w 9443675"/>
              <a:gd name="connsiteY1" fmla="*/ 1569783 h 2364304"/>
              <a:gd name="connsiteX2" fmla="*/ 7387829 w 9443675"/>
              <a:gd name="connsiteY2" fmla="*/ 2269912 h 2364304"/>
              <a:gd name="connsiteX3" fmla="*/ 9437211 w 9443675"/>
              <a:gd name="connsiteY3" fmla="*/ 1725163 h 2364304"/>
              <a:gd name="connsiteX4" fmla="*/ 9443675 w 9443675"/>
              <a:gd name="connsiteY4" fmla="*/ 52955 h 2364304"/>
              <a:gd name="connsiteX5" fmla="*/ 0 w 9443675"/>
              <a:gd name="connsiteY5" fmla="*/ 0 h 2364304"/>
              <a:gd name="connsiteX6" fmla="*/ 4940 w 9443675"/>
              <a:gd name="connsiteY6" fmla="*/ 2330924 h 2364304"/>
              <a:gd name="connsiteX0" fmla="*/ 1424 w 9443675"/>
              <a:gd name="connsiteY0" fmla="*/ 2330924 h 2364304"/>
              <a:gd name="connsiteX1" fmla="*/ 1910052 w 9443675"/>
              <a:gd name="connsiteY1" fmla="*/ 1569783 h 2364304"/>
              <a:gd name="connsiteX2" fmla="*/ 7387829 w 9443675"/>
              <a:gd name="connsiteY2" fmla="*/ 2269912 h 2364304"/>
              <a:gd name="connsiteX3" fmla="*/ 9437211 w 9443675"/>
              <a:gd name="connsiteY3" fmla="*/ 1725163 h 2364304"/>
              <a:gd name="connsiteX4" fmla="*/ 9443675 w 9443675"/>
              <a:gd name="connsiteY4" fmla="*/ 52955 h 2364304"/>
              <a:gd name="connsiteX5" fmla="*/ 0 w 9443675"/>
              <a:gd name="connsiteY5" fmla="*/ 0 h 2364304"/>
              <a:gd name="connsiteX6" fmla="*/ 1424 w 9443675"/>
              <a:gd name="connsiteY6" fmla="*/ 2330924 h 2364304"/>
              <a:gd name="connsiteX0" fmla="*/ 1424 w 9440144"/>
              <a:gd name="connsiteY0" fmla="*/ 2330924 h 2364304"/>
              <a:gd name="connsiteX1" fmla="*/ 1910052 w 9440144"/>
              <a:gd name="connsiteY1" fmla="*/ 1569783 h 2364304"/>
              <a:gd name="connsiteX2" fmla="*/ 7387829 w 9440144"/>
              <a:gd name="connsiteY2" fmla="*/ 2269912 h 2364304"/>
              <a:gd name="connsiteX3" fmla="*/ 9437211 w 9440144"/>
              <a:gd name="connsiteY3" fmla="*/ 1725163 h 2364304"/>
              <a:gd name="connsiteX4" fmla="*/ 9426096 w 9440144"/>
              <a:gd name="connsiteY4" fmla="*/ 12505 h 2364304"/>
              <a:gd name="connsiteX5" fmla="*/ 0 w 9440144"/>
              <a:gd name="connsiteY5" fmla="*/ 0 h 2364304"/>
              <a:gd name="connsiteX6" fmla="*/ 1424 w 9440144"/>
              <a:gd name="connsiteY6" fmla="*/ 2330924 h 2364304"/>
              <a:gd name="connsiteX0" fmla="*/ 1424 w 9430565"/>
              <a:gd name="connsiteY0" fmla="*/ 2330924 h 2364304"/>
              <a:gd name="connsiteX1" fmla="*/ 1910052 w 9430565"/>
              <a:gd name="connsiteY1" fmla="*/ 1569783 h 2364304"/>
              <a:gd name="connsiteX2" fmla="*/ 7387829 w 9430565"/>
              <a:gd name="connsiteY2" fmla="*/ 2269912 h 2364304"/>
              <a:gd name="connsiteX3" fmla="*/ 9426664 w 9430565"/>
              <a:gd name="connsiteY3" fmla="*/ 1730942 h 2364304"/>
              <a:gd name="connsiteX4" fmla="*/ 9426096 w 9430565"/>
              <a:gd name="connsiteY4" fmla="*/ 12505 h 2364304"/>
              <a:gd name="connsiteX5" fmla="*/ 0 w 9430565"/>
              <a:gd name="connsiteY5" fmla="*/ 0 h 2364304"/>
              <a:gd name="connsiteX6" fmla="*/ 1424 w 9430565"/>
              <a:gd name="connsiteY6" fmla="*/ 2330924 h 2364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30565" h="2364304">
                <a:moveTo>
                  <a:pt x="1424" y="2330924"/>
                </a:moveTo>
                <a:cubicBezTo>
                  <a:pt x="319766" y="2554761"/>
                  <a:pt x="678985" y="1579952"/>
                  <a:pt x="1910052" y="1569783"/>
                </a:cubicBezTo>
                <a:cubicBezTo>
                  <a:pt x="3141119" y="1559614"/>
                  <a:pt x="6135060" y="2243052"/>
                  <a:pt x="7387829" y="2269912"/>
                </a:cubicBezTo>
                <a:cubicBezTo>
                  <a:pt x="8640598" y="2296772"/>
                  <a:pt x="9333644" y="2281107"/>
                  <a:pt x="9426664" y="1730942"/>
                </a:cubicBezTo>
                <a:cubicBezTo>
                  <a:pt x="9439700" y="1137217"/>
                  <a:pt x="9414945" y="1009328"/>
                  <a:pt x="9426096" y="12505"/>
                </a:cubicBezTo>
                <a:lnTo>
                  <a:pt x="0" y="0"/>
                </a:lnTo>
                <a:cubicBezTo>
                  <a:pt x="8114" y="759133"/>
                  <a:pt x="-2695" y="1992787"/>
                  <a:pt x="1424" y="2330924"/>
                </a:cubicBezTo>
                <a:close/>
              </a:path>
            </a:pathLst>
          </a:custGeom>
          <a:solidFill>
            <a:srgbClr val="348E90"/>
          </a:solidFill>
          <a:ln w="3175">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800" dirty="0"/>
          </a:p>
        </p:txBody>
      </p:sp>
      <p:sp>
        <p:nvSpPr>
          <p:cNvPr id="7" name="Rectangle 6">
            <a:extLst>
              <a:ext uri="{FF2B5EF4-FFF2-40B4-BE49-F238E27FC236}">
                <a16:creationId xmlns:a16="http://schemas.microsoft.com/office/drawing/2014/main" id="{E2DA6A14-BE07-7213-405D-4CA2EBA1A206}"/>
              </a:ext>
            </a:extLst>
          </p:cNvPr>
          <p:cNvSpPr/>
          <p:nvPr/>
        </p:nvSpPr>
        <p:spPr>
          <a:xfrm>
            <a:off x="210904" y="4766798"/>
            <a:ext cx="8640306" cy="369332"/>
          </a:xfrm>
          <a:prstGeom prst="rect">
            <a:avLst/>
          </a:prstGeom>
        </p:spPr>
        <p:txBody>
          <a:bodyPr wrap="square">
            <a:spAutoFit/>
          </a:bodyPr>
          <a:lstStyle/>
          <a:p>
            <a:r>
              <a:rPr lang="en-IN" sz="900" b="1" i="0" u="none" strike="noStrike" dirty="0">
                <a:solidFill>
                  <a:schemeClr val="bg1"/>
                </a:solidFill>
                <a:effectLst/>
                <a:latin typeface="Calibri" panose="020F0502020204030204" pitchFamily="34" charset="0"/>
                <a:cs typeface="Calibri" panose="020F0502020204030204" pitchFamily="34" charset="0"/>
              </a:rPr>
              <a:t>Disclaimer:</a:t>
            </a:r>
            <a:r>
              <a:rPr lang="en-IN" sz="900" b="0" i="0" u="none" strike="noStrike" dirty="0">
                <a:solidFill>
                  <a:schemeClr val="bg1"/>
                </a:solidFill>
                <a:effectLst/>
                <a:latin typeface="Calibri" panose="020F0502020204030204" pitchFamily="34" charset="0"/>
                <a:cs typeface="Calibri" panose="020F0502020204030204" pitchFamily="34" charset="0"/>
              </a:rPr>
              <a:t> The information produced in this document is proprietor knowledge of ALabs AI Private Limited, dba </a:t>
            </a:r>
            <a:r>
              <a:rPr lang="en-IN" sz="900" b="0" i="0" u="none" strike="noStrike" dirty="0" err="1">
                <a:solidFill>
                  <a:schemeClr val="bg1"/>
                </a:solidFill>
                <a:effectLst/>
                <a:latin typeface="Calibri" panose="020F0502020204030204" pitchFamily="34" charset="0"/>
                <a:cs typeface="Calibri" panose="020F0502020204030204" pitchFamily="34" charset="0"/>
              </a:rPr>
              <a:t>ScaletrixAI</a:t>
            </a:r>
            <a:r>
              <a:rPr lang="en-IN" sz="900" b="0" i="0" u="none" strike="noStrike" dirty="0">
                <a:solidFill>
                  <a:schemeClr val="bg1"/>
                </a:solidFill>
                <a:effectLst/>
                <a:latin typeface="Calibri" panose="020F0502020204030204" pitchFamily="34" charset="0"/>
                <a:cs typeface="Calibri" panose="020F0502020204030204" pitchFamily="34" charset="0"/>
              </a:rPr>
              <a:t>,  ©, 2017-2023 Unauthorized use or duplication of this material or any part of this material, including data, in any form without explicit and written permission will attract legal action</a:t>
            </a:r>
            <a:endParaRPr lang="en-GB" sz="900" kern="1200" dirty="0">
              <a:solidFill>
                <a:schemeClr val="bg1"/>
              </a:solidFill>
              <a:effectLst/>
              <a:latin typeface="Calibri" panose="020F0502020204030204" pitchFamily="34" charset="0"/>
              <a:ea typeface="+mn-ea"/>
              <a:cs typeface="Calibri" panose="020F0502020204030204" pitchFamily="34" charset="0"/>
            </a:endParaRPr>
          </a:p>
        </p:txBody>
      </p:sp>
      <p:pic>
        <p:nvPicPr>
          <p:cNvPr id="8" name="Picture 7">
            <a:extLst>
              <a:ext uri="{FF2B5EF4-FFF2-40B4-BE49-F238E27FC236}">
                <a16:creationId xmlns:a16="http://schemas.microsoft.com/office/drawing/2014/main" id="{A9B28688-2EB4-2123-29C3-E4FD02DA4DBE}"/>
              </a:ext>
            </a:extLst>
          </p:cNvPr>
          <p:cNvPicPr>
            <a:picLocks noChangeAspect="1"/>
          </p:cNvPicPr>
          <p:nvPr/>
        </p:nvPicPr>
        <p:blipFill rotWithShape="1">
          <a:blip r:embed="rId2"/>
          <a:srcRect l="7158" t="10561" r="8984" b="14075"/>
          <a:stretch/>
        </p:blipFill>
        <p:spPr>
          <a:xfrm>
            <a:off x="135178" y="168923"/>
            <a:ext cx="2677768" cy="714447"/>
          </a:xfrm>
          <a:prstGeom prst="rect">
            <a:avLst/>
          </a:prstGeom>
        </p:spPr>
      </p:pic>
      <p:sp>
        <p:nvSpPr>
          <p:cNvPr id="5" name="Google Shape;133;g61ca4f9afc_1_413">
            <a:extLst>
              <a:ext uri="{FF2B5EF4-FFF2-40B4-BE49-F238E27FC236}">
                <a16:creationId xmlns:a16="http://schemas.microsoft.com/office/drawing/2014/main" id="{20698C81-16EA-D2D4-128D-90F7B5B1F19E}"/>
              </a:ext>
            </a:extLst>
          </p:cNvPr>
          <p:cNvSpPr/>
          <p:nvPr/>
        </p:nvSpPr>
        <p:spPr>
          <a:xfrm>
            <a:off x="4492940" y="3784178"/>
            <a:ext cx="4645653" cy="261057"/>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600" b="1" i="0" u="none" strike="noStrike" cap="none" dirty="0">
                <a:solidFill>
                  <a:schemeClr val="bg2">
                    <a:lumMod val="75000"/>
                    <a:lumOff val="25000"/>
                  </a:schemeClr>
                </a:solidFill>
                <a:latin typeface="Calibri"/>
                <a:ea typeface="Calibri"/>
                <a:cs typeface="Calibri"/>
                <a:sym typeface="Calibri"/>
              </a:rPr>
              <a:t>•  NEW DELHI  •  BANGALORE  •  UNITED STATES  </a:t>
            </a:r>
            <a:endParaRPr sz="1600" b="1" i="0" u="none" strike="noStrike" cap="none" dirty="0">
              <a:solidFill>
                <a:schemeClr val="bg2">
                  <a:lumMod val="75000"/>
                  <a:lumOff val="25000"/>
                </a:schemeClr>
              </a:solidFill>
              <a:latin typeface="Calibri"/>
              <a:ea typeface="Calibri"/>
              <a:cs typeface="Calibri"/>
              <a:sym typeface="Calibri"/>
            </a:endParaRPr>
          </a:p>
        </p:txBody>
      </p:sp>
      <p:pic>
        <p:nvPicPr>
          <p:cNvPr id="10" name="Picture 9">
            <a:extLst>
              <a:ext uri="{FF2B5EF4-FFF2-40B4-BE49-F238E27FC236}">
                <a16:creationId xmlns:a16="http://schemas.microsoft.com/office/drawing/2014/main" id="{4822E74E-4BA3-3432-73FD-3D86F637E0AC}"/>
              </a:ext>
            </a:extLst>
          </p:cNvPr>
          <p:cNvPicPr>
            <a:picLocks noChangeAspect="1"/>
          </p:cNvPicPr>
          <p:nvPr/>
        </p:nvPicPr>
        <p:blipFill rotWithShape="1">
          <a:blip r:embed="rId3"/>
          <a:srcRect r="5636" b="4250"/>
          <a:stretch/>
        </p:blipFill>
        <p:spPr>
          <a:xfrm flipH="1">
            <a:off x="1338940" y="1595088"/>
            <a:ext cx="2684418" cy="2365231"/>
          </a:xfrm>
          <a:prstGeom prst="rect">
            <a:avLst/>
          </a:prstGeom>
        </p:spPr>
      </p:pic>
      <p:sp>
        <p:nvSpPr>
          <p:cNvPr id="12" name="TextBox 11">
            <a:extLst>
              <a:ext uri="{FF2B5EF4-FFF2-40B4-BE49-F238E27FC236}">
                <a16:creationId xmlns:a16="http://schemas.microsoft.com/office/drawing/2014/main" id="{6378693F-778E-5E1A-99F7-56C4711ADE88}"/>
              </a:ext>
            </a:extLst>
          </p:cNvPr>
          <p:cNvSpPr txBox="1"/>
          <p:nvPr/>
        </p:nvSpPr>
        <p:spPr>
          <a:xfrm>
            <a:off x="2160746" y="4182303"/>
            <a:ext cx="6969627" cy="400110"/>
          </a:xfrm>
          <a:prstGeom prst="rect">
            <a:avLst/>
          </a:prstGeom>
          <a:noFill/>
        </p:spPr>
        <p:txBody>
          <a:bodyPr wrap="square" rtlCol="0">
            <a:noAutofit/>
          </a:bodyPr>
          <a:lstStyle/>
          <a:p>
            <a:pPr marL="0" marR="0" lvl="0" indent="0" algn="r" defTabSz="914333" rtl="0" eaLnBrk="1" fontAlgn="auto" latinLnBrk="0" hangingPunct="1">
              <a:lnSpc>
                <a:spcPct val="100000"/>
              </a:lnSpc>
              <a:spcBef>
                <a:spcPts val="0"/>
              </a:spcBef>
              <a:spcAft>
                <a:spcPts val="0"/>
              </a:spcAft>
              <a:buClr>
                <a:srgbClr val="000000"/>
              </a:buClr>
              <a:buSzTx/>
              <a:buFont typeface="Arial"/>
              <a:buNone/>
              <a:tabLst/>
              <a:defRPr/>
            </a:pPr>
            <a:r>
              <a:rPr lang="en-US" sz="2800" b="1" dirty="0">
                <a:solidFill>
                  <a:schemeClr val="tx1"/>
                </a:solidFill>
                <a:latin typeface="Raleway" pitchFamily="2" charset="0"/>
                <a:ea typeface="Raleway"/>
                <a:cs typeface="Raleway"/>
                <a:sym typeface="Raleway"/>
              </a:rPr>
              <a:t>Empowering Your Business With Data</a:t>
            </a:r>
          </a:p>
        </p:txBody>
      </p:sp>
      <p:sp>
        <p:nvSpPr>
          <p:cNvPr id="3" name="Google Shape;22;p3">
            <a:extLst>
              <a:ext uri="{FF2B5EF4-FFF2-40B4-BE49-F238E27FC236}">
                <a16:creationId xmlns:a16="http://schemas.microsoft.com/office/drawing/2014/main" id="{8C8A9B0A-6035-846B-9E91-34061BBF9859}"/>
              </a:ext>
            </a:extLst>
          </p:cNvPr>
          <p:cNvSpPr/>
          <p:nvPr userDrawn="1"/>
        </p:nvSpPr>
        <p:spPr>
          <a:xfrm>
            <a:off x="-50" y="0"/>
            <a:ext cx="9144000" cy="4745982"/>
          </a:xfrm>
          <a:prstGeom prst="rect">
            <a:avLst/>
          </a:pr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dirty="0"/>
          </a:p>
        </p:txBody>
      </p:sp>
      <p:sp>
        <p:nvSpPr>
          <p:cNvPr id="6" name="Freeform: Shape 5">
            <a:extLst>
              <a:ext uri="{FF2B5EF4-FFF2-40B4-BE49-F238E27FC236}">
                <a16:creationId xmlns:a16="http://schemas.microsoft.com/office/drawing/2014/main" id="{74373194-489B-498B-D39E-4F0CEA10EC61}"/>
              </a:ext>
            </a:extLst>
          </p:cNvPr>
          <p:cNvSpPr/>
          <p:nvPr userDrawn="1"/>
        </p:nvSpPr>
        <p:spPr>
          <a:xfrm>
            <a:off x="0" y="0"/>
            <a:ext cx="9152022" cy="1396038"/>
          </a:xfrm>
          <a:custGeom>
            <a:avLst/>
            <a:gdLst>
              <a:gd name="connsiteX0" fmla="*/ 1006701 w 11832165"/>
              <a:gd name="connsiteY0" fmla="*/ 3518817 h 4329983"/>
              <a:gd name="connsiteX1" fmla="*/ 3254601 w 11832165"/>
              <a:gd name="connsiteY1" fmla="*/ 2613942 h 4329983"/>
              <a:gd name="connsiteX2" fmla="*/ 7445601 w 11832165"/>
              <a:gd name="connsiteY2" fmla="*/ 4328442 h 4329983"/>
              <a:gd name="connsiteX3" fmla="*/ 11369901 w 11832165"/>
              <a:gd name="connsiteY3" fmla="*/ 2261517 h 4329983"/>
              <a:gd name="connsiteX4" fmla="*/ 11036526 w 11832165"/>
              <a:gd name="connsiteY4" fmla="*/ 223167 h 4329983"/>
              <a:gd name="connsiteX5" fmla="*/ 4931001 w 11832165"/>
              <a:gd name="connsiteY5" fmla="*/ 118392 h 4329983"/>
              <a:gd name="connsiteX6" fmla="*/ 225651 w 11832165"/>
              <a:gd name="connsiteY6" fmla="*/ 804192 h 4329983"/>
              <a:gd name="connsiteX7" fmla="*/ 1006701 w 11832165"/>
              <a:gd name="connsiteY7" fmla="*/ 3518817 h 4329983"/>
              <a:gd name="connsiteX0" fmla="*/ 1006701 w 11750594"/>
              <a:gd name="connsiteY0" fmla="*/ 3408521 h 4219687"/>
              <a:gd name="connsiteX1" fmla="*/ 3254601 w 11750594"/>
              <a:gd name="connsiteY1" fmla="*/ 2503646 h 4219687"/>
              <a:gd name="connsiteX2" fmla="*/ 7445601 w 11750594"/>
              <a:gd name="connsiteY2" fmla="*/ 4218146 h 4219687"/>
              <a:gd name="connsiteX3" fmla="*/ 11369901 w 11750594"/>
              <a:gd name="connsiteY3" fmla="*/ 2151221 h 4219687"/>
              <a:gd name="connsiteX4" fmla="*/ 10869673 w 11750594"/>
              <a:gd name="connsiteY4" fmla="*/ 1065371 h 4219687"/>
              <a:gd name="connsiteX5" fmla="*/ 4931001 w 11750594"/>
              <a:gd name="connsiteY5" fmla="*/ 8096 h 4219687"/>
              <a:gd name="connsiteX6" fmla="*/ 225651 w 11750594"/>
              <a:gd name="connsiteY6" fmla="*/ 693896 h 4219687"/>
              <a:gd name="connsiteX7" fmla="*/ 1006701 w 11750594"/>
              <a:gd name="connsiteY7" fmla="*/ 3408521 h 4219687"/>
              <a:gd name="connsiteX0" fmla="*/ 708906 w 11452799"/>
              <a:gd name="connsiteY0" fmla="*/ 3408521 h 4219687"/>
              <a:gd name="connsiteX1" fmla="*/ 2956806 w 11452799"/>
              <a:gd name="connsiteY1" fmla="*/ 2503646 h 4219687"/>
              <a:gd name="connsiteX2" fmla="*/ 7147806 w 11452799"/>
              <a:gd name="connsiteY2" fmla="*/ 4218146 h 4219687"/>
              <a:gd name="connsiteX3" fmla="*/ 11072106 w 11452799"/>
              <a:gd name="connsiteY3" fmla="*/ 2151221 h 4219687"/>
              <a:gd name="connsiteX4" fmla="*/ 10571878 w 11452799"/>
              <a:gd name="connsiteY4" fmla="*/ 1065371 h 4219687"/>
              <a:gd name="connsiteX5" fmla="*/ 4633206 w 11452799"/>
              <a:gd name="connsiteY5" fmla="*/ 8096 h 4219687"/>
              <a:gd name="connsiteX6" fmla="*/ 281192 w 11452799"/>
              <a:gd name="connsiteY6" fmla="*/ 1313021 h 4219687"/>
              <a:gd name="connsiteX7" fmla="*/ 708906 w 11452799"/>
              <a:gd name="connsiteY7" fmla="*/ 3408521 h 4219687"/>
              <a:gd name="connsiteX0" fmla="*/ 707480 w 11451879"/>
              <a:gd name="connsiteY0" fmla="*/ 2445292 h 3256458"/>
              <a:gd name="connsiteX1" fmla="*/ 2955380 w 11451879"/>
              <a:gd name="connsiteY1" fmla="*/ 1540417 h 3256458"/>
              <a:gd name="connsiteX2" fmla="*/ 7146380 w 11451879"/>
              <a:gd name="connsiteY2" fmla="*/ 3254917 h 3256458"/>
              <a:gd name="connsiteX3" fmla="*/ 11070680 w 11451879"/>
              <a:gd name="connsiteY3" fmla="*/ 1187992 h 3256458"/>
              <a:gd name="connsiteX4" fmla="*/ 10570452 w 11451879"/>
              <a:gd name="connsiteY4" fmla="*/ 102142 h 3256458"/>
              <a:gd name="connsiteX5" fmla="*/ 4621965 w 11451879"/>
              <a:gd name="connsiteY5" fmla="*/ 111667 h 3256458"/>
              <a:gd name="connsiteX6" fmla="*/ 279766 w 11451879"/>
              <a:gd name="connsiteY6" fmla="*/ 349792 h 3256458"/>
              <a:gd name="connsiteX7" fmla="*/ 707480 w 11451879"/>
              <a:gd name="connsiteY7" fmla="*/ 2445292 h 3256458"/>
              <a:gd name="connsiteX0" fmla="*/ 707480 w 11434313"/>
              <a:gd name="connsiteY0" fmla="*/ 2451354 h 3262520"/>
              <a:gd name="connsiteX1" fmla="*/ 2955380 w 11434313"/>
              <a:gd name="connsiteY1" fmla="*/ 1546479 h 3262520"/>
              <a:gd name="connsiteX2" fmla="*/ 7146380 w 11434313"/>
              <a:gd name="connsiteY2" fmla="*/ 3260979 h 3262520"/>
              <a:gd name="connsiteX3" fmla="*/ 11070680 w 11434313"/>
              <a:gd name="connsiteY3" fmla="*/ 1194054 h 3262520"/>
              <a:gd name="connsiteX4" fmla="*/ 10531192 w 11434313"/>
              <a:gd name="connsiteY4" fmla="*/ 98679 h 3262520"/>
              <a:gd name="connsiteX5" fmla="*/ 4621965 w 11434313"/>
              <a:gd name="connsiteY5" fmla="*/ 117729 h 3262520"/>
              <a:gd name="connsiteX6" fmla="*/ 279766 w 11434313"/>
              <a:gd name="connsiteY6" fmla="*/ 355854 h 3262520"/>
              <a:gd name="connsiteX7" fmla="*/ 707480 w 11434313"/>
              <a:gd name="connsiteY7" fmla="*/ 2451354 h 3262520"/>
              <a:gd name="connsiteX0" fmla="*/ 206614 w 10933447"/>
              <a:gd name="connsiteY0" fmla="*/ 2451354 h 3262520"/>
              <a:gd name="connsiteX1" fmla="*/ 2454514 w 10933447"/>
              <a:gd name="connsiteY1" fmla="*/ 1546479 h 3262520"/>
              <a:gd name="connsiteX2" fmla="*/ 6645514 w 10933447"/>
              <a:gd name="connsiteY2" fmla="*/ 3260979 h 3262520"/>
              <a:gd name="connsiteX3" fmla="*/ 10569814 w 10933447"/>
              <a:gd name="connsiteY3" fmla="*/ 1194054 h 3262520"/>
              <a:gd name="connsiteX4" fmla="*/ 10030326 w 10933447"/>
              <a:gd name="connsiteY4" fmla="*/ 98679 h 3262520"/>
              <a:gd name="connsiteX5" fmla="*/ 4121099 w 10933447"/>
              <a:gd name="connsiteY5" fmla="*/ 117729 h 3262520"/>
              <a:gd name="connsiteX6" fmla="*/ 544462 w 10933447"/>
              <a:gd name="connsiteY6" fmla="*/ 203454 h 3262520"/>
              <a:gd name="connsiteX7" fmla="*/ 206614 w 10933447"/>
              <a:gd name="connsiteY7" fmla="*/ 2451354 h 3262520"/>
              <a:gd name="connsiteX0" fmla="*/ 206614 w 10933447"/>
              <a:gd name="connsiteY0" fmla="*/ 2451354 h 3262520"/>
              <a:gd name="connsiteX1" fmla="*/ 2454514 w 10933447"/>
              <a:gd name="connsiteY1" fmla="*/ 1546479 h 3262520"/>
              <a:gd name="connsiteX2" fmla="*/ 6645514 w 10933447"/>
              <a:gd name="connsiteY2" fmla="*/ 3260979 h 3262520"/>
              <a:gd name="connsiteX3" fmla="*/ 10569814 w 10933447"/>
              <a:gd name="connsiteY3" fmla="*/ 1194054 h 3262520"/>
              <a:gd name="connsiteX4" fmla="*/ 10030326 w 10933447"/>
              <a:gd name="connsiteY4" fmla="*/ 98679 h 3262520"/>
              <a:gd name="connsiteX5" fmla="*/ 4121099 w 10933447"/>
              <a:gd name="connsiteY5" fmla="*/ 117729 h 3262520"/>
              <a:gd name="connsiteX6" fmla="*/ 544462 w 10933447"/>
              <a:gd name="connsiteY6" fmla="*/ 203454 h 3262520"/>
              <a:gd name="connsiteX7" fmla="*/ 206614 w 10933447"/>
              <a:gd name="connsiteY7" fmla="*/ 2451354 h 3262520"/>
              <a:gd name="connsiteX0" fmla="*/ 206614 w 10933447"/>
              <a:gd name="connsiteY0" fmla="*/ 2451354 h 3262520"/>
              <a:gd name="connsiteX1" fmla="*/ 2454514 w 10933447"/>
              <a:gd name="connsiteY1" fmla="*/ 1546479 h 3262520"/>
              <a:gd name="connsiteX2" fmla="*/ 6645514 w 10933447"/>
              <a:gd name="connsiteY2" fmla="*/ 3260979 h 3262520"/>
              <a:gd name="connsiteX3" fmla="*/ 10569814 w 10933447"/>
              <a:gd name="connsiteY3" fmla="*/ 1194054 h 3262520"/>
              <a:gd name="connsiteX4" fmla="*/ 10030326 w 10933447"/>
              <a:gd name="connsiteY4" fmla="*/ 98679 h 3262520"/>
              <a:gd name="connsiteX5" fmla="*/ 4121099 w 10933447"/>
              <a:gd name="connsiteY5" fmla="*/ 117729 h 3262520"/>
              <a:gd name="connsiteX6" fmla="*/ 544462 w 10933447"/>
              <a:gd name="connsiteY6" fmla="*/ 203454 h 3262520"/>
              <a:gd name="connsiteX7" fmla="*/ 206614 w 10933447"/>
              <a:gd name="connsiteY7" fmla="*/ 2451354 h 3262520"/>
              <a:gd name="connsiteX0" fmla="*/ 90392 w 10817225"/>
              <a:gd name="connsiteY0" fmla="*/ 2451354 h 3262520"/>
              <a:gd name="connsiteX1" fmla="*/ 2338292 w 10817225"/>
              <a:gd name="connsiteY1" fmla="*/ 1546479 h 3262520"/>
              <a:gd name="connsiteX2" fmla="*/ 6529292 w 10817225"/>
              <a:gd name="connsiteY2" fmla="*/ 3260979 h 3262520"/>
              <a:gd name="connsiteX3" fmla="*/ 10453592 w 10817225"/>
              <a:gd name="connsiteY3" fmla="*/ 1194054 h 3262520"/>
              <a:gd name="connsiteX4" fmla="*/ 9914104 w 10817225"/>
              <a:gd name="connsiteY4" fmla="*/ 98679 h 3262520"/>
              <a:gd name="connsiteX5" fmla="*/ 4004877 w 10817225"/>
              <a:gd name="connsiteY5" fmla="*/ 117729 h 3262520"/>
              <a:gd name="connsiteX6" fmla="*/ 428240 w 10817225"/>
              <a:gd name="connsiteY6" fmla="*/ 203454 h 3262520"/>
              <a:gd name="connsiteX7" fmla="*/ 90392 w 10817225"/>
              <a:gd name="connsiteY7" fmla="*/ 2451354 h 3262520"/>
              <a:gd name="connsiteX0" fmla="*/ 90392 w 10817225"/>
              <a:gd name="connsiteY0" fmla="*/ 2451354 h 3262520"/>
              <a:gd name="connsiteX1" fmla="*/ 2338292 w 10817225"/>
              <a:gd name="connsiteY1" fmla="*/ 1546479 h 3262520"/>
              <a:gd name="connsiteX2" fmla="*/ 6529292 w 10817225"/>
              <a:gd name="connsiteY2" fmla="*/ 3260979 h 3262520"/>
              <a:gd name="connsiteX3" fmla="*/ 10453592 w 10817225"/>
              <a:gd name="connsiteY3" fmla="*/ 1194054 h 3262520"/>
              <a:gd name="connsiteX4" fmla="*/ 9914104 w 10817225"/>
              <a:gd name="connsiteY4" fmla="*/ 98679 h 3262520"/>
              <a:gd name="connsiteX5" fmla="*/ 4004877 w 10817225"/>
              <a:gd name="connsiteY5" fmla="*/ 117729 h 3262520"/>
              <a:gd name="connsiteX6" fmla="*/ 428240 w 10817225"/>
              <a:gd name="connsiteY6" fmla="*/ 203454 h 3262520"/>
              <a:gd name="connsiteX7" fmla="*/ 90392 w 10817225"/>
              <a:gd name="connsiteY7" fmla="*/ 2451354 h 3262520"/>
              <a:gd name="connsiteX0" fmla="*/ 153892 w 10527389"/>
              <a:gd name="connsiteY0" fmla="*/ 2527554 h 3262509"/>
              <a:gd name="connsiteX1" fmla="*/ 2048456 w 10527389"/>
              <a:gd name="connsiteY1" fmla="*/ 1546479 h 3262509"/>
              <a:gd name="connsiteX2" fmla="*/ 6239456 w 10527389"/>
              <a:gd name="connsiteY2" fmla="*/ 3260979 h 3262509"/>
              <a:gd name="connsiteX3" fmla="*/ 10163756 w 10527389"/>
              <a:gd name="connsiteY3" fmla="*/ 1194054 h 3262509"/>
              <a:gd name="connsiteX4" fmla="*/ 9624268 w 10527389"/>
              <a:gd name="connsiteY4" fmla="*/ 98679 h 3262509"/>
              <a:gd name="connsiteX5" fmla="*/ 3715041 w 10527389"/>
              <a:gd name="connsiteY5" fmla="*/ 117729 h 3262509"/>
              <a:gd name="connsiteX6" fmla="*/ 138404 w 10527389"/>
              <a:gd name="connsiteY6" fmla="*/ 203454 h 3262509"/>
              <a:gd name="connsiteX7" fmla="*/ 153892 w 10527389"/>
              <a:gd name="connsiteY7" fmla="*/ 2527554 h 3262509"/>
              <a:gd name="connsiteX0" fmla="*/ 40674 w 10414171"/>
              <a:gd name="connsiteY0" fmla="*/ 2527554 h 3262509"/>
              <a:gd name="connsiteX1" fmla="*/ 1935238 w 10414171"/>
              <a:gd name="connsiteY1" fmla="*/ 1546479 h 3262509"/>
              <a:gd name="connsiteX2" fmla="*/ 6126238 w 10414171"/>
              <a:gd name="connsiteY2" fmla="*/ 3260979 h 3262509"/>
              <a:gd name="connsiteX3" fmla="*/ 10050538 w 10414171"/>
              <a:gd name="connsiteY3" fmla="*/ 1194054 h 3262509"/>
              <a:gd name="connsiteX4" fmla="*/ 9511050 w 10414171"/>
              <a:gd name="connsiteY4" fmla="*/ 98679 h 3262509"/>
              <a:gd name="connsiteX5" fmla="*/ 3601823 w 10414171"/>
              <a:gd name="connsiteY5" fmla="*/ 117729 h 3262509"/>
              <a:gd name="connsiteX6" fmla="*/ 25186 w 10414171"/>
              <a:gd name="connsiteY6" fmla="*/ 203454 h 3262509"/>
              <a:gd name="connsiteX7" fmla="*/ 40674 w 10414171"/>
              <a:gd name="connsiteY7" fmla="*/ 2527554 h 3262509"/>
              <a:gd name="connsiteX0" fmla="*/ 40674 w 10414171"/>
              <a:gd name="connsiteY0" fmla="*/ 2527554 h 3262509"/>
              <a:gd name="connsiteX1" fmla="*/ 1935238 w 10414171"/>
              <a:gd name="connsiteY1" fmla="*/ 1546479 h 3262509"/>
              <a:gd name="connsiteX2" fmla="*/ 6126238 w 10414171"/>
              <a:gd name="connsiteY2" fmla="*/ 3260979 h 3262509"/>
              <a:gd name="connsiteX3" fmla="*/ 10050538 w 10414171"/>
              <a:gd name="connsiteY3" fmla="*/ 1194054 h 3262509"/>
              <a:gd name="connsiteX4" fmla="*/ 9511050 w 10414171"/>
              <a:gd name="connsiteY4" fmla="*/ 98679 h 3262509"/>
              <a:gd name="connsiteX5" fmla="*/ 3601823 w 10414171"/>
              <a:gd name="connsiteY5" fmla="*/ 117729 h 3262509"/>
              <a:gd name="connsiteX6" fmla="*/ 25186 w 10414171"/>
              <a:gd name="connsiteY6" fmla="*/ 203454 h 3262509"/>
              <a:gd name="connsiteX7" fmla="*/ 40674 w 10414171"/>
              <a:gd name="connsiteY7" fmla="*/ 2527554 h 3262509"/>
              <a:gd name="connsiteX0" fmla="*/ 40674 w 10414171"/>
              <a:gd name="connsiteY0" fmla="*/ 2460651 h 3195606"/>
              <a:gd name="connsiteX1" fmla="*/ 1935238 w 10414171"/>
              <a:gd name="connsiteY1" fmla="*/ 1479576 h 3195606"/>
              <a:gd name="connsiteX2" fmla="*/ 6126238 w 10414171"/>
              <a:gd name="connsiteY2" fmla="*/ 3194076 h 3195606"/>
              <a:gd name="connsiteX3" fmla="*/ 10050538 w 10414171"/>
              <a:gd name="connsiteY3" fmla="*/ 1127151 h 3195606"/>
              <a:gd name="connsiteX4" fmla="*/ 9511050 w 10414171"/>
              <a:gd name="connsiteY4" fmla="*/ 31776 h 3195606"/>
              <a:gd name="connsiteX5" fmla="*/ 3601823 w 10414171"/>
              <a:gd name="connsiteY5" fmla="*/ 50826 h 3195606"/>
              <a:gd name="connsiteX6" fmla="*/ 25186 w 10414171"/>
              <a:gd name="connsiteY6" fmla="*/ 136551 h 3195606"/>
              <a:gd name="connsiteX7" fmla="*/ 40674 w 10414171"/>
              <a:gd name="connsiteY7" fmla="*/ 2460651 h 3195606"/>
              <a:gd name="connsiteX0" fmla="*/ 40674 w 10209660"/>
              <a:gd name="connsiteY0" fmla="*/ 2460651 h 3195606"/>
              <a:gd name="connsiteX1" fmla="*/ 1935238 w 10209660"/>
              <a:gd name="connsiteY1" fmla="*/ 1479576 h 3195606"/>
              <a:gd name="connsiteX2" fmla="*/ 6126238 w 10209660"/>
              <a:gd name="connsiteY2" fmla="*/ 3194076 h 3195606"/>
              <a:gd name="connsiteX3" fmla="*/ 10050538 w 10209660"/>
              <a:gd name="connsiteY3" fmla="*/ 1127151 h 3195606"/>
              <a:gd name="connsiteX4" fmla="*/ 9511050 w 10209660"/>
              <a:gd name="connsiteY4" fmla="*/ 31776 h 3195606"/>
              <a:gd name="connsiteX5" fmla="*/ 3601823 w 10209660"/>
              <a:gd name="connsiteY5" fmla="*/ 50826 h 3195606"/>
              <a:gd name="connsiteX6" fmla="*/ 25186 w 10209660"/>
              <a:gd name="connsiteY6" fmla="*/ 136551 h 3195606"/>
              <a:gd name="connsiteX7" fmla="*/ 40674 w 10209660"/>
              <a:gd name="connsiteY7" fmla="*/ 2460651 h 3195606"/>
              <a:gd name="connsiteX0" fmla="*/ 40674 w 9765651"/>
              <a:gd name="connsiteY0" fmla="*/ 2460651 h 3194281"/>
              <a:gd name="connsiteX1" fmla="*/ 1935238 w 9765651"/>
              <a:gd name="connsiteY1" fmla="*/ 1479576 h 3194281"/>
              <a:gd name="connsiteX2" fmla="*/ 6126238 w 9765651"/>
              <a:gd name="connsiteY2" fmla="*/ 3194076 h 3194281"/>
              <a:gd name="connsiteX3" fmla="*/ 9520534 w 9765651"/>
              <a:gd name="connsiteY3" fmla="*/ 1584351 h 3194281"/>
              <a:gd name="connsiteX4" fmla="*/ 9511050 w 9765651"/>
              <a:gd name="connsiteY4" fmla="*/ 31776 h 3194281"/>
              <a:gd name="connsiteX5" fmla="*/ 3601823 w 9765651"/>
              <a:gd name="connsiteY5" fmla="*/ 50826 h 3194281"/>
              <a:gd name="connsiteX6" fmla="*/ 25186 w 9765651"/>
              <a:gd name="connsiteY6" fmla="*/ 136551 h 3194281"/>
              <a:gd name="connsiteX7" fmla="*/ 40674 w 9765651"/>
              <a:gd name="connsiteY7" fmla="*/ 2460651 h 3194281"/>
              <a:gd name="connsiteX0" fmla="*/ 40674 w 9765651"/>
              <a:gd name="connsiteY0" fmla="*/ 2460651 h 3194281"/>
              <a:gd name="connsiteX1" fmla="*/ 1935238 w 9765651"/>
              <a:gd name="connsiteY1" fmla="*/ 1479576 h 3194281"/>
              <a:gd name="connsiteX2" fmla="*/ 6126238 w 9765651"/>
              <a:gd name="connsiteY2" fmla="*/ 3194076 h 3194281"/>
              <a:gd name="connsiteX3" fmla="*/ 9520534 w 9765651"/>
              <a:gd name="connsiteY3" fmla="*/ 1584351 h 3194281"/>
              <a:gd name="connsiteX4" fmla="*/ 9511050 w 9765651"/>
              <a:gd name="connsiteY4" fmla="*/ 31776 h 3194281"/>
              <a:gd name="connsiteX5" fmla="*/ 3601823 w 9765651"/>
              <a:gd name="connsiteY5" fmla="*/ 50826 h 3194281"/>
              <a:gd name="connsiteX6" fmla="*/ 25186 w 9765651"/>
              <a:gd name="connsiteY6" fmla="*/ 136551 h 3194281"/>
              <a:gd name="connsiteX7" fmla="*/ 40674 w 9765651"/>
              <a:gd name="connsiteY7" fmla="*/ 2460651 h 3194281"/>
              <a:gd name="connsiteX0" fmla="*/ 40674 w 9531431"/>
              <a:gd name="connsiteY0" fmla="*/ 2460651 h 3194281"/>
              <a:gd name="connsiteX1" fmla="*/ 1935238 w 9531431"/>
              <a:gd name="connsiteY1" fmla="*/ 1479576 h 3194281"/>
              <a:gd name="connsiteX2" fmla="*/ 6126238 w 9531431"/>
              <a:gd name="connsiteY2" fmla="*/ 3194076 h 3194281"/>
              <a:gd name="connsiteX3" fmla="*/ 9520534 w 9531431"/>
              <a:gd name="connsiteY3" fmla="*/ 1584351 h 3194281"/>
              <a:gd name="connsiteX4" fmla="*/ 9511050 w 9531431"/>
              <a:gd name="connsiteY4" fmla="*/ 31776 h 3194281"/>
              <a:gd name="connsiteX5" fmla="*/ 3601823 w 9531431"/>
              <a:gd name="connsiteY5" fmla="*/ 50826 h 3194281"/>
              <a:gd name="connsiteX6" fmla="*/ 25186 w 9531431"/>
              <a:gd name="connsiteY6" fmla="*/ 136551 h 3194281"/>
              <a:gd name="connsiteX7" fmla="*/ 40674 w 9531431"/>
              <a:gd name="connsiteY7" fmla="*/ 2460651 h 3194281"/>
              <a:gd name="connsiteX0" fmla="*/ 40674 w 9531431"/>
              <a:gd name="connsiteY0" fmla="*/ 2428875 h 3162505"/>
              <a:gd name="connsiteX1" fmla="*/ 1935238 w 9531431"/>
              <a:gd name="connsiteY1" fmla="*/ 1447800 h 3162505"/>
              <a:gd name="connsiteX2" fmla="*/ 6126238 w 9531431"/>
              <a:gd name="connsiteY2" fmla="*/ 3162300 h 3162505"/>
              <a:gd name="connsiteX3" fmla="*/ 9520534 w 9531431"/>
              <a:gd name="connsiteY3" fmla="*/ 1552575 h 3162505"/>
              <a:gd name="connsiteX4" fmla="*/ 9511050 w 9531431"/>
              <a:gd name="connsiteY4" fmla="*/ 0 h 3162505"/>
              <a:gd name="connsiteX5" fmla="*/ 4818869 w 9531431"/>
              <a:gd name="connsiteY5" fmla="*/ 57150 h 3162505"/>
              <a:gd name="connsiteX6" fmla="*/ 25186 w 9531431"/>
              <a:gd name="connsiteY6" fmla="*/ 104775 h 3162505"/>
              <a:gd name="connsiteX7" fmla="*/ 40674 w 9531431"/>
              <a:gd name="connsiteY7" fmla="*/ 2428875 h 3162505"/>
              <a:gd name="connsiteX0" fmla="*/ 40674 w 9531431"/>
              <a:gd name="connsiteY0" fmla="*/ 2428875 h 3162505"/>
              <a:gd name="connsiteX1" fmla="*/ 1935238 w 9531431"/>
              <a:gd name="connsiteY1" fmla="*/ 1447800 h 3162505"/>
              <a:gd name="connsiteX2" fmla="*/ 6126238 w 9531431"/>
              <a:gd name="connsiteY2" fmla="*/ 3162300 h 3162505"/>
              <a:gd name="connsiteX3" fmla="*/ 9520534 w 9531431"/>
              <a:gd name="connsiteY3" fmla="*/ 1552575 h 3162505"/>
              <a:gd name="connsiteX4" fmla="*/ 9511050 w 9531431"/>
              <a:gd name="connsiteY4" fmla="*/ 0 h 3162505"/>
              <a:gd name="connsiteX5" fmla="*/ 25186 w 9531431"/>
              <a:gd name="connsiteY5" fmla="*/ 104775 h 3162505"/>
              <a:gd name="connsiteX6" fmla="*/ 40674 w 9531431"/>
              <a:gd name="connsiteY6" fmla="*/ 2428875 h 3162505"/>
              <a:gd name="connsiteX0" fmla="*/ 40674 w 9531431"/>
              <a:gd name="connsiteY0" fmla="*/ 2409825 h 3143455"/>
              <a:gd name="connsiteX1" fmla="*/ 1935238 w 9531431"/>
              <a:gd name="connsiteY1" fmla="*/ 1428750 h 3143455"/>
              <a:gd name="connsiteX2" fmla="*/ 6126238 w 9531431"/>
              <a:gd name="connsiteY2" fmla="*/ 3143250 h 3143455"/>
              <a:gd name="connsiteX3" fmla="*/ 9520534 w 9531431"/>
              <a:gd name="connsiteY3" fmla="*/ 1533525 h 3143455"/>
              <a:gd name="connsiteX4" fmla="*/ 9511050 w 9531431"/>
              <a:gd name="connsiteY4" fmla="*/ 0 h 3143455"/>
              <a:gd name="connsiteX5" fmla="*/ 25186 w 9531431"/>
              <a:gd name="connsiteY5" fmla="*/ 85725 h 3143455"/>
              <a:gd name="connsiteX6" fmla="*/ 40674 w 9531431"/>
              <a:gd name="connsiteY6" fmla="*/ 2409825 h 3143455"/>
              <a:gd name="connsiteX0" fmla="*/ 40674 w 9511050"/>
              <a:gd name="connsiteY0" fmla="*/ 2409825 h 3143455"/>
              <a:gd name="connsiteX1" fmla="*/ 1935238 w 9511050"/>
              <a:gd name="connsiteY1" fmla="*/ 1428750 h 3143455"/>
              <a:gd name="connsiteX2" fmla="*/ 6126238 w 9511050"/>
              <a:gd name="connsiteY2" fmla="*/ 3143250 h 3143455"/>
              <a:gd name="connsiteX3" fmla="*/ 9481275 w 9511050"/>
              <a:gd name="connsiteY3" fmla="*/ 1533525 h 3143455"/>
              <a:gd name="connsiteX4" fmla="*/ 9511050 w 9511050"/>
              <a:gd name="connsiteY4" fmla="*/ 0 h 3143455"/>
              <a:gd name="connsiteX5" fmla="*/ 25186 w 9511050"/>
              <a:gd name="connsiteY5" fmla="*/ 85725 h 3143455"/>
              <a:gd name="connsiteX6" fmla="*/ 40674 w 9511050"/>
              <a:gd name="connsiteY6" fmla="*/ 2409825 h 3143455"/>
              <a:gd name="connsiteX0" fmla="*/ 40674 w 9511050"/>
              <a:gd name="connsiteY0" fmla="*/ 2409825 h 3143455"/>
              <a:gd name="connsiteX1" fmla="*/ 1935238 w 9511050"/>
              <a:gd name="connsiteY1" fmla="*/ 1428750 h 3143455"/>
              <a:gd name="connsiteX2" fmla="*/ 6126238 w 9511050"/>
              <a:gd name="connsiteY2" fmla="*/ 3143250 h 3143455"/>
              <a:gd name="connsiteX3" fmla="*/ 9465913 w 9511050"/>
              <a:gd name="connsiteY3" fmla="*/ 1533525 h 3143455"/>
              <a:gd name="connsiteX4" fmla="*/ 9511050 w 9511050"/>
              <a:gd name="connsiteY4" fmla="*/ 0 h 3143455"/>
              <a:gd name="connsiteX5" fmla="*/ 25186 w 9511050"/>
              <a:gd name="connsiteY5" fmla="*/ 85725 h 3143455"/>
              <a:gd name="connsiteX6" fmla="*/ 40674 w 9511050"/>
              <a:gd name="connsiteY6" fmla="*/ 2409825 h 3143455"/>
              <a:gd name="connsiteX0" fmla="*/ 40674 w 9511050"/>
              <a:gd name="connsiteY0" fmla="*/ 2409825 h 3143455"/>
              <a:gd name="connsiteX1" fmla="*/ 1935238 w 9511050"/>
              <a:gd name="connsiteY1" fmla="*/ 1428750 h 3143455"/>
              <a:gd name="connsiteX2" fmla="*/ 6126238 w 9511050"/>
              <a:gd name="connsiteY2" fmla="*/ 3143250 h 3143455"/>
              <a:gd name="connsiteX3" fmla="*/ 9465913 w 9511050"/>
              <a:gd name="connsiteY3" fmla="*/ 1533525 h 3143455"/>
              <a:gd name="connsiteX4" fmla="*/ 9511050 w 9511050"/>
              <a:gd name="connsiteY4" fmla="*/ 0 h 3143455"/>
              <a:gd name="connsiteX5" fmla="*/ 25186 w 9511050"/>
              <a:gd name="connsiteY5" fmla="*/ 85725 h 3143455"/>
              <a:gd name="connsiteX6" fmla="*/ 40674 w 9511050"/>
              <a:gd name="connsiteY6" fmla="*/ 2409825 h 3143455"/>
              <a:gd name="connsiteX0" fmla="*/ 26205 w 9496581"/>
              <a:gd name="connsiteY0" fmla="*/ 2409825 h 3143455"/>
              <a:gd name="connsiteX1" fmla="*/ 1920769 w 9496581"/>
              <a:gd name="connsiteY1" fmla="*/ 1428750 h 3143455"/>
              <a:gd name="connsiteX2" fmla="*/ 6111769 w 9496581"/>
              <a:gd name="connsiteY2" fmla="*/ 3143250 h 3143455"/>
              <a:gd name="connsiteX3" fmla="*/ 9451444 w 9496581"/>
              <a:gd name="connsiteY3" fmla="*/ 1533525 h 3143455"/>
              <a:gd name="connsiteX4" fmla="*/ 9496581 w 9496581"/>
              <a:gd name="connsiteY4" fmla="*/ 0 h 3143455"/>
              <a:gd name="connsiteX5" fmla="*/ 10717 w 9496581"/>
              <a:gd name="connsiteY5" fmla="*/ 85725 h 3143455"/>
              <a:gd name="connsiteX6" fmla="*/ 26205 w 9496581"/>
              <a:gd name="connsiteY6" fmla="*/ 2409825 h 3143455"/>
              <a:gd name="connsiteX0" fmla="*/ 24112 w 9501520"/>
              <a:gd name="connsiteY0" fmla="*/ 2416649 h 3143455"/>
              <a:gd name="connsiteX1" fmla="*/ 1925708 w 9501520"/>
              <a:gd name="connsiteY1" fmla="*/ 1428750 h 3143455"/>
              <a:gd name="connsiteX2" fmla="*/ 6116708 w 9501520"/>
              <a:gd name="connsiteY2" fmla="*/ 3143250 h 3143455"/>
              <a:gd name="connsiteX3" fmla="*/ 9456383 w 9501520"/>
              <a:gd name="connsiteY3" fmla="*/ 1533525 h 3143455"/>
              <a:gd name="connsiteX4" fmla="*/ 9501520 w 9501520"/>
              <a:gd name="connsiteY4" fmla="*/ 0 h 3143455"/>
              <a:gd name="connsiteX5" fmla="*/ 15656 w 9501520"/>
              <a:gd name="connsiteY5" fmla="*/ 85725 h 3143455"/>
              <a:gd name="connsiteX6" fmla="*/ 24112 w 9501520"/>
              <a:gd name="connsiteY6" fmla="*/ 2416649 h 3143455"/>
              <a:gd name="connsiteX0" fmla="*/ 8456 w 9485864"/>
              <a:gd name="connsiteY0" fmla="*/ 2416649 h 3143455"/>
              <a:gd name="connsiteX1" fmla="*/ 1910052 w 9485864"/>
              <a:gd name="connsiteY1" fmla="*/ 1428750 h 3143455"/>
              <a:gd name="connsiteX2" fmla="*/ 6101052 w 9485864"/>
              <a:gd name="connsiteY2" fmla="*/ 3143250 h 3143455"/>
              <a:gd name="connsiteX3" fmla="*/ 9440727 w 9485864"/>
              <a:gd name="connsiteY3" fmla="*/ 1533525 h 3143455"/>
              <a:gd name="connsiteX4" fmla="*/ 9485864 w 9485864"/>
              <a:gd name="connsiteY4" fmla="*/ 0 h 3143455"/>
              <a:gd name="connsiteX5" fmla="*/ 0 w 9485864"/>
              <a:gd name="connsiteY5" fmla="*/ 85725 h 3143455"/>
              <a:gd name="connsiteX6" fmla="*/ 8456 w 9485864"/>
              <a:gd name="connsiteY6" fmla="*/ 2416649 h 3143455"/>
              <a:gd name="connsiteX0" fmla="*/ 8456 w 9485864"/>
              <a:gd name="connsiteY0" fmla="*/ 2416649 h 3143471"/>
              <a:gd name="connsiteX1" fmla="*/ 1910052 w 9485864"/>
              <a:gd name="connsiteY1" fmla="*/ 1655508 h 3143471"/>
              <a:gd name="connsiteX2" fmla="*/ 6101052 w 9485864"/>
              <a:gd name="connsiteY2" fmla="*/ 3143250 h 3143471"/>
              <a:gd name="connsiteX3" fmla="*/ 9440727 w 9485864"/>
              <a:gd name="connsiteY3" fmla="*/ 1533525 h 3143471"/>
              <a:gd name="connsiteX4" fmla="*/ 9485864 w 9485864"/>
              <a:gd name="connsiteY4" fmla="*/ 0 h 3143471"/>
              <a:gd name="connsiteX5" fmla="*/ 0 w 9485864"/>
              <a:gd name="connsiteY5" fmla="*/ 85725 h 3143471"/>
              <a:gd name="connsiteX6" fmla="*/ 8456 w 9485864"/>
              <a:gd name="connsiteY6" fmla="*/ 2416649 h 3143471"/>
              <a:gd name="connsiteX0" fmla="*/ 8456 w 9485864"/>
              <a:gd name="connsiteY0" fmla="*/ 2416649 h 3234163"/>
              <a:gd name="connsiteX1" fmla="*/ 1910052 w 9485864"/>
              <a:gd name="connsiteY1" fmla="*/ 1655508 h 3234163"/>
              <a:gd name="connsiteX2" fmla="*/ 7338608 w 9485864"/>
              <a:gd name="connsiteY2" fmla="*/ 3233954 h 3234163"/>
              <a:gd name="connsiteX3" fmla="*/ 9440727 w 9485864"/>
              <a:gd name="connsiteY3" fmla="*/ 1533525 h 3234163"/>
              <a:gd name="connsiteX4" fmla="*/ 9485864 w 9485864"/>
              <a:gd name="connsiteY4" fmla="*/ 0 h 3234163"/>
              <a:gd name="connsiteX5" fmla="*/ 0 w 9485864"/>
              <a:gd name="connsiteY5" fmla="*/ 85725 h 3234163"/>
              <a:gd name="connsiteX6" fmla="*/ 8456 w 9485864"/>
              <a:gd name="connsiteY6" fmla="*/ 2416649 h 3234163"/>
              <a:gd name="connsiteX0" fmla="*/ 8456 w 9485864"/>
              <a:gd name="connsiteY0" fmla="*/ 2416649 h 3253960"/>
              <a:gd name="connsiteX1" fmla="*/ 1910052 w 9485864"/>
              <a:gd name="connsiteY1" fmla="*/ 1655508 h 3253960"/>
              <a:gd name="connsiteX2" fmla="*/ 7338608 w 9485864"/>
              <a:gd name="connsiteY2" fmla="*/ 3233954 h 3253960"/>
              <a:gd name="connsiteX3" fmla="*/ 9440727 w 9485864"/>
              <a:gd name="connsiteY3" fmla="*/ 1533525 h 3253960"/>
              <a:gd name="connsiteX4" fmla="*/ 9485864 w 9485864"/>
              <a:gd name="connsiteY4" fmla="*/ 0 h 3253960"/>
              <a:gd name="connsiteX5" fmla="*/ 0 w 9485864"/>
              <a:gd name="connsiteY5" fmla="*/ 85725 h 3253960"/>
              <a:gd name="connsiteX6" fmla="*/ 8456 w 9485864"/>
              <a:gd name="connsiteY6" fmla="*/ 2416649 h 3253960"/>
              <a:gd name="connsiteX0" fmla="*/ 8456 w 9485864"/>
              <a:gd name="connsiteY0" fmla="*/ 2416649 h 2450029"/>
              <a:gd name="connsiteX1" fmla="*/ 1910052 w 9485864"/>
              <a:gd name="connsiteY1" fmla="*/ 1655508 h 2450029"/>
              <a:gd name="connsiteX2" fmla="*/ 7387829 w 9485864"/>
              <a:gd name="connsiteY2" fmla="*/ 2355637 h 2450029"/>
              <a:gd name="connsiteX3" fmla="*/ 9440727 w 9485864"/>
              <a:gd name="connsiteY3" fmla="*/ 1533525 h 2450029"/>
              <a:gd name="connsiteX4" fmla="*/ 9485864 w 9485864"/>
              <a:gd name="connsiteY4" fmla="*/ 0 h 2450029"/>
              <a:gd name="connsiteX5" fmla="*/ 0 w 9485864"/>
              <a:gd name="connsiteY5" fmla="*/ 85725 h 2450029"/>
              <a:gd name="connsiteX6" fmla="*/ 8456 w 9485864"/>
              <a:gd name="connsiteY6" fmla="*/ 2416649 h 2450029"/>
              <a:gd name="connsiteX0" fmla="*/ 8456 w 9485864"/>
              <a:gd name="connsiteY0" fmla="*/ 2416649 h 2450029"/>
              <a:gd name="connsiteX1" fmla="*/ 1910052 w 9485864"/>
              <a:gd name="connsiteY1" fmla="*/ 1655508 h 2450029"/>
              <a:gd name="connsiteX2" fmla="*/ 7387829 w 9485864"/>
              <a:gd name="connsiteY2" fmla="*/ 2355637 h 2450029"/>
              <a:gd name="connsiteX3" fmla="*/ 9440727 w 9485864"/>
              <a:gd name="connsiteY3" fmla="*/ 1533525 h 2450029"/>
              <a:gd name="connsiteX4" fmla="*/ 9485864 w 9485864"/>
              <a:gd name="connsiteY4" fmla="*/ 0 h 2450029"/>
              <a:gd name="connsiteX5" fmla="*/ 0 w 9485864"/>
              <a:gd name="connsiteY5" fmla="*/ 85725 h 2450029"/>
              <a:gd name="connsiteX6" fmla="*/ 8456 w 9485864"/>
              <a:gd name="connsiteY6" fmla="*/ 2416649 h 2450029"/>
              <a:gd name="connsiteX0" fmla="*/ 8456 w 9485864"/>
              <a:gd name="connsiteY0" fmla="*/ 2416649 h 2450029"/>
              <a:gd name="connsiteX1" fmla="*/ 1910052 w 9485864"/>
              <a:gd name="connsiteY1" fmla="*/ 1655508 h 2450029"/>
              <a:gd name="connsiteX2" fmla="*/ 7387829 w 9485864"/>
              <a:gd name="connsiteY2" fmla="*/ 2355637 h 2450029"/>
              <a:gd name="connsiteX3" fmla="*/ 9454790 w 9485864"/>
              <a:gd name="connsiteY3" fmla="*/ 1533526 h 2450029"/>
              <a:gd name="connsiteX4" fmla="*/ 9485864 w 9485864"/>
              <a:gd name="connsiteY4" fmla="*/ 0 h 2450029"/>
              <a:gd name="connsiteX5" fmla="*/ 0 w 9485864"/>
              <a:gd name="connsiteY5" fmla="*/ 85725 h 2450029"/>
              <a:gd name="connsiteX6" fmla="*/ 8456 w 9485864"/>
              <a:gd name="connsiteY6" fmla="*/ 2416649 h 2450029"/>
              <a:gd name="connsiteX0" fmla="*/ 8456 w 9485864"/>
              <a:gd name="connsiteY0" fmla="*/ 2416649 h 2450029"/>
              <a:gd name="connsiteX1" fmla="*/ 1910052 w 9485864"/>
              <a:gd name="connsiteY1" fmla="*/ 1655508 h 2450029"/>
              <a:gd name="connsiteX2" fmla="*/ 7387829 w 9485864"/>
              <a:gd name="connsiteY2" fmla="*/ 2355637 h 2450029"/>
              <a:gd name="connsiteX3" fmla="*/ 9454790 w 9485864"/>
              <a:gd name="connsiteY3" fmla="*/ 1533526 h 2450029"/>
              <a:gd name="connsiteX4" fmla="*/ 9485864 w 9485864"/>
              <a:gd name="connsiteY4" fmla="*/ 0 h 2450029"/>
              <a:gd name="connsiteX5" fmla="*/ 0 w 9485864"/>
              <a:gd name="connsiteY5" fmla="*/ 85725 h 2450029"/>
              <a:gd name="connsiteX6" fmla="*/ 8456 w 9485864"/>
              <a:gd name="connsiteY6" fmla="*/ 2416649 h 2450029"/>
              <a:gd name="connsiteX0" fmla="*/ 8456 w 9485864"/>
              <a:gd name="connsiteY0" fmla="*/ 2416649 h 2450029"/>
              <a:gd name="connsiteX1" fmla="*/ 1910052 w 9485864"/>
              <a:gd name="connsiteY1" fmla="*/ 1655508 h 2450029"/>
              <a:gd name="connsiteX2" fmla="*/ 7387829 w 9485864"/>
              <a:gd name="connsiteY2" fmla="*/ 2355637 h 2450029"/>
              <a:gd name="connsiteX3" fmla="*/ 9447759 w 9485864"/>
              <a:gd name="connsiteY3" fmla="*/ 1810888 h 2450029"/>
              <a:gd name="connsiteX4" fmla="*/ 9485864 w 9485864"/>
              <a:gd name="connsiteY4" fmla="*/ 0 h 2450029"/>
              <a:gd name="connsiteX5" fmla="*/ 0 w 9485864"/>
              <a:gd name="connsiteY5" fmla="*/ 85725 h 2450029"/>
              <a:gd name="connsiteX6" fmla="*/ 8456 w 9485864"/>
              <a:gd name="connsiteY6" fmla="*/ 2416649 h 2450029"/>
              <a:gd name="connsiteX0" fmla="*/ 8456 w 9485864"/>
              <a:gd name="connsiteY0" fmla="*/ 2370423 h 2403803"/>
              <a:gd name="connsiteX1" fmla="*/ 1910052 w 9485864"/>
              <a:gd name="connsiteY1" fmla="*/ 1609282 h 2403803"/>
              <a:gd name="connsiteX2" fmla="*/ 7387829 w 9485864"/>
              <a:gd name="connsiteY2" fmla="*/ 2309411 h 2403803"/>
              <a:gd name="connsiteX3" fmla="*/ 9447759 w 9485864"/>
              <a:gd name="connsiteY3" fmla="*/ 1764662 h 2403803"/>
              <a:gd name="connsiteX4" fmla="*/ 9485864 w 9485864"/>
              <a:gd name="connsiteY4" fmla="*/ 0 h 2403803"/>
              <a:gd name="connsiteX5" fmla="*/ 0 w 9485864"/>
              <a:gd name="connsiteY5" fmla="*/ 39499 h 2403803"/>
              <a:gd name="connsiteX6" fmla="*/ 8456 w 9485864"/>
              <a:gd name="connsiteY6" fmla="*/ 2370423 h 2403803"/>
              <a:gd name="connsiteX0" fmla="*/ 8456 w 9485864"/>
              <a:gd name="connsiteY0" fmla="*/ 2330924 h 2364304"/>
              <a:gd name="connsiteX1" fmla="*/ 1910052 w 9485864"/>
              <a:gd name="connsiteY1" fmla="*/ 1569783 h 2364304"/>
              <a:gd name="connsiteX2" fmla="*/ 7387829 w 9485864"/>
              <a:gd name="connsiteY2" fmla="*/ 2269912 h 2364304"/>
              <a:gd name="connsiteX3" fmla="*/ 9447759 w 9485864"/>
              <a:gd name="connsiteY3" fmla="*/ 1725163 h 2364304"/>
              <a:gd name="connsiteX4" fmla="*/ 9485864 w 9485864"/>
              <a:gd name="connsiteY4" fmla="*/ 52955 h 2364304"/>
              <a:gd name="connsiteX5" fmla="*/ 0 w 9485864"/>
              <a:gd name="connsiteY5" fmla="*/ 0 h 2364304"/>
              <a:gd name="connsiteX6" fmla="*/ 8456 w 9485864"/>
              <a:gd name="connsiteY6" fmla="*/ 2330924 h 2364304"/>
              <a:gd name="connsiteX0" fmla="*/ 8456 w 9485864"/>
              <a:gd name="connsiteY0" fmla="*/ 2330924 h 2364304"/>
              <a:gd name="connsiteX1" fmla="*/ 1910052 w 9485864"/>
              <a:gd name="connsiteY1" fmla="*/ 1569783 h 2364304"/>
              <a:gd name="connsiteX2" fmla="*/ 7387829 w 9485864"/>
              <a:gd name="connsiteY2" fmla="*/ 2269912 h 2364304"/>
              <a:gd name="connsiteX3" fmla="*/ 9447759 w 9485864"/>
              <a:gd name="connsiteY3" fmla="*/ 1725163 h 2364304"/>
              <a:gd name="connsiteX4" fmla="*/ 9485864 w 9485864"/>
              <a:gd name="connsiteY4" fmla="*/ 52955 h 2364304"/>
              <a:gd name="connsiteX5" fmla="*/ 0 w 9485864"/>
              <a:gd name="connsiteY5" fmla="*/ 0 h 2364304"/>
              <a:gd name="connsiteX6" fmla="*/ 8456 w 9485864"/>
              <a:gd name="connsiteY6" fmla="*/ 2330924 h 2364304"/>
              <a:gd name="connsiteX0" fmla="*/ 8456 w 9485864"/>
              <a:gd name="connsiteY0" fmla="*/ 2330924 h 2364304"/>
              <a:gd name="connsiteX1" fmla="*/ 1910052 w 9485864"/>
              <a:gd name="connsiteY1" fmla="*/ 1569783 h 2364304"/>
              <a:gd name="connsiteX2" fmla="*/ 7387829 w 9485864"/>
              <a:gd name="connsiteY2" fmla="*/ 2269912 h 2364304"/>
              <a:gd name="connsiteX3" fmla="*/ 9437211 w 9485864"/>
              <a:gd name="connsiteY3" fmla="*/ 1725163 h 2364304"/>
              <a:gd name="connsiteX4" fmla="*/ 9485864 w 9485864"/>
              <a:gd name="connsiteY4" fmla="*/ 52955 h 2364304"/>
              <a:gd name="connsiteX5" fmla="*/ 0 w 9485864"/>
              <a:gd name="connsiteY5" fmla="*/ 0 h 2364304"/>
              <a:gd name="connsiteX6" fmla="*/ 8456 w 9485864"/>
              <a:gd name="connsiteY6" fmla="*/ 2330924 h 2364304"/>
              <a:gd name="connsiteX0" fmla="*/ 8456 w 9448109"/>
              <a:gd name="connsiteY0" fmla="*/ 2330924 h 2364304"/>
              <a:gd name="connsiteX1" fmla="*/ 1910052 w 9448109"/>
              <a:gd name="connsiteY1" fmla="*/ 1569783 h 2364304"/>
              <a:gd name="connsiteX2" fmla="*/ 7387829 w 9448109"/>
              <a:gd name="connsiteY2" fmla="*/ 2269912 h 2364304"/>
              <a:gd name="connsiteX3" fmla="*/ 9437211 w 9448109"/>
              <a:gd name="connsiteY3" fmla="*/ 1725163 h 2364304"/>
              <a:gd name="connsiteX4" fmla="*/ 9443675 w 9448109"/>
              <a:gd name="connsiteY4" fmla="*/ 52955 h 2364304"/>
              <a:gd name="connsiteX5" fmla="*/ 0 w 9448109"/>
              <a:gd name="connsiteY5" fmla="*/ 0 h 2364304"/>
              <a:gd name="connsiteX6" fmla="*/ 8456 w 9448109"/>
              <a:gd name="connsiteY6" fmla="*/ 2330924 h 2364304"/>
              <a:gd name="connsiteX0" fmla="*/ 8456 w 9448579"/>
              <a:gd name="connsiteY0" fmla="*/ 2330924 h 2364304"/>
              <a:gd name="connsiteX1" fmla="*/ 1910052 w 9448579"/>
              <a:gd name="connsiteY1" fmla="*/ 1569783 h 2364304"/>
              <a:gd name="connsiteX2" fmla="*/ 7387829 w 9448579"/>
              <a:gd name="connsiteY2" fmla="*/ 2269912 h 2364304"/>
              <a:gd name="connsiteX3" fmla="*/ 9437211 w 9448579"/>
              <a:gd name="connsiteY3" fmla="*/ 1725163 h 2364304"/>
              <a:gd name="connsiteX4" fmla="*/ 9443675 w 9448579"/>
              <a:gd name="connsiteY4" fmla="*/ 52955 h 2364304"/>
              <a:gd name="connsiteX5" fmla="*/ 0 w 9448579"/>
              <a:gd name="connsiteY5" fmla="*/ 0 h 2364304"/>
              <a:gd name="connsiteX6" fmla="*/ 8456 w 9448579"/>
              <a:gd name="connsiteY6" fmla="*/ 2330924 h 2364304"/>
              <a:gd name="connsiteX0" fmla="*/ 8456 w 9443675"/>
              <a:gd name="connsiteY0" fmla="*/ 2330924 h 2364304"/>
              <a:gd name="connsiteX1" fmla="*/ 1910052 w 9443675"/>
              <a:gd name="connsiteY1" fmla="*/ 1569783 h 2364304"/>
              <a:gd name="connsiteX2" fmla="*/ 7387829 w 9443675"/>
              <a:gd name="connsiteY2" fmla="*/ 2269912 h 2364304"/>
              <a:gd name="connsiteX3" fmla="*/ 9437211 w 9443675"/>
              <a:gd name="connsiteY3" fmla="*/ 1725163 h 2364304"/>
              <a:gd name="connsiteX4" fmla="*/ 9443675 w 9443675"/>
              <a:gd name="connsiteY4" fmla="*/ 52955 h 2364304"/>
              <a:gd name="connsiteX5" fmla="*/ 0 w 9443675"/>
              <a:gd name="connsiteY5" fmla="*/ 0 h 2364304"/>
              <a:gd name="connsiteX6" fmla="*/ 8456 w 9443675"/>
              <a:gd name="connsiteY6" fmla="*/ 2330924 h 2364304"/>
              <a:gd name="connsiteX0" fmla="*/ 8456 w 9443675"/>
              <a:gd name="connsiteY0" fmla="*/ 2330924 h 2364304"/>
              <a:gd name="connsiteX1" fmla="*/ 1910052 w 9443675"/>
              <a:gd name="connsiteY1" fmla="*/ 1569783 h 2364304"/>
              <a:gd name="connsiteX2" fmla="*/ 7387829 w 9443675"/>
              <a:gd name="connsiteY2" fmla="*/ 2269912 h 2364304"/>
              <a:gd name="connsiteX3" fmla="*/ 9437211 w 9443675"/>
              <a:gd name="connsiteY3" fmla="*/ 1725163 h 2364304"/>
              <a:gd name="connsiteX4" fmla="*/ 9443675 w 9443675"/>
              <a:gd name="connsiteY4" fmla="*/ 52955 h 2364304"/>
              <a:gd name="connsiteX5" fmla="*/ 0 w 9443675"/>
              <a:gd name="connsiteY5" fmla="*/ 0 h 2364304"/>
              <a:gd name="connsiteX6" fmla="*/ 8456 w 9443675"/>
              <a:gd name="connsiteY6" fmla="*/ 2330924 h 2364304"/>
              <a:gd name="connsiteX0" fmla="*/ 4940 w 9443675"/>
              <a:gd name="connsiteY0" fmla="*/ 2330924 h 2364304"/>
              <a:gd name="connsiteX1" fmla="*/ 1910052 w 9443675"/>
              <a:gd name="connsiteY1" fmla="*/ 1569783 h 2364304"/>
              <a:gd name="connsiteX2" fmla="*/ 7387829 w 9443675"/>
              <a:gd name="connsiteY2" fmla="*/ 2269912 h 2364304"/>
              <a:gd name="connsiteX3" fmla="*/ 9437211 w 9443675"/>
              <a:gd name="connsiteY3" fmla="*/ 1725163 h 2364304"/>
              <a:gd name="connsiteX4" fmla="*/ 9443675 w 9443675"/>
              <a:gd name="connsiteY4" fmla="*/ 52955 h 2364304"/>
              <a:gd name="connsiteX5" fmla="*/ 0 w 9443675"/>
              <a:gd name="connsiteY5" fmla="*/ 0 h 2364304"/>
              <a:gd name="connsiteX6" fmla="*/ 4940 w 9443675"/>
              <a:gd name="connsiteY6" fmla="*/ 2330924 h 2364304"/>
              <a:gd name="connsiteX0" fmla="*/ 1424 w 9443675"/>
              <a:gd name="connsiteY0" fmla="*/ 2330924 h 2364304"/>
              <a:gd name="connsiteX1" fmla="*/ 1910052 w 9443675"/>
              <a:gd name="connsiteY1" fmla="*/ 1569783 h 2364304"/>
              <a:gd name="connsiteX2" fmla="*/ 7387829 w 9443675"/>
              <a:gd name="connsiteY2" fmla="*/ 2269912 h 2364304"/>
              <a:gd name="connsiteX3" fmla="*/ 9437211 w 9443675"/>
              <a:gd name="connsiteY3" fmla="*/ 1725163 h 2364304"/>
              <a:gd name="connsiteX4" fmla="*/ 9443675 w 9443675"/>
              <a:gd name="connsiteY4" fmla="*/ 52955 h 2364304"/>
              <a:gd name="connsiteX5" fmla="*/ 0 w 9443675"/>
              <a:gd name="connsiteY5" fmla="*/ 0 h 2364304"/>
              <a:gd name="connsiteX6" fmla="*/ 1424 w 9443675"/>
              <a:gd name="connsiteY6" fmla="*/ 2330924 h 2364304"/>
              <a:gd name="connsiteX0" fmla="*/ 1424 w 9440144"/>
              <a:gd name="connsiteY0" fmla="*/ 2330924 h 2364304"/>
              <a:gd name="connsiteX1" fmla="*/ 1910052 w 9440144"/>
              <a:gd name="connsiteY1" fmla="*/ 1569783 h 2364304"/>
              <a:gd name="connsiteX2" fmla="*/ 7387829 w 9440144"/>
              <a:gd name="connsiteY2" fmla="*/ 2269912 h 2364304"/>
              <a:gd name="connsiteX3" fmla="*/ 9437211 w 9440144"/>
              <a:gd name="connsiteY3" fmla="*/ 1725163 h 2364304"/>
              <a:gd name="connsiteX4" fmla="*/ 9426096 w 9440144"/>
              <a:gd name="connsiteY4" fmla="*/ 12505 h 2364304"/>
              <a:gd name="connsiteX5" fmla="*/ 0 w 9440144"/>
              <a:gd name="connsiteY5" fmla="*/ 0 h 2364304"/>
              <a:gd name="connsiteX6" fmla="*/ 1424 w 9440144"/>
              <a:gd name="connsiteY6" fmla="*/ 2330924 h 2364304"/>
              <a:gd name="connsiteX0" fmla="*/ 1424 w 9430565"/>
              <a:gd name="connsiteY0" fmla="*/ 2330924 h 2364304"/>
              <a:gd name="connsiteX1" fmla="*/ 1910052 w 9430565"/>
              <a:gd name="connsiteY1" fmla="*/ 1569783 h 2364304"/>
              <a:gd name="connsiteX2" fmla="*/ 7387829 w 9430565"/>
              <a:gd name="connsiteY2" fmla="*/ 2269912 h 2364304"/>
              <a:gd name="connsiteX3" fmla="*/ 9426664 w 9430565"/>
              <a:gd name="connsiteY3" fmla="*/ 1730942 h 2364304"/>
              <a:gd name="connsiteX4" fmla="*/ 9426096 w 9430565"/>
              <a:gd name="connsiteY4" fmla="*/ 12505 h 2364304"/>
              <a:gd name="connsiteX5" fmla="*/ 0 w 9430565"/>
              <a:gd name="connsiteY5" fmla="*/ 0 h 2364304"/>
              <a:gd name="connsiteX6" fmla="*/ 1424 w 9430565"/>
              <a:gd name="connsiteY6" fmla="*/ 2330924 h 2364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30565" h="2364304">
                <a:moveTo>
                  <a:pt x="1424" y="2330924"/>
                </a:moveTo>
                <a:cubicBezTo>
                  <a:pt x="319766" y="2554761"/>
                  <a:pt x="678985" y="1579952"/>
                  <a:pt x="1910052" y="1569783"/>
                </a:cubicBezTo>
                <a:cubicBezTo>
                  <a:pt x="3141119" y="1559614"/>
                  <a:pt x="6135060" y="2243052"/>
                  <a:pt x="7387829" y="2269912"/>
                </a:cubicBezTo>
                <a:cubicBezTo>
                  <a:pt x="8640598" y="2296772"/>
                  <a:pt x="9333644" y="2281107"/>
                  <a:pt x="9426664" y="1730942"/>
                </a:cubicBezTo>
                <a:cubicBezTo>
                  <a:pt x="9439700" y="1137217"/>
                  <a:pt x="9414945" y="1009328"/>
                  <a:pt x="9426096" y="12505"/>
                </a:cubicBezTo>
                <a:lnTo>
                  <a:pt x="0" y="0"/>
                </a:lnTo>
                <a:cubicBezTo>
                  <a:pt x="8114" y="759133"/>
                  <a:pt x="-2695" y="1992787"/>
                  <a:pt x="1424" y="2330924"/>
                </a:cubicBezTo>
                <a:close/>
              </a:path>
            </a:pathLst>
          </a:custGeom>
          <a:solidFill>
            <a:srgbClr val="348E90"/>
          </a:solidFill>
          <a:ln w="3175">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800" dirty="0"/>
          </a:p>
        </p:txBody>
      </p:sp>
      <p:sp>
        <p:nvSpPr>
          <p:cNvPr id="9" name="Rectangle 8">
            <a:extLst>
              <a:ext uri="{FF2B5EF4-FFF2-40B4-BE49-F238E27FC236}">
                <a16:creationId xmlns:a16="http://schemas.microsoft.com/office/drawing/2014/main" id="{64025041-C39D-7B6E-34A1-B8256D782D12}"/>
              </a:ext>
            </a:extLst>
          </p:cNvPr>
          <p:cNvSpPr/>
          <p:nvPr userDrawn="1"/>
        </p:nvSpPr>
        <p:spPr>
          <a:xfrm>
            <a:off x="210905" y="4766795"/>
            <a:ext cx="8640305" cy="369332"/>
          </a:xfrm>
          <a:prstGeom prst="rect">
            <a:avLst/>
          </a:prstGeom>
        </p:spPr>
        <p:txBody>
          <a:bodyPr wrap="square">
            <a:spAutoFit/>
          </a:bodyPr>
          <a:lstStyle/>
          <a:p>
            <a:r>
              <a:rPr lang="en-IN" sz="900" b="1" i="0" u="none" strike="noStrike" dirty="0">
                <a:solidFill>
                  <a:schemeClr val="bg1"/>
                </a:solidFill>
                <a:effectLst/>
                <a:latin typeface="Calibri" panose="020F0502020204030204" pitchFamily="34" charset="0"/>
                <a:cs typeface="Calibri" panose="020F0502020204030204" pitchFamily="34" charset="0"/>
              </a:rPr>
              <a:t>Disclaimer:</a:t>
            </a:r>
            <a:r>
              <a:rPr lang="en-IN" sz="900" b="0" i="0" u="none" strike="noStrike" dirty="0">
                <a:solidFill>
                  <a:schemeClr val="bg1"/>
                </a:solidFill>
                <a:effectLst/>
                <a:latin typeface="Calibri" panose="020F0502020204030204" pitchFamily="34" charset="0"/>
                <a:cs typeface="Calibri" panose="020F0502020204030204" pitchFamily="34" charset="0"/>
              </a:rPr>
              <a:t> The information produced in this document is proprietor knowledge of ALabs AI Private Limited, dba </a:t>
            </a:r>
            <a:r>
              <a:rPr lang="en-IN" sz="900" b="0" i="0" u="none" strike="noStrike" dirty="0" err="1">
                <a:solidFill>
                  <a:schemeClr val="bg1"/>
                </a:solidFill>
                <a:effectLst/>
                <a:latin typeface="Calibri" panose="020F0502020204030204" pitchFamily="34" charset="0"/>
                <a:cs typeface="Calibri" panose="020F0502020204030204" pitchFamily="34" charset="0"/>
              </a:rPr>
              <a:t>ScaletrixAI</a:t>
            </a:r>
            <a:r>
              <a:rPr lang="en-IN" sz="900" b="0" i="0" u="none" strike="noStrike" dirty="0">
                <a:solidFill>
                  <a:schemeClr val="bg1"/>
                </a:solidFill>
                <a:effectLst/>
                <a:latin typeface="Calibri" panose="020F0502020204030204" pitchFamily="34" charset="0"/>
                <a:cs typeface="Calibri" panose="020F0502020204030204" pitchFamily="34" charset="0"/>
              </a:rPr>
              <a:t>,  ©, 2017-2023 Unauthorized use or duplication of this material or any part of this material, including data, in any form without explicit and written permission will attract legal action</a:t>
            </a:r>
            <a:endParaRPr lang="en-GB" sz="900" kern="1200" dirty="0">
              <a:solidFill>
                <a:schemeClr val="bg1"/>
              </a:solidFill>
              <a:effectLst/>
              <a:latin typeface="Calibri" panose="020F0502020204030204" pitchFamily="34" charset="0"/>
              <a:ea typeface="+mn-ea"/>
              <a:cs typeface="Calibri" panose="020F0502020204030204" pitchFamily="34" charset="0"/>
            </a:endParaRPr>
          </a:p>
        </p:txBody>
      </p:sp>
      <p:pic>
        <p:nvPicPr>
          <p:cNvPr id="11" name="Picture 10">
            <a:extLst>
              <a:ext uri="{FF2B5EF4-FFF2-40B4-BE49-F238E27FC236}">
                <a16:creationId xmlns:a16="http://schemas.microsoft.com/office/drawing/2014/main" id="{77F96AD2-D415-95EB-047D-C01A57E6B2E7}"/>
              </a:ext>
            </a:extLst>
          </p:cNvPr>
          <p:cNvPicPr>
            <a:picLocks noChangeAspect="1"/>
          </p:cNvPicPr>
          <p:nvPr userDrawn="1"/>
        </p:nvPicPr>
        <p:blipFill rotWithShape="1">
          <a:blip r:embed="rId2"/>
          <a:srcRect l="7158" t="10561" r="8984" b="14075"/>
          <a:stretch/>
        </p:blipFill>
        <p:spPr>
          <a:xfrm>
            <a:off x="135177" y="168923"/>
            <a:ext cx="2677768" cy="714447"/>
          </a:xfrm>
          <a:prstGeom prst="rect">
            <a:avLst/>
          </a:prstGeom>
        </p:spPr>
      </p:pic>
      <p:sp>
        <p:nvSpPr>
          <p:cNvPr id="13" name="Google Shape;133;g61ca4f9afc_1_413">
            <a:extLst>
              <a:ext uri="{FF2B5EF4-FFF2-40B4-BE49-F238E27FC236}">
                <a16:creationId xmlns:a16="http://schemas.microsoft.com/office/drawing/2014/main" id="{6C26E689-74B2-C7B8-7AE0-593C926E7F03}"/>
              </a:ext>
            </a:extLst>
          </p:cNvPr>
          <p:cNvSpPr/>
          <p:nvPr userDrawn="1"/>
        </p:nvSpPr>
        <p:spPr>
          <a:xfrm>
            <a:off x="4492940" y="3784177"/>
            <a:ext cx="4645653" cy="261056"/>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600" b="1" i="0" u="none" strike="noStrike" cap="none" dirty="0">
                <a:solidFill>
                  <a:schemeClr val="bg2">
                    <a:lumMod val="75000"/>
                    <a:lumOff val="25000"/>
                  </a:schemeClr>
                </a:solidFill>
                <a:latin typeface="Calibri"/>
                <a:ea typeface="Calibri"/>
                <a:cs typeface="Calibri"/>
                <a:sym typeface="Calibri"/>
              </a:rPr>
              <a:t>•  NEW DELHI  •  BANGALORE  •  UNITED STATES  </a:t>
            </a:r>
            <a:endParaRPr sz="1600" b="1" i="0" u="none" strike="noStrike" cap="none" dirty="0">
              <a:solidFill>
                <a:schemeClr val="bg2">
                  <a:lumMod val="75000"/>
                  <a:lumOff val="25000"/>
                </a:schemeClr>
              </a:solidFill>
              <a:latin typeface="Calibri"/>
              <a:ea typeface="Calibri"/>
              <a:cs typeface="Calibri"/>
              <a:sym typeface="Calibri"/>
            </a:endParaRPr>
          </a:p>
        </p:txBody>
      </p:sp>
      <p:pic>
        <p:nvPicPr>
          <p:cNvPr id="14" name="Picture 13">
            <a:extLst>
              <a:ext uri="{FF2B5EF4-FFF2-40B4-BE49-F238E27FC236}">
                <a16:creationId xmlns:a16="http://schemas.microsoft.com/office/drawing/2014/main" id="{24EB2DEF-D225-5329-1AFA-E4FC308EE78C}"/>
              </a:ext>
            </a:extLst>
          </p:cNvPr>
          <p:cNvPicPr>
            <a:picLocks noChangeAspect="1"/>
          </p:cNvPicPr>
          <p:nvPr userDrawn="1"/>
        </p:nvPicPr>
        <p:blipFill rotWithShape="1">
          <a:blip r:embed="rId3"/>
          <a:srcRect r="5636" b="4250"/>
          <a:stretch/>
        </p:blipFill>
        <p:spPr>
          <a:xfrm flipH="1">
            <a:off x="1338940" y="1595087"/>
            <a:ext cx="2684418" cy="2365231"/>
          </a:xfrm>
          <a:prstGeom prst="rect">
            <a:avLst/>
          </a:prstGeom>
        </p:spPr>
      </p:pic>
      <p:sp>
        <p:nvSpPr>
          <p:cNvPr id="15" name="TextBox 14">
            <a:extLst>
              <a:ext uri="{FF2B5EF4-FFF2-40B4-BE49-F238E27FC236}">
                <a16:creationId xmlns:a16="http://schemas.microsoft.com/office/drawing/2014/main" id="{76D654B6-0102-0B4A-083C-9E7C90DBFEF4}"/>
              </a:ext>
            </a:extLst>
          </p:cNvPr>
          <p:cNvSpPr txBox="1"/>
          <p:nvPr userDrawn="1"/>
        </p:nvSpPr>
        <p:spPr>
          <a:xfrm>
            <a:off x="2160746" y="4182303"/>
            <a:ext cx="6969627" cy="400110"/>
          </a:xfrm>
          <a:prstGeom prst="rect">
            <a:avLst/>
          </a:prstGeom>
          <a:noFill/>
        </p:spPr>
        <p:txBody>
          <a:bodyPr wrap="square" rtlCol="0">
            <a:noAutofit/>
          </a:bodyPr>
          <a:lstStyle/>
          <a:p>
            <a:pPr marL="0" marR="0" lvl="0" indent="0" algn="r" defTabSz="914355" rtl="0" eaLnBrk="1" fontAlgn="auto" latinLnBrk="0" hangingPunct="1">
              <a:lnSpc>
                <a:spcPct val="100000"/>
              </a:lnSpc>
              <a:spcBef>
                <a:spcPts val="0"/>
              </a:spcBef>
              <a:spcAft>
                <a:spcPts val="0"/>
              </a:spcAft>
              <a:buClr>
                <a:srgbClr val="000000"/>
              </a:buClr>
              <a:buSzTx/>
              <a:buFont typeface="Arial"/>
              <a:buNone/>
              <a:tabLst/>
              <a:defRPr/>
            </a:pPr>
            <a:r>
              <a:rPr lang="en-US" sz="2800" b="1" dirty="0">
                <a:solidFill>
                  <a:schemeClr val="tx1"/>
                </a:solidFill>
                <a:latin typeface="Raleway" pitchFamily="2" charset="0"/>
                <a:ea typeface="Raleway"/>
                <a:cs typeface="Raleway"/>
                <a:sym typeface="Raleway"/>
              </a:rPr>
              <a:t>Empowering Your Business With Data</a:t>
            </a:r>
          </a:p>
        </p:txBody>
      </p:sp>
    </p:spTree>
    <p:extLst>
      <p:ext uri="{BB962C8B-B14F-4D97-AF65-F5344CB8AC3E}">
        <p14:creationId xmlns:p14="http://schemas.microsoft.com/office/powerpoint/2010/main" val="177100832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7092287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61157" y="2203450"/>
            <a:ext cx="3886200" cy="681038"/>
          </a:xfrm>
        </p:spPr>
        <p:txBody>
          <a:bodyPr anchor="t"/>
          <a:lstStyle>
            <a:lvl1pPr algn="l">
              <a:defRPr sz="2000" b="1" cap="all"/>
            </a:lvl1pPr>
          </a:lstStyle>
          <a:p>
            <a:r>
              <a:rPr lang="en-US"/>
              <a:t>Click to edit Master title style</a:t>
            </a:r>
          </a:p>
        </p:txBody>
      </p:sp>
      <p:sp>
        <p:nvSpPr>
          <p:cNvPr id="3" name="Text Placeholder 2"/>
          <p:cNvSpPr>
            <a:spLocks noGrp="1"/>
          </p:cNvSpPr>
          <p:nvPr>
            <p:ph type="body" idx="1"/>
          </p:nvPr>
        </p:nvSpPr>
        <p:spPr>
          <a:xfrm>
            <a:off x="361157" y="1453357"/>
            <a:ext cx="3886200" cy="750094"/>
          </a:xfrm>
        </p:spPr>
        <p:txBody>
          <a:bodyPr anchor="b"/>
          <a:lstStyle>
            <a:lvl1pPr marL="0" indent="0">
              <a:buNone/>
              <a:defRPr sz="1000">
                <a:solidFill>
                  <a:schemeClr val="tx1">
                    <a:tint val="75000"/>
                  </a:schemeClr>
                </a:solidFill>
              </a:defRPr>
            </a:lvl1pPr>
            <a:lvl2pPr marL="228600" indent="0">
              <a:buNone/>
              <a:defRPr sz="900">
                <a:solidFill>
                  <a:schemeClr val="tx1">
                    <a:tint val="75000"/>
                  </a:schemeClr>
                </a:solidFill>
              </a:defRPr>
            </a:lvl2pPr>
            <a:lvl3pPr marL="457200" indent="0">
              <a:buNone/>
              <a:defRPr sz="800">
                <a:solidFill>
                  <a:schemeClr val="tx1">
                    <a:tint val="75000"/>
                  </a:schemeClr>
                </a:solidFill>
              </a:defRPr>
            </a:lvl3pPr>
            <a:lvl4pPr marL="685800" indent="0">
              <a:buNone/>
              <a:defRPr sz="700">
                <a:solidFill>
                  <a:schemeClr val="tx1">
                    <a:tint val="75000"/>
                  </a:schemeClr>
                </a:solidFill>
              </a:defRPr>
            </a:lvl4pPr>
            <a:lvl5pPr marL="914400" indent="0">
              <a:buNone/>
              <a:defRPr sz="700">
                <a:solidFill>
                  <a:schemeClr val="tx1">
                    <a:tint val="75000"/>
                  </a:schemeClr>
                </a:solidFill>
              </a:defRPr>
            </a:lvl5pPr>
            <a:lvl6pPr marL="1143000" indent="0">
              <a:buNone/>
              <a:defRPr sz="700">
                <a:solidFill>
                  <a:schemeClr val="tx1">
                    <a:tint val="75000"/>
                  </a:schemeClr>
                </a:solidFill>
              </a:defRPr>
            </a:lvl6pPr>
            <a:lvl7pPr marL="1371600" indent="0">
              <a:buNone/>
              <a:defRPr sz="700">
                <a:solidFill>
                  <a:schemeClr val="tx1">
                    <a:tint val="75000"/>
                  </a:schemeClr>
                </a:solidFill>
              </a:defRPr>
            </a:lvl7pPr>
            <a:lvl8pPr marL="1600200" indent="0">
              <a:buNone/>
              <a:defRPr sz="700">
                <a:solidFill>
                  <a:schemeClr val="tx1">
                    <a:tint val="75000"/>
                  </a:schemeClr>
                </a:solidFill>
              </a:defRPr>
            </a:lvl8pPr>
            <a:lvl9pPr marL="1828800" indent="0">
              <a:buNone/>
              <a:defRPr sz="7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08831857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800100"/>
            <a:ext cx="2019300" cy="2262982"/>
          </a:xfrm>
        </p:spPr>
        <p:txBody>
          <a:bodyPr/>
          <a:lstStyle>
            <a:lvl1pPr>
              <a:defRPr sz="1400"/>
            </a:lvl1pPr>
            <a:lvl2pPr>
              <a:defRPr sz="1200"/>
            </a:lvl2pPr>
            <a:lvl3pPr>
              <a:defRPr sz="1000"/>
            </a:lvl3pPr>
            <a:lvl4pPr>
              <a:defRPr sz="900"/>
            </a:lvl4pPr>
            <a:lvl5pPr>
              <a:defRPr sz="900"/>
            </a:lvl5pPr>
            <a:lvl6pPr>
              <a:defRPr sz="900"/>
            </a:lvl6pPr>
            <a:lvl7pPr>
              <a:defRPr sz="900"/>
            </a:lvl7pPr>
            <a:lvl8pPr>
              <a:defRPr sz="9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2324100" y="800100"/>
            <a:ext cx="2019300" cy="2262982"/>
          </a:xfrm>
        </p:spPr>
        <p:txBody>
          <a:bodyPr/>
          <a:lstStyle>
            <a:lvl1pPr>
              <a:defRPr sz="1400"/>
            </a:lvl1pPr>
            <a:lvl2pPr>
              <a:defRPr sz="1200"/>
            </a:lvl2pPr>
            <a:lvl3pPr>
              <a:defRPr sz="1000"/>
            </a:lvl3pPr>
            <a:lvl4pPr>
              <a:defRPr sz="900"/>
            </a:lvl4pPr>
            <a:lvl5pPr>
              <a:defRPr sz="900"/>
            </a:lvl5pPr>
            <a:lvl6pPr>
              <a:defRPr sz="900"/>
            </a:lvl6pPr>
            <a:lvl7pPr>
              <a:defRPr sz="900"/>
            </a:lvl7pPr>
            <a:lvl8pPr>
              <a:defRPr sz="9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45614311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228600" y="767556"/>
            <a:ext cx="2020094" cy="319881"/>
          </a:xfrm>
        </p:spPr>
        <p:txBody>
          <a:bodyPr anchor="b"/>
          <a:lstStyle>
            <a:lvl1pPr marL="0" indent="0">
              <a:buNone/>
              <a:defRPr sz="1200" b="1"/>
            </a:lvl1pPr>
            <a:lvl2pPr marL="228600" indent="0">
              <a:buNone/>
              <a:defRPr sz="1000" b="1"/>
            </a:lvl2pPr>
            <a:lvl3pPr marL="457200" indent="0">
              <a:buNone/>
              <a:defRPr sz="900" b="1"/>
            </a:lvl3pPr>
            <a:lvl4pPr marL="685800" indent="0">
              <a:buNone/>
              <a:defRPr sz="800" b="1"/>
            </a:lvl4pPr>
            <a:lvl5pPr marL="914400" indent="0">
              <a:buNone/>
              <a:defRPr sz="800" b="1"/>
            </a:lvl5pPr>
            <a:lvl6pPr marL="1143000" indent="0">
              <a:buNone/>
              <a:defRPr sz="800" b="1"/>
            </a:lvl6pPr>
            <a:lvl7pPr marL="1371600" indent="0">
              <a:buNone/>
              <a:defRPr sz="800" b="1"/>
            </a:lvl7pPr>
            <a:lvl8pPr marL="1600200" indent="0">
              <a:buNone/>
              <a:defRPr sz="800" b="1"/>
            </a:lvl8pPr>
            <a:lvl9pPr marL="1828800" indent="0">
              <a:buNone/>
              <a:defRPr sz="800" b="1"/>
            </a:lvl9pPr>
          </a:lstStyle>
          <a:p>
            <a:pPr lvl="0"/>
            <a:r>
              <a:rPr lang="en-US"/>
              <a:t>Click to edit Master text styles</a:t>
            </a:r>
          </a:p>
        </p:txBody>
      </p:sp>
      <p:sp>
        <p:nvSpPr>
          <p:cNvPr id="4" name="Content Placeholder 3"/>
          <p:cNvSpPr>
            <a:spLocks noGrp="1"/>
          </p:cNvSpPr>
          <p:nvPr>
            <p:ph sz="half" idx="2"/>
          </p:nvPr>
        </p:nvSpPr>
        <p:spPr>
          <a:xfrm>
            <a:off x="228600" y="1087438"/>
            <a:ext cx="2020094" cy="1975644"/>
          </a:xfrm>
        </p:spPr>
        <p:txBody>
          <a:bodyPr/>
          <a:lstStyle>
            <a:lvl1pPr>
              <a:defRPr sz="1200"/>
            </a:lvl1pPr>
            <a:lvl2pPr>
              <a:defRPr sz="1000"/>
            </a:lvl2pPr>
            <a:lvl3pPr>
              <a:defRPr sz="900"/>
            </a:lvl3pPr>
            <a:lvl4pPr>
              <a:defRPr sz="800"/>
            </a:lvl4pPr>
            <a:lvl5pPr>
              <a:defRPr sz="800"/>
            </a:lvl5pPr>
            <a:lvl6pPr>
              <a:defRPr sz="800"/>
            </a:lvl6pPr>
            <a:lvl7pPr>
              <a:defRPr sz="800"/>
            </a:lvl7pPr>
            <a:lvl8pPr>
              <a:defRPr sz="800"/>
            </a:lvl8pPr>
            <a:lvl9pPr>
              <a:defRPr sz="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2322513" y="767556"/>
            <a:ext cx="2020888" cy="319881"/>
          </a:xfrm>
        </p:spPr>
        <p:txBody>
          <a:bodyPr anchor="b"/>
          <a:lstStyle>
            <a:lvl1pPr marL="0" indent="0">
              <a:buNone/>
              <a:defRPr sz="1200" b="1"/>
            </a:lvl1pPr>
            <a:lvl2pPr marL="228600" indent="0">
              <a:buNone/>
              <a:defRPr sz="1000" b="1"/>
            </a:lvl2pPr>
            <a:lvl3pPr marL="457200" indent="0">
              <a:buNone/>
              <a:defRPr sz="900" b="1"/>
            </a:lvl3pPr>
            <a:lvl4pPr marL="685800" indent="0">
              <a:buNone/>
              <a:defRPr sz="800" b="1"/>
            </a:lvl4pPr>
            <a:lvl5pPr marL="914400" indent="0">
              <a:buNone/>
              <a:defRPr sz="800" b="1"/>
            </a:lvl5pPr>
            <a:lvl6pPr marL="1143000" indent="0">
              <a:buNone/>
              <a:defRPr sz="800" b="1"/>
            </a:lvl6pPr>
            <a:lvl7pPr marL="1371600" indent="0">
              <a:buNone/>
              <a:defRPr sz="800" b="1"/>
            </a:lvl7pPr>
            <a:lvl8pPr marL="1600200" indent="0">
              <a:buNone/>
              <a:defRPr sz="800" b="1"/>
            </a:lvl8pPr>
            <a:lvl9pPr marL="1828800" indent="0">
              <a:buNone/>
              <a:defRPr sz="800" b="1"/>
            </a:lvl9pPr>
          </a:lstStyle>
          <a:p>
            <a:pPr lvl="0"/>
            <a:r>
              <a:rPr lang="en-US"/>
              <a:t>Click to edit Master text styles</a:t>
            </a:r>
          </a:p>
        </p:txBody>
      </p:sp>
      <p:sp>
        <p:nvSpPr>
          <p:cNvPr id="6" name="Content Placeholder 5"/>
          <p:cNvSpPr>
            <a:spLocks noGrp="1"/>
          </p:cNvSpPr>
          <p:nvPr>
            <p:ph sz="quarter" idx="4"/>
          </p:nvPr>
        </p:nvSpPr>
        <p:spPr>
          <a:xfrm>
            <a:off x="2322513" y="1087438"/>
            <a:ext cx="2020888" cy="1975644"/>
          </a:xfrm>
        </p:spPr>
        <p:txBody>
          <a:bodyPr/>
          <a:lstStyle>
            <a:lvl1pPr>
              <a:defRPr sz="1200"/>
            </a:lvl1pPr>
            <a:lvl2pPr>
              <a:defRPr sz="1000"/>
            </a:lvl2pPr>
            <a:lvl3pPr>
              <a:defRPr sz="900"/>
            </a:lvl3pPr>
            <a:lvl4pPr>
              <a:defRPr sz="800"/>
            </a:lvl4pPr>
            <a:lvl5pPr>
              <a:defRPr sz="800"/>
            </a:lvl5pPr>
            <a:lvl6pPr>
              <a:defRPr sz="800"/>
            </a:lvl6pPr>
            <a:lvl7pPr>
              <a:defRPr sz="800"/>
            </a:lvl7pPr>
            <a:lvl8pPr>
              <a:defRPr sz="800"/>
            </a:lvl8pPr>
            <a:lvl9pPr>
              <a:defRPr sz="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11/21/2024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04390741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11/21/2024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696065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1"/>
        <p:cNvGrpSpPr/>
        <p:nvPr/>
      </p:nvGrpSpPr>
      <p:grpSpPr>
        <a:xfrm>
          <a:off x="0" y="0"/>
          <a:ext cx="0" cy="0"/>
          <a:chOff x="0" y="0"/>
          <a:chExt cx="0" cy="0"/>
        </a:xfrm>
      </p:grpSpPr>
      <p:sp>
        <p:nvSpPr>
          <p:cNvPr id="23" name="Google Shape;23;p3"/>
          <p:cNvSpPr txBox="1">
            <a:spLocks noGrp="1"/>
          </p:cNvSpPr>
          <p:nvPr>
            <p:ph type="title"/>
          </p:nvPr>
        </p:nvSpPr>
        <p:spPr>
          <a:xfrm>
            <a:off x="311700" y="3216814"/>
            <a:ext cx="8571300" cy="9420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a:latin typeface="Raleway" pitchFamily="2" charset="0"/>
              </a:defRPr>
            </a:lvl1pPr>
            <a:lvl2pPr lvl="1" algn="ctr">
              <a:spcBef>
                <a:spcPts val="0"/>
              </a:spcBef>
              <a:spcAft>
                <a:spcPts val="0"/>
              </a:spcAft>
              <a:buSzPts val="3600"/>
              <a:buNone/>
              <a:defRPr/>
            </a:lvl2pPr>
            <a:lvl3pPr lvl="2" algn="ctr">
              <a:spcBef>
                <a:spcPts val="0"/>
              </a:spcBef>
              <a:spcAft>
                <a:spcPts val="0"/>
              </a:spcAft>
              <a:buSzPts val="3600"/>
              <a:buNone/>
              <a:defRPr/>
            </a:lvl3pPr>
            <a:lvl4pPr lvl="3" algn="ctr">
              <a:spcBef>
                <a:spcPts val="0"/>
              </a:spcBef>
              <a:spcAft>
                <a:spcPts val="0"/>
              </a:spcAft>
              <a:buSzPts val="3600"/>
              <a:buNone/>
              <a:defRPr/>
            </a:lvl4pPr>
            <a:lvl5pPr lvl="4" algn="ctr">
              <a:spcBef>
                <a:spcPts val="0"/>
              </a:spcBef>
              <a:spcAft>
                <a:spcPts val="0"/>
              </a:spcAft>
              <a:buSzPts val="3600"/>
              <a:buNone/>
              <a:defRPr/>
            </a:lvl5pPr>
            <a:lvl6pPr lvl="5" algn="ctr">
              <a:spcBef>
                <a:spcPts val="0"/>
              </a:spcBef>
              <a:spcAft>
                <a:spcPts val="0"/>
              </a:spcAft>
              <a:buSzPts val="3600"/>
              <a:buNone/>
              <a:defRPr/>
            </a:lvl6pPr>
            <a:lvl7pPr lvl="6" algn="ctr">
              <a:spcBef>
                <a:spcPts val="0"/>
              </a:spcBef>
              <a:spcAft>
                <a:spcPts val="0"/>
              </a:spcAft>
              <a:buSzPts val="3600"/>
              <a:buNone/>
              <a:defRPr/>
            </a:lvl7pPr>
            <a:lvl8pPr lvl="7" algn="ctr">
              <a:spcBef>
                <a:spcPts val="0"/>
              </a:spcBef>
              <a:spcAft>
                <a:spcPts val="0"/>
              </a:spcAft>
              <a:buSzPts val="3600"/>
              <a:buNone/>
              <a:defRPr/>
            </a:lvl8pPr>
            <a:lvl9pPr lvl="8" algn="ctr">
              <a:spcBef>
                <a:spcPts val="0"/>
              </a:spcBef>
              <a:spcAft>
                <a:spcPts val="0"/>
              </a:spcAft>
              <a:buSzPts val="3600"/>
              <a:buNone/>
              <a:defRPr/>
            </a:lvl9pPr>
          </a:lstStyle>
          <a:p>
            <a:endParaRPr dirty="0"/>
          </a:p>
        </p:txBody>
      </p:sp>
      <p:sp>
        <p:nvSpPr>
          <p:cNvPr id="2" name="Google Shape;8;p1">
            <a:extLst>
              <a:ext uri="{FF2B5EF4-FFF2-40B4-BE49-F238E27FC236}">
                <a16:creationId xmlns:a16="http://schemas.microsoft.com/office/drawing/2014/main" id="{9DF37ADA-1D1E-F64E-723D-3F6E9A12009A}"/>
              </a:ext>
            </a:extLst>
          </p:cNvPr>
          <p:cNvSpPr txBox="1">
            <a:spLocks noGrp="1"/>
          </p:cNvSpPr>
          <p:nvPr>
            <p:ph type="sldNum" idx="12"/>
          </p:nvPr>
        </p:nvSpPr>
        <p:spPr>
          <a:xfrm>
            <a:off x="8492930" y="4810835"/>
            <a:ext cx="548700" cy="266454"/>
          </a:xfrm>
          <a:prstGeom prst="rect">
            <a:avLst/>
          </a:prstGeom>
          <a:noFill/>
          <a:ln>
            <a:noFill/>
          </a:ln>
        </p:spPr>
        <p:txBody>
          <a:bodyPr spcFirstLastPara="1" wrap="square" lIns="91425" tIns="91425" rIns="91425" bIns="91425" anchor="ctr" anchorCtr="0">
            <a:normAutofit/>
          </a:bodyPr>
          <a:lstStyle>
            <a:lvl1pPr lvl="0" algn="r">
              <a:buNone/>
              <a:defRPr sz="1000">
                <a:solidFill>
                  <a:schemeClr val="bg1"/>
                </a:solidFill>
                <a:latin typeface="Raleway" pitchFamily="2" charset="0"/>
                <a:ea typeface="Open Sans"/>
                <a:cs typeface="Open Sans"/>
                <a:sym typeface="Open Sans"/>
              </a:defRPr>
            </a:lvl1pPr>
            <a:lvl2pPr lvl="1" algn="r">
              <a:buNone/>
              <a:defRPr sz="1000">
                <a:solidFill>
                  <a:schemeClr val="dk2"/>
                </a:solidFill>
                <a:latin typeface="Open Sans"/>
                <a:ea typeface="Open Sans"/>
                <a:cs typeface="Open Sans"/>
                <a:sym typeface="Open Sans"/>
              </a:defRPr>
            </a:lvl2pPr>
            <a:lvl3pPr lvl="2" algn="r">
              <a:buNone/>
              <a:defRPr sz="1000">
                <a:solidFill>
                  <a:schemeClr val="dk2"/>
                </a:solidFill>
                <a:latin typeface="Open Sans"/>
                <a:ea typeface="Open Sans"/>
                <a:cs typeface="Open Sans"/>
                <a:sym typeface="Open Sans"/>
              </a:defRPr>
            </a:lvl3pPr>
            <a:lvl4pPr lvl="3" algn="r">
              <a:buNone/>
              <a:defRPr sz="1000">
                <a:solidFill>
                  <a:schemeClr val="dk2"/>
                </a:solidFill>
                <a:latin typeface="Open Sans"/>
                <a:ea typeface="Open Sans"/>
                <a:cs typeface="Open Sans"/>
                <a:sym typeface="Open Sans"/>
              </a:defRPr>
            </a:lvl4pPr>
            <a:lvl5pPr lvl="4" algn="r">
              <a:buNone/>
              <a:defRPr sz="1000">
                <a:solidFill>
                  <a:schemeClr val="dk2"/>
                </a:solidFill>
                <a:latin typeface="Open Sans"/>
                <a:ea typeface="Open Sans"/>
                <a:cs typeface="Open Sans"/>
                <a:sym typeface="Open Sans"/>
              </a:defRPr>
            </a:lvl5pPr>
            <a:lvl6pPr lvl="5" algn="r">
              <a:buNone/>
              <a:defRPr sz="1000">
                <a:solidFill>
                  <a:schemeClr val="dk2"/>
                </a:solidFill>
                <a:latin typeface="Open Sans"/>
                <a:ea typeface="Open Sans"/>
                <a:cs typeface="Open Sans"/>
                <a:sym typeface="Open Sans"/>
              </a:defRPr>
            </a:lvl6pPr>
            <a:lvl7pPr lvl="6" algn="r">
              <a:buNone/>
              <a:defRPr sz="1000">
                <a:solidFill>
                  <a:schemeClr val="dk2"/>
                </a:solidFill>
                <a:latin typeface="Open Sans"/>
                <a:ea typeface="Open Sans"/>
                <a:cs typeface="Open Sans"/>
                <a:sym typeface="Open Sans"/>
              </a:defRPr>
            </a:lvl7pPr>
            <a:lvl8pPr lvl="7" algn="r">
              <a:buNone/>
              <a:defRPr sz="1000">
                <a:solidFill>
                  <a:schemeClr val="dk2"/>
                </a:solidFill>
                <a:latin typeface="Open Sans"/>
                <a:ea typeface="Open Sans"/>
                <a:cs typeface="Open Sans"/>
                <a:sym typeface="Open Sans"/>
              </a:defRPr>
            </a:lvl8pPr>
            <a:lvl9pPr lvl="8" algn="r">
              <a:buNone/>
              <a:defRPr sz="1000">
                <a:solidFill>
                  <a:schemeClr val="dk2"/>
                </a:solidFill>
                <a:latin typeface="Open Sans"/>
                <a:ea typeface="Open Sans"/>
                <a:cs typeface="Open Sans"/>
                <a:sym typeface="Open Sans"/>
              </a:defRPr>
            </a:lvl9pPr>
          </a:lstStyle>
          <a:p>
            <a:fld id="{00000000-1234-1234-1234-123412341234}" type="slidenum">
              <a:rPr lang="en" smtClean="0"/>
              <a:pPr/>
              <a:t>‹#›</a:t>
            </a:fld>
            <a:endParaRPr lang="en" dirty="0"/>
          </a:p>
        </p:txBody>
      </p:sp>
      <p:pic>
        <p:nvPicPr>
          <p:cNvPr id="6" name="Picture 5">
            <a:extLst>
              <a:ext uri="{FF2B5EF4-FFF2-40B4-BE49-F238E27FC236}">
                <a16:creationId xmlns:a16="http://schemas.microsoft.com/office/drawing/2014/main" id="{D24DD5F3-83EC-6AD6-1384-44FB5547A04C}"/>
              </a:ext>
            </a:extLst>
          </p:cNvPr>
          <p:cNvPicPr>
            <a:picLocks noChangeAspect="1"/>
          </p:cNvPicPr>
          <p:nvPr userDrawn="1"/>
        </p:nvPicPr>
        <p:blipFill rotWithShape="1">
          <a:blip r:embed="rId2"/>
          <a:srcRect t="14381" b="10083"/>
          <a:stretch/>
        </p:blipFill>
        <p:spPr>
          <a:xfrm>
            <a:off x="-10479" y="4778374"/>
            <a:ext cx="1629531" cy="365126"/>
          </a:xfrm>
          <a:prstGeom prst="rect">
            <a:avLst/>
          </a:prstGeom>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11/21/2024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47243426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28600" y="136525"/>
            <a:ext cx="1504157" cy="581025"/>
          </a:xfrm>
        </p:spPr>
        <p:txBody>
          <a:bodyPr anchor="b"/>
          <a:lstStyle>
            <a:lvl1pPr algn="l">
              <a:defRPr sz="1000" b="1"/>
            </a:lvl1pPr>
          </a:lstStyle>
          <a:p>
            <a:r>
              <a:rPr lang="en-US"/>
              <a:t>Click to edit Master title style</a:t>
            </a:r>
          </a:p>
        </p:txBody>
      </p:sp>
      <p:sp>
        <p:nvSpPr>
          <p:cNvPr id="3" name="Content Placeholder 2"/>
          <p:cNvSpPr>
            <a:spLocks noGrp="1"/>
          </p:cNvSpPr>
          <p:nvPr>
            <p:ph idx="1"/>
          </p:nvPr>
        </p:nvSpPr>
        <p:spPr>
          <a:xfrm>
            <a:off x="1787525" y="136525"/>
            <a:ext cx="2555875" cy="2926557"/>
          </a:xfrm>
        </p:spPr>
        <p:txBody>
          <a:bodyPr/>
          <a:lstStyle>
            <a:lvl1pPr>
              <a:defRPr sz="1600"/>
            </a:lvl1pPr>
            <a:lvl2pPr>
              <a:defRPr sz="1400"/>
            </a:lvl2pPr>
            <a:lvl3pPr>
              <a:defRPr sz="1200"/>
            </a:lvl3pPr>
            <a:lvl4pPr>
              <a:defRPr sz="1000"/>
            </a:lvl4pPr>
            <a:lvl5pPr>
              <a:defRPr sz="1000"/>
            </a:lvl5pPr>
            <a:lvl6pPr>
              <a:defRPr sz="1000"/>
            </a:lvl6pPr>
            <a:lvl7pPr>
              <a:defRPr sz="1000"/>
            </a:lvl7pPr>
            <a:lvl8pPr>
              <a:defRPr sz="1000"/>
            </a:lvl8pPr>
            <a:lvl9pPr>
              <a:defRPr sz="1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228600" y="717550"/>
            <a:ext cx="1504157" cy="2345532"/>
          </a:xfrm>
        </p:spPr>
        <p:txBody>
          <a:bodyPr/>
          <a:lstStyle>
            <a:lvl1pPr marL="0" indent="0">
              <a:buNone/>
              <a:defRPr sz="700"/>
            </a:lvl1pPr>
            <a:lvl2pPr marL="228600" indent="0">
              <a:buNone/>
              <a:defRPr sz="600"/>
            </a:lvl2pPr>
            <a:lvl3pPr marL="457200" indent="0">
              <a:buNone/>
              <a:defRPr sz="500"/>
            </a:lvl3pPr>
            <a:lvl4pPr marL="685800" indent="0">
              <a:buNone/>
              <a:defRPr sz="450"/>
            </a:lvl4pPr>
            <a:lvl5pPr marL="914400" indent="0">
              <a:buNone/>
              <a:defRPr sz="450"/>
            </a:lvl5pPr>
            <a:lvl6pPr marL="1143000" indent="0">
              <a:buNone/>
              <a:defRPr sz="450"/>
            </a:lvl6pPr>
            <a:lvl7pPr marL="1371600" indent="0">
              <a:buNone/>
              <a:defRPr sz="450"/>
            </a:lvl7pPr>
            <a:lvl8pPr marL="1600200" indent="0">
              <a:buNone/>
              <a:defRPr sz="450"/>
            </a:lvl8pPr>
            <a:lvl9pPr marL="1828800" indent="0">
              <a:buNone/>
              <a:defRPr sz="45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56696439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96144" y="2400300"/>
            <a:ext cx="2743200" cy="283369"/>
          </a:xfrm>
        </p:spPr>
        <p:txBody>
          <a:bodyPr anchor="b"/>
          <a:lstStyle>
            <a:lvl1pPr algn="l">
              <a:defRPr sz="1000" b="1"/>
            </a:lvl1pPr>
          </a:lstStyle>
          <a:p>
            <a:r>
              <a:rPr lang="en-US"/>
              <a:t>Click to edit Master title style</a:t>
            </a:r>
          </a:p>
        </p:txBody>
      </p:sp>
      <p:sp>
        <p:nvSpPr>
          <p:cNvPr id="3" name="Picture Placeholder 2"/>
          <p:cNvSpPr>
            <a:spLocks noGrp="1"/>
          </p:cNvSpPr>
          <p:nvPr>
            <p:ph type="pic" idx="1"/>
          </p:nvPr>
        </p:nvSpPr>
        <p:spPr>
          <a:xfrm>
            <a:off x="896144" y="306388"/>
            <a:ext cx="2743200" cy="2057400"/>
          </a:xfrm>
        </p:spPr>
        <p:txBody>
          <a:bodyPr/>
          <a:lstStyle>
            <a:lvl1pPr marL="0" indent="0">
              <a:buNone/>
              <a:defRPr sz="1600"/>
            </a:lvl1pPr>
            <a:lvl2pPr marL="228600" indent="0">
              <a:buNone/>
              <a:defRPr sz="1400"/>
            </a:lvl2pPr>
            <a:lvl3pPr marL="457200" indent="0">
              <a:buNone/>
              <a:defRPr sz="1200"/>
            </a:lvl3pPr>
            <a:lvl4pPr marL="685800" indent="0">
              <a:buNone/>
              <a:defRPr sz="1000"/>
            </a:lvl4pPr>
            <a:lvl5pPr marL="914400" indent="0">
              <a:buNone/>
              <a:defRPr sz="1000"/>
            </a:lvl5pPr>
            <a:lvl6pPr marL="1143000" indent="0">
              <a:buNone/>
              <a:defRPr sz="1000"/>
            </a:lvl6pPr>
            <a:lvl7pPr marL="1371600" indent="0">
              <a:buNone/>
              <a:defRPr sz="1000"/>
            </a:lvl7pPr>
            <a:lvl8pPr marL="1600200" indent="0">
              <a:buNone/>
              <a:defRPr sz="1000"/>
            </a:lvl8pPr>
            <a:lvl9pPr marL="1828800" indent="0">
              <a:buNone/>
              <a:defRPr sz="1000"/>
            </a:lvl9pPr>
          </a:lstStyle>
          <a:p>
            <a:endParaRPr lang="en-US"/>
          </a:p>
        </p:txBody>
      </p:sp>
      <p:sp>
        <p:nvSpPr>
          <p:cNvPr id="4" name="Text Placeholder 3"/>
          <p:cNvSpPr>
            <a:spLocks noGrp="1"/>
          </p:cNvSpPr>
          <p:nvPr>
            <p:ph type="body" sz="half" idx="2"/>
          </p:nvPr>
        </p:nvSpPr>
        <p:spPr>
          <a:xfrm>
            <a:off x="896144" y="2683669"/>
            <a:ext cx="2743200" cy="402431"/>
          </a:xfrm>
        </p:spPr>
        <p:txBody>
          <a:bodyPr/>
          <a:lstStyle>
            <a:lvl1pPr marL="0" indent="0">
              <a:buNone/>
              <a:defRPr sz="700"/>
            </a:lvl1pPr>
            <a:lvl2pPr marL="228600" indent="0">
              <a:buNone/>
              <a:defRPr sz="600"/>
            </a:lvl2pPr>
            <a:lvl3pPr marL="457200" indent="0">
              <a:buNone/>
              <a:defRPr sz="500"/>
            </a:lvl3pPr>
            <a:lvl4pPr marL="685800" indent="0">
              <a:buNone/>
              <a:defRPr sz="450"/>
            </a:lvl4pPr>
            <a:lvl5pPr marL="914400" indent="0">
              <a:buNone/>
              <a:defRPr sz="450"/>
            </a:lvl5pPr>
            <a:lvl6pPr marL="1143000" indent="0">
              <a:buNone/>
              <a:defRPr sz="450"/>
            </a:lvl6pPr>
            <a:lvl7pPr marL="1371600" indent="0">
              <a:buNone/>
              <a:defRPr sz="450"/>
            </a:lvl7pPr>
            <a:lvl8pPr marL="1600200" indent="0">
              <a:buNone/>
              <a:defRPr sz="450"/>
            </a:lvl8pPr>
            <a:lvl9pPr marL="1828800" indent="0">
              <a:buNone/>
              <a:defRPr sz="45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22554964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54511994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314700" y="137319"/>
            <a:ext cx="1028700" cy="29257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37319"/>
            <a:ext cx="3009900" cy="29257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93670361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caletrix Title Page">
    <p:spTree>
      <p:nvGrpSpPr>
        <p:cNvPr id="1" name=""/>
        <p:cNvGrpSpPr/>
        <p:nvPr/>
      </p:nvGrpSpPr>
      <p:grpSpPr>
        <a:xfrm>
          <a:off x="0" y="0"/>
          <a:ext cx="0" cy="0"/>
          <a:chOff x="0" y="0"/>
          <a:chExt cx="0" cy="0"/>
        </a:xfrm>
      </p:grpSpPr>
      <p:sp>
        <p:nvSpPr>
          <p:cNvPr id="2" name="Google Shape;22;p3">
            <a:extLst>
              <a:ext uri="{FF2B5EF4-FFF2-40B4-BE49-F238E27FC236}">
                <a16:creationId xmlns:a16="http://schemas.microsoft.com/office/drawing/2014/main" id="{2F306997-3B2B-2B65-053F-A3D89D2F2DA0}"/>
              </a:ext>
            </a:extLst>
          </p:cNvPr>
          <p:cNvSpPr/>
          <p:nvPr userDrawn="1"/>
        </p:nvSpPr>
        <p:spPr>
          <a:xfrm>
            <a:off x="-51" y="0"/>
            <a:ext cx="9144000" cy="4745982"/>
          </a:xfrm>
          <a:prstGeom prst="rect">
            <a:avLst/>
          </a:pr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dirty="0"/>
          </a:p>
        </p:txBody>
      </p:sp>
      <p:sp>
        <p:nvSpPr>
          <p:cNvPr id="4" name="Freeform: Shape 3">
            <a:extLst>
              <a:ext uri="{FF2B5EF4-FFF2-40B4-BE49-F238E27FC236}">
                <a16:creationId xmlns:a16="http://schemas.microsoft.com/office/drawing/2014/main" id="{92A54218-CF0C-124F-7F36-FB11D5E35693}"/>
              </a:ext>
            </a:extLst>
          </p:cNvPr>
          <p:cNvSpPr/>
          <p:nvPr userDrawn="1"/>
        </p:nvSpPr>
        <p:spPr>
          <a:xfrm>
            <a:off x="0" y="0"/>
            <a:ext cx="9152022" cy="1396038"/>
          </a:xfrm>
          <a:custGeom>
            <a:avLst/>
            <a:gdLst>
              <a:gd name="connsiteX0" fmla="*/ 1006701 w 11832165"/>
              <a:gd name="connsiteY0" fmla="*/ 3518817 h 4329983"/>
              <a:gd name="connsiteX1" fmla="*/ 3254601 w 11832165"/>
              <a:gd name="connsiteY1" fmla="*/ 2613942 h 4329983"/>
              <a:gd name="connsiteX2" fmla="*/ 7445601 w 11832165"/>
              <a:gd name="connsiteY2" fmla="*/ 4328442 h 4329983"/>
              <a:gd name="connsiteX3" fmla="*/ 11369901 w 11832165"/>
              <a:gd name="connsiteY3" fmla="*/ 2261517 h 4329983"/>
              <a:gd name="connsiteX4" fmla="*/ 11036526 w 11832165"/>
              <a:gd name="connsiteY4" fmla="*/ 223167 h 4329983"/>
              <a:gd name="connsiteX5" fmla="*/ 4931001 w 11832165"/>
              <a:gd name="connsiteY5" fmla="*/ 118392 h 4329983"/>
              <a:gd name="connsiteX6" fmla="*/ 225651 w 11832165"/>
              <a:gd name="connsiteY6" fmla="*/ 804192 h 4329983"/>
              <a:gd name="connsiteX7" fmla="*/ 1006701 w 11832165"/>
              <a:gd name="connsiteY7" fmla="*/ 3518817 h 4329983"/>
              <a:gd name="connsiteX0" fmla="*/ 1006701 w 11750594"/>
              <a:gd name="connsiteY0" fmla="*/ 3408521 h 4219687"/>
              <a:gd name="connsiteX1" fmla="*/ 3254601 w 11750594"/>
              <a:gd name="connsiteY1" fmla="*/ 2503646 h 4219687"/>
              <a:gd name="connsiteX2" fmla="*/ 7445601 w 11750594"/>
              <a:gd name="connsiteY2" fmla="*/ 4218146 h 4219687"/>
              <a:gd name="connsiteX3" fmla="*/ 11369901 w 11750594"/>
              <a:gd name="connsiteY3" fmla="*/ 2151221 h 4219687"/>
              <a:gd name="connsiteX4" fmla="*/ 10869673 w 11750594"/>
              <a:gd name="connsiteY4" fmla="*/ 1065371 h 4219687"/>
              <a:gd name="connsiteX5" fmla="*/ 4931001 w 11750594"/>
              <a:gd name="connsiteY5" fmla="*/ 8096 h 4219687"/>
              <a:gd name="connsiteX6" fmla="*/ 225651 w 11750594"/>
              <a:gd name="connsiteY6" fmla="*/ 693896 h 4219687"/>
              <a:gd name="connsiteX7" fmla="*/ 1006701 w 11750594"/>
              <a:gd name="connsiteY7" fmla="*/ 3408521 h 4219687"/>
              <a:gd name="connsiteX0" fmla="*/ 708906 w 11452799"/>
              <a:gd name="connsiteY0" fmla="*/ 3408521 h 4219687"/>
              <a:gd name="connsiteX1" fmla="*/ 2956806 w 11452799"/>
              <a:gd name="connsiteY1" fmla="*/ 2503646 h 4219687"/>
              <a:gd name="connsiteX2" fmla="*/ 7147806 w 11452799"/>
              <a:gd name="connsiteY2" fmla="*/ 4218146 h 4219687"/>
              <a:gd name="connsiteX3" fmla="*/ 11072106 w 11452799"/>
              <a:gd name="connsiteY3" fmla="*/ 2151221 h 4219687"/>
              <a:gd name="connsiteX4" fmla="*/ 10571878 w 11452799"/>
              <a:gd name="connsiteY4" fmla="*/ 1065371 h 4219687"/>
              <a:gd name="connsiteX5" fmla="*/ 4633206 w 11452799"/>
              <a:gd name="connsiteY5" fmla="*/ 8096 h 4219687"/>
              <a:gd name="connsiteX6" fmla="*/ 281192 w 11452799"/>
              <a:gd name="connsiteY6" fmla="*/ 1313021 h 4219687"/>
              <a:gd name="connsiteX7" fmla="*/ 708906 w 11452799"/>
              <a:gd name="connsiteY7" fmla="*/ 3408521 h 4219687"/>
              <a:gd name="connsiteX0" fmla="*/ 707480 w 11451879"/>
              <a:gd name="connsiteY0" fmla="*/ 2445292 h 3256458"/>
              <a:gd name="connsiteX1" fmla="*/ 2955380 w 11451879"/>
              <a:gd name="connsiteY1" fmla="*/ 1540417 h 3256458"/>
              <a:gd name="connsiteX2" fmla="*/ 7146380 w 11451879"/>
              <a:gd name="connsiteY2" fmla="*/ 3254917 h 3256458"/>
              <a:gd name="connsiteX3" fmla="*/ 11070680 w 11451879"/>
              <a:gd name="connsiteY3" fmla="*/ 1187992 h 3256458"/>
              <a:gd name="connsiteX4" fmla="*/ 10570452 w 11451879"/>
              <a:gd name="connsiteY4" fmla="*/ 102142 h 3256458"/>
              <a:gd name="connsiteX5" fmla="*/ 4621965 w 11451879"/>
              <a:gd name="connsiteY5" fmla="*/ 111667 h 3256458"/>
              <a:gd name="connsiteX6" fmla="*/ 279766 w 11451879"/>
              <a:gd name="connsiteY6" fmla="*/ 349792 h 3256458"/>
              <a:gd name="connsiteX7" fmla="*/ 707480 w 11451879"/>
              <a:gd name="connsiteY7" fmla="*/ 2445292 h 3256458"/>
              <a:gd name="connsiteX0" fmla="*/ 707480 w 11434313"/>
              <a:gd name="connsiteY0" fmla="*/ 2451354 h 3262520"/>
              <a:gd name="connsiteX1" fmla="*/ 2955380 w 11434313"/>
              <a:gd name="connsiteY1" fmla="*/ 1546479 h 3262520"/>
              <a:gd name="connsiteX2" fmla="*/ 7146380 w 11434313"/>
              <a:gd name="connsiteY2" fmla="*/ 3260979 h 3262520"/>
              <a:gd name="connsiteX3" fmla="*/ 11070680 w 11434313"/>
              <a:gd name="connsiteY3" fmla="*/ 1194054 h 3262520"/>
              <a:gd name="connsiteX4" fmla="*/ 10531192 w 11434313"/>
              <a:gd name="connsiteY4" fmla="*/ 98679 h 3262520"/>
              <a:gd name="connsiteX5" fmla="*/ 4621965 w 11434313"/>
              <a:gd name="connsiteY5" fmla="*/ 117729 h 3262520"/>
              <a:gd name="connsiteX6" fmla="*/ 279766 w 11434313"/>
              <a:gd name="connsiteY6" fmla="*/ 355854 h 3262520"/>
              <a:gd name="connsiteX7" fmla="*/ 707480 w 11434313"/>
              <a:gd name="connsiteY7" fmla="*/ 2451354 h 3262520"/>
              <a:gd name="connsiteX0" fmla="*/ 206614 w 10933447"/>
              <a:gd name="connsiteY0" fmla="*/ 2451354 h 3262520"/>
              <a:gd name="connsiteX1" fmla="*/ 2454514 w 10933447"/>
              <a:gd name="connsiteY1" fmla="*/ 1546479 h 3262520"/>
              <a:gd name="connsiteX2" fmla="*/ 6645514 w 10933447"/>
              <a:gd name="connsiteY2" fmla="*/ 3260979 h 3262520"/>
              <a:gd name="connsiteX3" fmla="*/ 10569814 w 10933447"/>
              <a:gd name="connsiteY3" fmla="*/ 1194054 h 3262520"/>
              <a:gd name="connsiteX4" fmla="*/ 10030326 w 10933447"/>
              <a:gd name="connsiteY4" fmla="*/ 98679 h 3262520"/>
              <a:gd name="connsiteX5" fmla="*/ 4121099 w 10933447"/>
              <a:gd name="connsiteY5" fmla="*/ 117729 h 3262520"/>
              <a:gd name="connsiteX6" fmla="*/ 544462 w 10933447"/>
              <a:gd name="connsiteY6" fmla="*/ 203454 h 3262520"/>
              <a:gd name="connsiteX7" fmla="*/ 206614 w 10933447"/>
              <a:gd name="connsiteY7" fmla="*/ 2451354 h 3262520"/>
              <a:gd name="connsiteX0" fmla="*/ 206614 w 10933447"/>
              <a:gd name="connsiteY0" fmla="*/ 2451354 h 3262520"/>
              <a:gd name="connsiteX1" fmla="*/ 2454514 w 10933447"/>
              <a:gd name="connsiteY1" fmla="*/ 1546479 h 3262520"/>
              <a:gd name="connsiteX2" fmla="*/ 6645514 w 10933447"/>
              <a:gd name="connsiteY2" fmla="*/ 3260979 h 3262520"/>
              <a:gd name="connsiteX3" fmla="*/ 10569814 w 10933447"/>
              <a:gd name="connsiteY3" fmla="*/ 1194054 h 3262520"/>
              <a:gd name="connsiteX4" fmla="*/ 10030326 w 10933447"/>
              <a:gd name="connsiteY4" fmla="*/ 98679 h 3262520"/>
              <a:gd name="connsiteX5" fmla="*/ 4121099 w 10933447"/>
              <a:gd name="connsiteY5" fmla="*/ 117729 h 3262520"/>
              <a:gd name="connsiteX6" fmla="*/ 544462 w 10933447"/>
              <a:gd name="connsiteY6" fmla="*/ 203454 h 3262520"/>
              <a:gd name="connsiteX7" fmla="*/ 206614 w 10933447"/>
              <a:gd name="connsiteY7" fmla="*/ 2451354 h 3262520"/>
              <a:gd name="connsiteX0" fmla="*/ 206614 w 10933447"/>
              <a:gd name="connsiteY0" fmla="*/ 2451354 h 3262520"/>
              <a:gd name="connsiteX1" fmla="*/ 2454514 w 10933447"/>
              <a:gd name="connsiteY1" fmla="*/ 1546479 h 3262520"/>
              <a:gd name="connsiteX2" fmla="*/ 6645514 w 10933447"/>
              <a:gd name="connsiteY2" fmla="*/ 3260979 h 3262520"/>
              <a:gd name="connsiteX3" fmla="*/ 10569814 w 10933447"/>
              <a:gd name="connsiteY3" fmla="*/ 1194054 h 3262520"/>
              <a:gd name="connsiteX4" fmla="*/ 10030326 w 10933447"/>
              <a:gd name="connsiteY4" fmla="*/ 98679 h 3262520"/>
              <a:gd name="connsiteX5" fmla="*/ 4121099 w 10933447"/>
              <a:gd name="connsiteY5" fmla="*/ 117729 h 3262520"/>
              <a:gd name="connsiteX6" fmla="*/ 544462 w 10933447"/>
              <a:gd name="connsiteY6" fmla="*/ 203454 h 3262520"/>
              <a:gd name="connsiteX7" fmla="*/ 206614 w 10933447"/>
              <a:gd name="connsiteY7" fmla="*/ 2451354 h 3262520"/>
              <a:gd name="connsiteX0" fmla="*/ 90392 w 10817225"/>
              <a:gd name="connsiteY0" fmla="*/ 2451354 h 3262520"/>
              <a:gd name="connsiteX1" fmla="*/ 2338292 w 10817225"/>
              <a:gd name="connsiteY1" fmla="*/ 1546479 h 3262520"/>
              <a:gd name="connsiteX2" fmla="*/ 6529292 w 10817225"/>
              <a:gd name="connsiteY2" fmla="*/ 3260979 h 3262520"/>
              <a:gd name="connsiteX3" fmla="*/ 10453592 w 10817225"/>
              <a:gd name="connsiteY3" fmla="*/ 1194054 h 3262520"/>
              <a:gd name="connsiteX4" fmla="*/ 9914104 w 10817225"/>
              <a:gd name="connsiteY4" fmla="*/ 98679 h 3262520"/>
              <a:gd name="connsiteX5" fmla="*/ 4004877 w 10817225"/>
              <a:gd name="connsiteY5" fmla="*/ 117729 h 3262520"/>
              <a:gd name="connsiteX6" fmla="*/ 428240 w 10817225"/>
              <a:gd name="connsiteY6" fmla="*/ 203454 h 3262520"/>
              <a:gd name="connsiteX7" fmla="*/ 90392 w 10817225"/>
              <a:gd name="connsiteY7" fmla="*/ 2451354 h 3262520"/>
              <a:gd name="connsiteX0" fmla="*/ 90392 w 10817225"/>
              <a:gd name="connsiteY0" fmla="*/ 2451354 h 3262520"/>
              <a:gd name="connsiteX1" fmla="*/ 2338292 w 10817225"/>
              <a:gd name="connsiteY1" fmla="*/ 1546479 h 3262520"/>
              <a:gd name="connsiteX2" fmla="*/ 6529292 w 10817225"/>
              <a:gd name="connsiteY2" fmla="*/ 3260979 h 3262520"/>
              <a:gd name="connsiteX3" fmla="*/ 10453592 w 10817225"/>
              <a:gd name="connsiteY3" fmla="*/ 1194054 h 3262520"/>
              <a:gd name="connsiteX4" fmla="*/ 9914104 w 10817225"/>
              <a:gd name="connsiteY4" fmla="*/ 98679 h 3262520"/>
              <a:gd name="connsiteX5" fmla="*/ 4004877 w 10817225"/>
              <a:gd name="connsiteY5" fmla="*/ 117729 h 3262520"/>
              <a:gd name="connsiteX6" fmla="*/ 428240 w 10817225"/>
              <a:gd name="connsiteY6" fmla="*/ 203454 h 3262520"/>
              <a:gd name="connsiteX7" fmla="*/ 90392 w 10817225"/>
              <a:gd name="connsiteY7" fmla="*/ 2451354 h 3262520"/>
              <a:gd name="connsiteX0" fmla="*/ 153892 w 10527389"/>
              <a:gd name="connsiteY0" fmla="*/ 2527554 h 3262509"/>
              <a:gd name="connsiteX1" fmla="*/ 2048456 w 10527389"/>
              <a:gd name="connsiteY1" fmla="*/ 1546479 h 3262509"/>
              <a:gd name="connsiteX2" fmla="*/ 6239456 w 10527389"/>
              <a:gd name="connsiteY2" fmla="*/ 3260979 h 3262509"/>
              <a:gd name="connsiteX3" fmla="*/ 10163756 w 10527389"/>
              <a:gd name="connsiteY3" fmla="*/ 1194054 h 3262509"/>
              <a:gd name="connsiteX4" fmla="*/ 9624268 w 10527389"/>
              <a:gd name="connsiteY4" fmla="*/ 98679 h 3262509"/>
              <a:gd name="connsiteX5" fmla="*/ 3715041 w 10527389"/>
              <a:gd name="connsiteY5" fmla="*/ 117729 h 3262509"/>
              <a:gd name="connsiteX6" fmla="*/ 138404 w 10527389"/>
              <a:gd name="connsiteY6" fmla="*/ 203454 h 3262509"/>
              <a:gd name="connsiteX7" fmla="*/ 153892 w 10527389"/>
              <a:gd name="connsiteY7" fmla="*/ 2527554 h 3262509"/>
              <a:gd name="connsiteX0" fmla="*/ 40674 w 10414171"/>
              <a:gd name="connsiteY0" fmla="*/ 2527554 h 3262509"/>
              <a:gd name="connsiteX1" fmla="*/ 1935238 w 10414171"/>
              <a:gd name="connsiteY1" fmla="*/ 1546479 h 3262509"/>
              <a:gd name="connsiteX2" fmla="*/ 6126238 w 10414171"/>
              <a:gd name="connsiteY2" fmla="*/ 3260979 h 3262509"/>
              <a:gd name="connsiteX3" fmla="*/ 10050538 w 10414171"/>
              <a:gd name="connsiteY3" fmla="*/ 1194054 h 3262509"/>
              <a:gd name="connsiteX4" fmla="*/ 9511050 w 10414171"/>
              <a:gd name="connsiteY4" fmla="*/ 98679 h 3262509"/>
              <a:gd name="connsiteX5" fmla="*/ 3601823 w 10414171"/>
              <a:gd name="connsiteY5" fmla="*/ 117729 h 3262509"/>
              <a:gd name="connsiteX6" fmla="*/ 25186 w 10414171"/>
              <a:gd name="connsiteY6" fmla="*/ 203454 h 3262509"/>
              <a:gd name="connsiteX7" fmla="*/ 40674 w 10414171"/>
              <a:gd name="connsiteY7" fmla="*/ 2527554 h 3262509"/>
              <a:gd name="connsiteX0" fmla="*/ 40674 w 10414171"/>
              <a:gd name="connsiteY0" fmla="*/ 2527554 h 3262509"/>
              <a:gd name="connsiteX1" fmla="*/ 1935238 w 10414171"/>
              <a:gd name="connsiteY1" fmla="*/ 1546479 h 3262509"/>
              <a:gd name="connsiteX2" fmla="*/ 6126238 w 10414171"/>
              <a:gd name="connsiteY2" fmla="*/ 3260979 h 3262509"/>
              <a:gd name="connsiteX3" fmla="*/ 10050538 w 10414171"/>
              <a:gd name="connsiteY3" fmla="*/ 1194054 h 3262509"/>
              <a:gd name="connsiteX4" fmla="*/ 9511050 w 10414171"/>
              <a:gd name="connsiteY4" fmla="*/ 98679 h 3262509"/>
              <a:gd name="connsiteX5" fmla="*/ 3601823 w 10414171"/>
              <a:gd name="connsiteY5" fmla="*/ 117729 h 3262509"/>
              <a:gd name="connsiteX6" fmla="*/ 25186 w 10414171"/>
              <a:gd name="connsiteY6" fmla="*/ 203454 h 3262509"/>
              <a:gd name="connsiteX7" fmla="*/ 40674 w 10414171"/>
              <a:gd name="connsiteY7" fmla="*/ 2527554 h 3262509"/>
              <a:gd name="connsiteX0" fmla="*/ 40674 w 10414171"/>
              <a:gd name="connsiteY0" fmla="*/ 2460651 h 3195606"/>
              <a:gd name="connsiteX1" fmla="*/ 1935238 w 10414171"/>
              <a:gd name="connsiteY1" fmla="*/ 1479576 h 3195606"/>
              <a:gd name="connsiteX2" fmla="*/ 6126238 w 10414171"/>
              <a:gd name="connsiteY2" fmla="*/ 3194076 h 3195606"/>
              <a:gd name="connsiteX3" fmla="*/ 10050538 w 10414171"/>
              <a:gd name="connsiteY3" fmla="*/ 1127151 h 3195606"/>
              <a:gd name="connsiteX4" fmla="*/ 9511050 w 10414171"/>
              <a:gd name="connsiteY4" fmla="*/ 31776 h 3195606"/>
              <a:gd name="connsiteX5" fmla="*/ 3601823 w 10414171"/>
              <a:gd name="connsiteY5" fmla="*/ 50826 h 3195606"/>
              <a:gd name="connsiteX6" fmla="*/ 25186 w 10414171"/>
              <a:gd name="connsiteY6" fmla="*/ 136551 h 3195606"/>
              <a:gd name="connsiteX7" fmla="*/ 40674 w 10414171"/>
              <a:gd name="connsiteY7" fmla="*/ 2460651 h 3195606"/>
              <a:gd name="connsiteX0" fmla="*/ 40674 w 10209660"/>
              <a:gd name="connsiteY0" fmla="*/ 2460651 h 3195606"/>
              <a:gd name="connsiteX1" fmla="*/ 1935238 w 10209660"/>
              <a:gd name="connsiteY1" fmla="*/ 1479576 h 3195606"/>
              <a:gd name="connsiteX2" fmla="*/ 6126238 w 10209660"/>
              <a:gd name="connsiteY2" fmla="*/ 3194076 h 3195606"/>
              <a:gd name="connsiteX3" fmla="*/ 10050538 w 10209660"/>
              <a:gd name="connsiteY3" fmla="*/ 1127151 h 3195606"/>
              <a:gd name="connsiteX4" fmla="*/ 9511050 w 10209660"/>
              <a:gd name="connsiteY4" fmla="*/ 31776 h 3195606"/>
              <a:gd name="connsiteX5" fmla="*/ 3601823 w 10209660"/>
              <a:gd name="connsiteY5" fmla="*/ 50826 h 3195606"/>
              <a:gd name="connsiteX6" fmla="*/ 25186 w 10209660"/>
              <a:gd name="connsiteY6" fmla="*/ 136551 h 3195606"/>
              <a:gd name="connsiteX7" fmla="*/ 40674 w 10209660"/>
              <a:gd name="connsiteY7" fmla="*/ 2460651 h 3195606"/>
              <a:gd name="connsiteX0" fmla="*/ 40674 w 9765651"/>
              <a:gd name="connsiteY0" fmla="*/ 2460651 h 3194281"/>
              <a:gd name="connsiteX1" fmla="*/ 1935238 w 9765651"/>
              <a:gd name="connsiteY1" fmla="*/ 1479576 h 3194281"/>
              <a:gd name="connsiteX2" fmla="*/ 6126238 w 9765651"/>
              <a:gd name="connsiteY2" fmla="*/ 3194076 h 3194281"/>
              <a:gd name="connsiteX3" fmla="*/ 9520534 w 9765651"/>
              <a:gd name="connsiteY3" fmla="*/ 1584351 h 3194281"/>
              <a:gd name="connsiteX4" fmla="*/ 9511050 w 9765651"/>
              <a:gd name="connsiteY4" fmla="*/ 31776 h 3194281"/>
              <a:gd name="connsiteX5" fmla="*/ 3601823 w 9765651"/>
              <a:gd name="connsiteY5" fmla="*/ 50826 h 3194281"/>
              <a:gd name="connsiteX6" fmla="*/ 25186 w 9765651"/>
              <a:gd name="connsiteY6" fmla="*/ 136551 h 3194281"/>
              <a:gd name="connsiteX7" fmla="*/ 40674 w 9765651"/>
              <a:gd name="connsiteY7" fmla="*/ 2460651 h 3194281"/>
              <a:gd name="connsiteX0" fmla="*/ 40674 w 9765651"/>
              <a:gd name="connsiteY0" fmla="*/ 2460651 h 3194281"/>
              <a:gd name="connsiteX1" fmla="*/ 1935238 w 9765651"/>
              <a:gd name="connsiteY1" fmla="*/ 1479576 h 3194281"/>
              <a:gd name="connsiteX2" fmla="*/ 6126238 w 9765651"/>
              <a:gd name="connsiteY2" fmla="*/ 3194076 h 3194281"/>
              <a:gd name="connsiteX3" fmla="*/ 9520534 w 9765651"/>
              <a:gd name="connsiteY3" fmla="*/ 1584351 h 3194281"/>
              <a:gd name="connsiteX4" fmla="*/ 9511050 w 9765651"/>
              <a:gd name="connsiteY4" fmla="*/ 31776 h 3194281"/>
              <a:gd name="connsiteX5" fmla="*/ 3601823 w 9765651"/>
              <a:gd name="connsiteY5" fmla="*/ 50826 h 3194281"/>
              <a:gd name="connsiteX6" fmla="*/ 25186 w 9765651"/>
              <a:gd name="connsiteY6" fmla="*/ 136551 h 3194281"/>
              <a:gd name="connsiteX7" fmla="*/ 40674 w 9765651"/>
              <a:gd name="connsiteY7" fmla="*/ 2460651 h 3194281"/>
              <a:gd name="connsiteX0" fmla="*/ 40674 w 9531431"/>
              <a:gd name="connsiteY0" fmla="*/ 2460651 h 3194281"/>
              <a:gd name="connsiteX1" fmla="*/ 1935238 w 9531431"/>
              <a:gd name="connsiteY1" fmla="*/ 1479576 h 3194281"/>
              <a:gd name="connsiteX2" fmla="*/ 6126238 w 9531431"/>
              <a:gd name="connsiteY2" fmla="*/ 3194076 h 3194281"/>
              <a:gd name="connsiteX3" fmla="*/ 9520534 w 9531431"/>
              <a:gd name="connsiteY3" fmla="*/ 1584351 h 3194281"/>
              <a:gd name="connsiteX4" fmla="*/ 9511050 w 9531431"/>
              <a:gd name="connsiteY4" fmla="*/ 31776 h 3194281"/>
              <a:gd name="connsiteX5" fmla="*/ 3601823 w 9531431"/>
              <a:gd name="connsiteY5" fmla="*/ 50826 h 3194281"/>
              <a:gd name="connsiteX6" fmla="*/ 25186 w 9531431"/>
              <a:gd name="connsiteY6" fmla="*/ 136551 h 3194281"/>
              <a:gd name="connsiteX7" fmla="*/ 40674 w 9531431"/>
              <a:gd name="connsiteY7" fmla="*/ 2460651 h 3194281"/>
              <a:gd name="connsiteX0" fmla="*/ 40674 w 9531431"/>
              <a:gd name="connsiteY0" fmla="*/ 2428875 h 3162505"/>
              <a:gd name="connsiteX1" fmla="*/ 1935238 w 9531431"/>
              <a:gd name="connsiteY1" fmla="*/ 1447800 h 3162505"/>
              <a:gd name="connsiteX2" fmla="*/ 6126238 w 9531431"/>
              <a:gd name="connsiteY2" fmla="*/ 3162300 h 3162505"/>
              <a:gd name="connsiteX3" fmla="*/ 9520534 w 9531431"/>
              <a:gd name="connsiteY3" fmla="*/ 1552575 h 3162505"/>
              <a:gd name="connsiteX4" fmla="*/ 9511050 w 9531431"/>
              <a:gd name="connsiteY4" fmla="*/ 0 h 3162505"/>
              <a:gd name="connsiteX5" fmla="*/ 4818869 w 9531431"/>
              <a:gd name="connsiteY5" fmla="*/ 57150 h 3162505"/>
              <a:gd name="connsiteX6" fmla="*/ 25186 w 9531431"/>
              <a:gd name="connsiteY6" fmla="*/ 104775 h 3162505"/>
              <a:gd name="connsiteX7" fmla="*/ 40674 w 9531431"/>
              <a:gd name="connsiteY7" fmla="*/ 2428875 h 3162505"/>
              <a:gd name="connsiteX0" fmla="*/ 40674 w 9531431"/>
              <a:gd name="connsiteY0" fmla="*/ 2428875 h 3162505"/>
              <a:gd name="connsiteX1" fmla="*/ 1935238 w 9531431"/>
              <a:gd name="connsiteY1" fmla="*/ 1447800 h 3162505"/>
              <a:gd name="connsiteX2" fmla="*/ 6126238 w 9531431"/>
              <a:gd name="connsiteY2" fmla="*/ 3162300 h 3162505"/>
              <a:gd name="connsiteX3" fmla="*/ 9520534 w 9531431"/>
              <a:gd name="connsiteY3" fmla="*/ 1552575 h 3162505"/>
              <a:gd name="connsiteX4" fmla="*/ 9511050 w 9531431"/>
              <a:gd name="connsiteY4" fmla="*/ 0 h 3162505"/>
              <a:gd name="connsiteX5" fmla="*/ 25186 w 9531431"/>
              <a:gd name="connsiteY5" fmla="*/ 104775 h 3162505"/>
              <a:gd name="connsiteX6" fmla="*/ 40674 w 9531431"/>
              <a:gd name="connsiteY6" fmla="*/ 2428875 h 3162505"/>
              <a:gd name="connsiteX0" fmla="*/ 40674 w 9531431"/>
              <a:gd name="connsiteY0" fmla="*/ 2409825 h 3143455"/>
              <a:gd name="connsiteX1" fmla="*/ 1935238 w 9531431"/>
              <a:gd name="connsiteY1" fmla="*/ 1428750 h 3143455"/>
              <a:gd name="connsiteX2" fmla="*/ 6126238 w 9531431"/>
              <a:gd name="connsiteY2" fmla="*/ 3143250 h 3143455"/>
              <a:gd name="connsiteX3" fmla="*/ 9520534 w 9531431"/>
              <a:gd name="connsiteY3" fmla="*/ 1533525 h 3143455"/>
              <a:gd name="connsiteX4" fmla="*/ 9511050 w 9531431"/>
              <a:gd name="connsiteY4" fmla="*/ 0 h 3143455"/>
              <a:gd name="connsiteX5" fmla="*/ 25186 w 9531431"/>
              <a:gd name="connsiteY5" fmla="*/ 85725 h 3143455"/>
              <a:gd name="connsiteX6" fmla="*/ 40674 w 9531431"/>
              <a:gd name="connsiteY6" fmla="*/ 2409825 h 3143455"/>
              <a:gd name="connsiteX0" fmla="*/ 40674 w 9511050"/>
              <a:gd name="connsiteY0" fmla="*/ 2409825 h 3143455"/>
              <a:gd name="connsiteX1" fmla="*/ 1935238 w 9511050"/>
              <a:gd name="connsiteY1" fmla="*/ 1428750 h 3143455"/>
              <a:gd name="connsiteX2" fmla="*/ 6126238 w 9511050"/>
              <a:gd name="connsiteY2" fmla="*/ 3143250 h 3143455"/>
              <a:gd name="connsiteX3" fmla="*/ 9481275 w 9511050"/>
              <a:gd name="connsiteY3" fmla="*/ 1533525 h 3143455"/>
              <a:gd name="connsiteX4" fmla="*/ 9511050 w 9511050"/>
              <a:gd name="connsiteY4" fmla="*/ 0 h 3143455"/>
              <a:gd name="connsiteX5" fmla="*/ 25186 w 9511050"/>
              <a:gd name="connsiteY5" fmla="*/ 85725 h 3143455"/>
              <a:gd name="connsiteX6" fmla="*/ 40674 w 9511050"/>
              <a:gd name="connsiteY6" fmla="*/ 2409825 h 3143455"/>
              <a:gd name="connsiteX0" fmla="*/ 40674 w 9511050"/>
              <a:gd name="connsiteY0" fmla="*/ 2409825 h 3143455"/>
              <a:gd name="connsiteX1" fmla="*/ 1935238 w 9511050"/>
              <a:gd name="connsiteY1" fmla="*/ 1428750 h 3143455"/>
              <a:gd name="connsiteX2" fmla="*/ 6126238 w 9511050"/>
              <a:gd name="connsiteY2" fmla="*/ 3143250 h 3143455"/>
              <a:gd name="connsiteX3" fmla="*/ 9465913 w 9511050"/>
              <a:gd name="connsiteY3" fmla="*/ 1533525 h 3143455"/>
              <a:gd name="connsiteX4" fmla="*/ 9511050 w 9511050"/>
              <a:gd name="connsiteY4" fmla="*/ 0 h 3143455"/>
              <a:gd name="connsiteX5" fmla="*/ 25186 w 9511050"/>
              <a:gd name="connsiteY5" fmla="*/ 85725 h 3143455"/>
              <a:gd name="connsiteX6" fmla="*/ 40674 w 9511050"/>
              <a:gd name="connsiteY6" fmla="*/ 2409825 h 3143455"/>
              <a:gd name="connsiteX0" fmla="*/ 40674 w 9511050"/>
              <a:gd name="connsiteY0" fmla="*/ 2409825 h 3143455"/>
              <a:gd name="connsiteX1" fmla="*/ 1935238 w 9511050"/>
              <a:gd name="connsiteY1" fmla="*/ 1428750 h 3143455"/>
              <a:gd name="connsiteX2" fmla="*/ 6126238 w 9511050"/>
              <a:gd name="connsiteY2" fmla="*/ 3143250 h 3143455"/>
              <a:gd name="connsiteX3" fmla="*/ 9465913 w 9511050"/>
              <a:gd name="connsiteY3" fmla="*/ 1533525 h 3143455"/>
              <a:gd name="connsiteX4" fmla="*/ 9511050 w 9511050"/>
              <a:gd name="connsiteY4" fmla="*/ 0 h 3143455"/>
              <a:gd name="connsiteX5" fmla="*/ 25186 w 9511050"/>
              <a:gd name="connsiteY5" fmla="*/ 85725 h 3143455"/>
              <a:gd name="connsiteX6" fmla="*/ 40674 w 9511050"/>
              <a:gd name="connsiteY6" fmla="*/ 2409825 h 3143455"/>
              <a:gd name="connsiteX0" fmla="*/ 26205 w 9496581"/>
              <a:gd name="connsiteY0" fmla="*/ 2409825 h 3143455"/>
              <a:gd name="connsiteX1" fmla="*/ 1920769 w 9496581"/>
              <a:gd name="connsiteY1" fmla="*/ 1428750 h 3143455"/>
              <a:gd name="connsiteX2" fmla="*/ 6111769 w 9496581"/>
              <a:gd name="connsiteY2" fmla="*/ 3143250 h 3143455"/>
              <a:gd name="connsiteX3" fmla="*/ 9451444 w 9496581"/>
              <a:gd name="connsiteY3" fmla="*/ 1533525 h 3143455"/>
              <a:gd name="connsiteX4" fmla="*/ 9496581 w 9496581"/>
              <a:gd name="connsiteY4" fmla="*/ 0 h 3143455"/>
              <a:gd name="connsiteX5" fmla="*/ 10717 w 9496581"/>
              <a:gd name="connsiteY5" fmla="*/ 85725 h 3143455"/>
              <a:gd name="connsiteX6" fmla="*/ 26205 w 9496581"/>
              <a:gd name="connsiteY6" fmla="*/ 2409825 h 3143455"/>
              <a:gd name="connsiteX0" fmla="*/ 24112 w 9501520"/>
              <a:gd name="connsiteY0" fmla="*/ 2416649 h 3143455"/>
              <a:gd name="connsiteX1" fmla="*/ 1925708 w 9501520"/>
              <a:gd name="connsiteY1" fmla="*/ 1428750 h 3143455"/>
              <a:gd name="connsiteX2" fmla="*/ 6116708 w 9501520"/>
              <a:gd name="connsiteY2" fmla="*/ 3143250 h 3143455"/>
              <a:gd name="connsiteX3" fmla="*/ 9456383 w 9501520"/>
              <a:gd name="connsiteY3" fmla="*/ 1533525 h 3143455"/>
              <a:gd name="connsiteX4" fmla="*/ 9501520 w 9501520"/>
              <a:gd name="connsiteY4" fmla="*/ 0 h 3143455"/>
              <a:gd name="connsiteX5" fmla="*/ 15656 w 9501520"/>
              <a:gd name="connsiteY5" fmla="*/ 85725 h 3143455"/>
              <a:gd name="connsiteX6" fmla="*/ 24112 w 9501520"/>
              <a:gd name="connsiteY6" fmla="*/ 2416649 h 3143455"/>
              <a:gd name="connsiteX0" fmla="*/ 8456 w 9485864"/>
              <a:gd name="connsiteY0" fmla="*/ 2416649 h 3143455"/>
              <a:gd name="connsiteX1" fmla="*/ 1910052 w 9485864"/>
              <a:gd name="connsiteY1" fmla="*/ 1428750 h 3143455"/>
              <a:gd name="connsiteX2" fmla="*/ 6101052 w 9485864"/>
              <a:gd name="connsiteY2" fmla="*/ 3143250 h 3143455"/>
              <a:gd name="connsiteX3" fmla="*/ 9440727 w 9485864"/>
              <a:gd name="connsiteY3" fmla="*/ 1533525 h 3143455"/>
              <a:gd name="connsiteX4" fmla="*/ 9485864 w 9485864"/>
              <a:gd name="connsiteY4" fmla="*/ 0 h 3143455"/>
              <a:gd name="connsiteX5" fmla="*/ 0 w 9485864"/>
              <a:gd name="connsiteY5" fmla="*/ 85725 h 3143455"/>
              <a:gd name="connsiteX6" fmla="*/ 8456 w 9485864"/>
              <a:gd name="connsiteY6" fmla="*/ 2416649 h 3143455"/>
              <a:gd name="connsiteX0" fmla="*/ 8456 w 9485864"/>
              <a:gd name="connsiteY0" fmla="*/ 2416649 h 3143471"/>
              <a:gd name="connsiteX1" fmla="*/ 1910052 w 9485864"/>
              <a:gd name="connsiteY1" fmla="*/ 1655508 h 3143471"/>
              <a:gd name="connsiteX2" fmla="*/ 6101052 w 9485864"/>
              <a:gd name="connsiteY2" fmla="*/ 3143250 h 3143471"/>
              <a:gd name="connsiteX3" fmla="*/ 9440727 w 9485864"/>
              <a:gd name="connsiteY3" fmla="*/ 1533525 h 3143471"/>
              <a:gd name="connsiteX4" fmla="*/ 9485864 w 9485864"/>
              <a:gd name="connsiteY4" fmla="*/ 0 h 3143471"/>
              <a:gd name="connsiteX5" fmla="*/ 0 w 9485864"/>
              <a:gd name="connsiteY5" fmla="*/ 85725 h 3143471"/>
              <a:gd name="connsiteX6" fmla="*/ 8456 w 9485864"/>
              <a:gd name="connsiteY6" fmla="*/ 2416649 h 3143471"/>
              <a:gd name="connsiteX0" fmla="*/ 8456 w 9485864"/>
              <a:gd name="connsiteY0" fmla="*/ 2416649 h 3234163"/>
              <a:gd name="connsiteX1" fmla="*/ 1910052 w 9485864"/>
              <a:gd name="connsiteY1" fmla="*/ 1655508 h 3234163"/>
              <a:gd name="connsiteX2" fmla="*/ 7338608 w 9485864"/>
              <a:gd name="connsiteY2" fmla="*/ 3233954 h 3234163"/>
              <a:gd name="connsiteX3" fmla="*/ 9440727 w 9485864"/>
              <a:gd name="connsiteY3" fmla="*/ 1533525 h 3234163"/>
              <a:gd name="connsiteX4" fmla="*/ 9485864 w 9485864"/>
              <a:gd name="connsiteY4" fmla="*/ 0 h 3234163"/>
              <a:gd name="connsiteX5" fmla="*/ 0 w 9485864"/>
              <a:gd name="connsiteY5" fmla="*/ 85725 h 3234163"/>
              <a:gd name="connsiteX6" fmla="*/ 8456 w 9485864"/>
              <a:gd name="connsiteY6" fmla="*/ 2416649 h 3234163"/>
              <a:gd name="connsiteX0" fmla="*/ 8456 w 9485864"/>
              <a:gd name="connsiteY0" fmla="*/ 2416649 h 3253960"/>
              <a:gd name="connsiteX1" fmla="*/ 1910052 w 9485864"/>
              <a:gd name="connsiteY1" fmla="*/ 1655508 h 3253960"/>
              <a:gd name="connsiteX2" fmla="*/ 7338608 w 9485864"/>
              <a:gd name="connsiteY2" fmla="*/ 3233954 h 3253960"/>
              <a:gd name="connsiteX3" fmla="*/ 9440727 w 9485864"/>
              <a:gd name="connsiteY3" fmla="*/ 1533525 h 3253960"/>
              <a:gd name="connsiteX4" fmla="*/ 9485864 w 9485864"/>
              <a:gd name="connsiteY4" fmla="*/ 0 h 3253960"/>
              <a:gd name="connsiteX5" fmla="*/ 0 w 9485864"/>
              <a:gd name="connsiteY5" fmla="*/ 85725 h 3253960"/>
              <a:gd name="connsiteX6" fmla="*/ 8456 w 9485864"/>
              <a:gd name="connsiteY6" fmla="*/ 2416649 h 3253960"/>
              <a:gd name="connsiteX0" fmla="*/ 8456 w 9485864"/>
              <a:gd name="connsiteY0" fmla="*/ 2416649 h 2450029"/>
              <a:gd name="connsiteX1" fmla="*/ 1910052 w 9485864"/>
              <a:gd name="connsiteY1" fmla="*/ 1655508 h 2450029"/>
              <a:gd name="connsiteX2" fmla="*/ 7387829 w 9485864"/>
              <a:gd name="connsiteY2" fmla="*/ 2355637 h 2450029"/>
              <a:gd name="connsiteX3" fmla="*/ 9440727 w 9485864"/>
              <a:gd name="connsiteY3" fmla="*/ 1533525 h 2450029"/>
              <a:gd name="connsiteX4" fmla="*/ 9485864 w 9485864"/>
              <a:gd name="connsiteY4" fmla="*/ 0 h 2450029"/>
              <a:gd name="connsiteX5" fmla="*/ 0 w 9485864"/>
              <a:gd name="connsiteY5" fmla="*/ 85725 h 2450029"/>
              <a:gd name="connsiteX6" fmla="*/ 8456 w 9485864"/>
              <a:gd name="connsiteY6" fmla="*/ 2416649 h 2450029"/>
              <a:gd name="connsiteX0" fmla="*/ 8456 w 9485864"/>
              <a:gd name="connsiteY0" fmla="*/ 2416649 h 2450029"/>
              <a:gd name="connsiteX1" fmla="*/ 1910052 w 9485864"/>
              <a:gd name="connsiteY1" fmla="*/ 1655508 h 2450029"/>
              <a:gd name="connsiteX2" fmla="*/ 7387829 w 9485864"/>
              <a:gd name="connsiteY2" fmla="*/ 2355637 h 2450029"/>
              <a:gd name="connsiteX3" fmla="*/ 9440727 w 9485864"/>
              <a:gd name="connsiteY3" fmla="*/ 1533525 h 2450029"/>
              <a:gd name="connsiteX4" fmla="*/ 9485864 w 9485864"/>
              <a:gd name="connsiteY4" fmla="*/ 0 h 2450029"/>
              <a:gd name="connsiteX5" fmla="*/ 0 w 9485864"/>
              <a:gd name="connsiteY5" fmla="*/ 85725 h 2450029"/>
              <a:gd name="connsiteX6" fmla="*/ 8456 w 9485864"/>
              <a:gd name="connsiteY6" fmla="*/ 2416649 h 2450029"/>
              <a:gd name="connsiteX0" fmla="*/ 8456 w 9485864"/>
              <a:gd name="connsiteY0" fmla="*/ 2416649 h 2450029"/>
              <a:gd name="connsiteX1" fmla="*/ 1910052 w 9485864"/>
              <a:gd name="connsiteY1" fmla="*/ 1655508 h 2450029"/>
              <a:gd name="connsiteX2" fmla="*/ 7387829 w 9485864"/>
              <a:gd name="connsiteY2" fmla="*/ 2355637 h 2450029"/>
              <a:gd name="connsiteX3" fmla="*/ 9454790 w 9485864"/>
              <a:gd name="connsiteY3" fmla="*/ 1533526 h 2450029"/>
              <a:gd name="connsiteX4" fmla="*/ 9485864 w 9485864"/>
              <a:gd name="connsiteY4" fmla="*/ 0 h 2450029"/>
              <a:gd name="connsiteX5" fmla="*/ 0 w 9485864"/>
              <a:gd name="connsiteY5" fmla="*/ 85725 h 2450029"/>
              <a:gd name="connsiteX6" fmla="*/ 8456 w 9485864"/>
              <a:gd name="connsiteY6" fmla="*/ 2416649 h 2450029"/>
              <a:gd name="connsiteX0" fmla="*/ 8456 w 9485864"/>
              <a:gd name="connsiteY0" fmla="*/ 2416649 h 2450029"/>
              <a:gd name="connsiteX1" fmla="*/ 1910052 w 9485864"/>
              <a:gd name="connsiteY1" fmla="*/ 1655508 h 2450029"/>
              <a:gd name="connsiteX2" fmla="*/ 7387829 w 9485864"/>
              <a:gd name="connsiteY2" fmla="*/ 2355637 h 2450029"/>
              <a:gd name="connsiteX3" fmla="*/ 9454790 w 9485864"/>
              <a:gd name="connsiteY3" fmla="*/ 1533526 h 2450029"/>
              <a:gd name="connsiteX4" fmla="*/ 9485864 w 9485864"/>
              <a:gd name="connsiteY4" fmla="*/ 0 h 2450029"/>
              <a:gd name="connsiteX5" fmla="*/ 0 w 9485864"/>
              <a:gd name="connsiteY5" fmla="*/ 85725 h 2450029"/>
              <a:gd name="connsiteX6" fmla="*/ 8456 w 9485864"/>
              <a:gd name="connsiteY6" fmla="*/ 2416649 h 2450029"/>
              <a:gd name="connsiteX0" fmla="*/ 8456 w 9485864"/>
              <a:gd name="connsiteY0" fmla="*/ 2416649 h 2450029"/>
              <a:gd name="connsiteX1" fmla="*/ 1910052 w 9485864"/>
              <a:gd name="connsiteY1" fmla="*/ 1655508 h 2450029"/>
              <a:gd name="connsiteX2" fmla="*/ 7387829 w 9485864"/>
              <a:gd name="connsiteY2" fmla="*/ 2355637 h 2450029"/>
              <a:gd name="connsiteX3" fmla="*/ 9447759 w 9485864"/>
              <a:gd name="connsiteY3" fmla="*/ 1810888 h 2450029"/>
              <a:gd name="connsiteX4" fmla="*/ 9485864 w 9485864"/>
              <a:gd name="connsiteY4" fmla="*/ 0 h 2450029"/>
              <a:gd name="connsiteX5" fmla="*/ 0 w 9485864"/>
              <a:gd name="connsiteY5" fmla="*/ 85725 h 2450029"/>
              <a:gd name="connsiteX6" fmla="*/ 8456 w 9485864"/>
              <a:gd name="connsiteY6" fmla="*/ 2416649 h 2450029"/>
              <a:gd name="connsiteX0" fmla="*/ 8456 w 9485864"/>
              <a:gd name="connsiteY0" fmla="*/ 2370423 h 2403803"/>
              <a:gd name="connsiteX1" fmla="*/ 1910052 w 9485864"/>
              <a:gd name="connsiteY1" fmla="*/ 1609282 h 2403803"/>
              <a:gd name="connsiteX2" fmla="*/ 7387829 w 9485864"/>
              <a:gd name="connsiteY2" fmla="*/ 2309411 h 2403803"/>
              <a:gd name="connsiteX3" fmla="*/ 9447759 w 9485864"/>
              <a:gd name="connsiteY3" fmla="*/ 1764662 h 2403803"/>
              <a:gd name="connsiteX4" fmla="*/ 9485864 w 9485864"/>
              <a:gd name="connsiteY4" fmla="*/ 0 h 2403803"/>
              <a:gd name="connsiteX5" fmla="*/ 0 w 9485864"/>
              <a:gd name="connsiteY5" fmla="*/ 39499 h 2403803"/>
              <a:gd name="connsiteX6" fmla="*/ 8456 w 9485864"/>
              <a:gd name="connsiteY6" fmla="*/ 2370423 h 2403803"/>
              <a:gd name="connsiteX0" fmla="*/ 8456 w 9485864"/>
              <a:gd name="connsiteY0" fmla="*/ 2330924 h 2364304"/>
              <a:gd name="connsiteX1" fmla="*/ 1910052 w 9485864"/>
              <a:gd name="connsiteY1" fmla="*/ 1569783 h 2364304"/>
              <a:gd name="connsiteX2" fmla="*/ 7387829 w 9485864"/>
              <a:gd name="connsiteY2" fmla="*/ 2269912 h 2364304"/>
              <a:gd name="connsiteX3" fmla="*/ 9447759 w 9485864"/>
              <a:gd name="connsiteY3" fmla="*/ 1725163 h 2364304"/>
              <a:gd name="connsiteX4" fmla="*/ 9485864 w 9485864"/>
              <a:gd name="connsiteY4" fmla="*/ 52955 h 2364304"/>
              <a:gd name="connsiteX5" fmla="*/ 0 w 9485864"/>
              <a:gd name="connsiteY5" fmla="*/ 0 h 2364304"/>
              <a:gd name="connsiteX6" fmla="*/ 8456 w 9485864"/>
              <a:gd name="connsiteY6" fmla="*/ 2330924 h 2364304"/>
              <a:gd name="connsiteX0" fmla="*/ 8456 w 9485864"/>
              <a:gd name="connsiteY0" fmla="*/ 2330924 h 2364304"/>
              <a:gd name="connsiteX1" fmla="*/ 1910052 w 9485864"/>
              <a:gd name="connsiteY1" fmla="*/ 1569783 h 2364304"/>
              <a:gd name="connsiteX2" fmla="*/ 7387829 w 9485864"/>
              <a:gd name="connsiteY2" fmla="*/ 2269912 h 2364304"/>
              <a:gd name="connsiteX3" fmla="*/ 9447759 w 9485864"/>
              <a:gd name="connsiteY3" fmla="*/ 1725163 h 2364304"/>
              <a:gd name="connsiteX4" fmla="*/ 9485864 w 9485864"/>
              <a:gd name="connsiteY4" fmla="*/ 52955 h 2364304"/>
              <a:gd name="connsiteX5" fmla="*/ 0 w 9485864"/>
              <a:gd name="connsiteY5" fmla="*/ 0 h 2364304"/>
              <a:gd name="connsiteX6" fmla="*/ 8456 w 9485864"/>
              <a:gd name="connsiteY6" fmla="*/ 2330924 h 2364304"/>
              <a:gd name="connsiteX0" fmla="*/ 8456 w 9485864"/>
              <a:gd name="connsiteY0" fmla="*/ 2330924 h 2364304"/>
              <a:gd name="connsiteX1" fmla="*/ 1910052 w 9485864"/>
              <a:gd name="connsiteY1" fmla="*/ 1569783 h 2364304"/>
              <a:gd name="connsiteX2" fmla="*/ 7387829 w 9485864"/>
              <a:gd name="connsiteY2" fmla="*/ 2269912 h 2364304"/>
              <a:gd name="connsiteX3" fmla="*/ 9437211 w 9485864"/>
              <a:gd name="connsiteY3" fmla="*/ 1725163 h 2364304"/>
              <a:gd name="connsiteX4" fmla="*/ 9485864 w 9485864"/>
              <a:gd name="connsiteY4" fmla="*/ 52955 h 2364304"/>
              <a:gd name="connsiteX5" fmla="*/ 0 w 9485864"/>
              <a:gd name="connsiteY5" fmla="*/ 0 h 2364304"/>
              <a:gd name="connsiteX6" fmla="*/ 8456 w 9485864"/>
              <a:gd name="connsiteY6" fmla="*/ 2330924 h 2364304"/>
              <a:gd name="connsiteX0" fmla="*/ 8456 w 9448109"/>
              <a:gd name="connsiteY0" fmla="*/ 2330924 h 2364304"/>
              <a:gd name="connsiteX1" fmla="*/ 1910052 w 9448109"/>
              <a:gd name="connsiteY1" fmla="*/ 1569783 h 2364304"/>
              <a:gd name="connsiteX2" fmla="*/ 7387829 w 9448109"/>
              <a:gd name="connsiteY2" fmla="*/ 2269912 h 2364304"/>
              <a:gd name="connsiteX3" fmla="*/ 9437211 w 9448109"/>
              <a:gd name="connsiteY3" fmla="*/ 1725163 h 2364304"/>
              <a:gd name="connsiteX4" fmla="*/ 9443675 w 9448109"/>
              <a:gd name="connsiteY4" fmla="*/ 52955 h 2364304"/>
              <a:gd name="connsiteX5" fmla="*/ 0 w 9448109"/>
              <a:gd name="connsiteY5" fmla="*/ 0 h 2364304"/>
              <a:gd name="connsiteX6" fmla="*/ 8456 w 9448109"/>
              <a:gd name="connsiteY6" fmla="*/ 2330924 h 2364304"/>
              <a:gd name="connsiteX0" fmla="*/ 8456 w 9448579"/>
              <a:gd name="connsiteY0" fmla="*/ 2330924 h 2364304"/>
              <a:gd name="connsiteX1" fmla="*/ 1910052 w 9448579"/>
              <a:gd name="connsiteY1" fmla="*/ 1569783 h 2364304"/>
              <a:gd name="connsiteX2" fmla="*/ 7387829 w 9448579"/>
              <a:gd name="connsiteY2" fmla="*/ 2269912 h 2364304"/>
              <a:gd name="connsiteX3" fmla="*/ 9437211 w 9448579"/>
              <a:gd name="connsiteY3" fmla="*/ 1725163 h 2364304"/>
              <a:gd name="connsiteX4" fmla="*/ 9443675 w 9448579"/>
              <a:gd name="connsiteY4" fmla="*/ 52955 h 2364304"/>
              <a:gd name="connsiteX5" fmla="*/ 0 w 9448579"/>
              <a:gd name="connsiteY5" fmla="*/ 0 h 2364304"/>
              <a:gd name="connsiteX6" fmla="*/ 8456 w 9448579"/>
              <a:gd name="connsiteY6" fmla="*/ 2330924 h 2364304"/>
              <a:gd name="connsiteX0" fmla="*/ 8456 w 9443675"/>
              <a:gd name="connsiteY0" fmla="*/ 2330924 h 2364304"/>
              <a:gd name="connsiteX1" fmla="*/ 1910052 w 9443675"/>
              <a:gd name="connsiteY1" fmla="*/ 1569783 h 2364304"/>
              <a:gd name="connsiteX2" fmla="*/ 7387829 w 9443675"/>
              <a:gd name="connsiteY2" fmla="*/ 2269912 h 2364304"/>
              <a:gd name="connsiteX3" fmla="*/ 9437211 w 9443675"/>
              <a:gd name="connsiteY3" fmla="*/ 1725163 h 2364304"/>
              <a:gd name="connsiteX4" fmla="*/ 9443675 w 9443675"/>
              <a:gd name="connsiteY4" fmla="*/ 52955 h 2364304"/>
              <a:gd name="connsiteX5" fmla="*/ 0 w 9443675"/>
              <a:gd name="connsiteY5" fmla="*/ 0 h 2364304"/>
              <a:gd name="connsiteX6" fmla="*/ 8456 w 9443675"/>
              <a:gd name="connsiteY6" fmla="*/ 2330924 h 2364304"/>
              <a:gd name="connsiteX0" fmla="*/ 8456 w 9443675"/>
              <a:gd name="connsiteY0" fmla="*/ 2330924 h 2364304"/>
              <a:gd name="connsiteX1" fmla="*/ 1910052 w 9443675"/>
              <a:gd name="connsiteY1" fmla="*/ 1569783 h 2364304"/>
              <a:gd name="connsiteX2" fmla="*/ 7387829 w 9443675"/>
              <a:gd name="connsiteY2" fmla="*/ 2269912 h 2364304"/>
              <a:gd name="connsiteX3" fmla="*/ 9437211 w 9443675"/>
              <a:gd name="connsiteY3" fmla="*/ 1725163 h 2364304"/>
              <a:gd name="connsiteX4" fmla="*/ 9443675 w 9443675"/>
              <a:gd name="connsiteY4" fmla="*/ 52955 h 2364304"/>
              <a:gd name="connsiteX5" fmla="*/ 0 w 9443675"/>
              <a:gd name="connsiteY5" fmla="*/ 0 h 2364304"/>
              <a:gd name="connsiteX6" fmla="*/ 8456 w 9443675"/>
              <a:gd name="connsiteY6" fmla="*/ 2330924 h 2364304"/>
              <a:gd name="connsiteX0" fmla="*/ 4940 w 9443675"/>
              <a:gd name="connsiteY0" fmla="*/ 2330924 h 2364304"/>
              <a:gd name="connsiteX1" fmla="*/ 1910052 w 9443675"/>
              <a:gd name="connsiteY1" fmla="*/ 1569783 h 2364304"/>
              <a:gd name="connsiteX2" fmla="*/ 7387829 w 9443675"/>
              <a:gd name="connsiteY2" fmla="*/ 2269912 h 2364304"/>
              <a:gd name="connsiteX3" fmla="*/ 9437211 w 9443675"/>
              <a:gd name="connsiteY3" fmla="*/ 1725163 h 2364304"/>
              <a:gd name="connsiteX4" fmla="*/ 9443675 w 9443675"/>
              <a:gd name="connsiteY4" fmla="*/ 52955 h 2364304"/>
              <a:gd name="connsiteX5" fmla="*/ 0 w 9443675"/>
              <a:gd name="connsiteY5" fmla="*/ 0 h 2364304"/>
              <a:gd name="connsiteX6" fmla="*/ 4940 w 9443675"/>
              <a:gd name="connsiteY6" fmla="*/ 2330924 h 2364304"/>
              <a:gd name="connsiteX0" fmla="*/ 1424 w 9443675"/>
              <a:gd name="connsiteY0" fmla="*/ 2330924 h 2364304"/>
              <a:gd name="connsiteX1" fmla="*/ 1910052 w 9443675"/>
              <a:gd name="connsiteY1" fmla="*/ 1569783 h 2364304"/>
              <a:gd name="connsiteX2" fmla="*/ 7387829 w 9443675"/>
              <a:gd name="connsiteY2" fmla="*/ 2269912 h 2364304"/>
              <a:gd name="connsiteX3" fmla="*/ 9437211 w 9443675"/>
              <a:gd name="connsiteY3" fmla="*/ 1725163 h 2364304"/>
              <a:gd name="connsiteX4" fmla="*/ 9443675 w 9443675"/>
              <a:gd name="connsiteY4" fmla="*/ 52955 h 2364304"/>
              <a:gd name="connsiteX5" fmla="*/ 0 w 9443675"/>
              <a:gd name="connsiteY5" fmla="*/ 0 h 2364304"/>
              <a:gd name="connsiteX6" fmla="*/ 1424 w 9443675"/>
              <a:gd name="connsiteY6" fmla="*/ 2330924 h 2364304"/>
              <a:gd name="connsiteX0" fmla="*/ 1424 w 9440144"/>
              <a:gd name="connsiteY0" fmla="*/ 2330924 h 2364304"/>
              <a:gd name="connsiteX1" fmla="*/ 1910052 w 9440144"/>
              <a:gd name="connsiteY1" fmla="*/ 1569783 h 2364304"/>
              <a:gd name="connsiteX2" fmla="*/ 7387829 w 9440144"/>
              <a:gd name="connsiteY2" fmla="*/ 2269912 h 2364304"/>
              <a:gd name="connsiteX3" fmla="*/ 9437211 w 9440144"/>
              <a:gd name="connsiteY3" fmla="*/ 1725163 h 2364304"/>
              <a:gd name="connsiteX4" fmla="*/ 9426096 w 9440144"/>
              <a:gd name="connsiteY4" fmla="*/ 12505 h 2364304"/>
              <a:gd name="connsiteX5" fmla="*/ 0 w 9440144"/>
              <a:gd name="connsiteY5" fmla="*/ 0 h 2364304"/>
              <a:gd name="connsiteX6" fmla="*/ 1424 w 9440144"/>
              <a:gd name="connsiteY6" fmla="*/ 2330924 h 2364304"/>
              <a:gd name="connsiteX0" fmla="*/ 1424 w 9430565"/>
              <a:gd name="connsiteY0" fmla="*/ 2330924 h 2364304"/>
              <a:gd name="connsiteX1" fmla="*/ 1910052 w 9430565"/>
              <a:gd name="connsiteY1" fmla="*/ 1569783 h 2364304"/>
              <a:gd name="connsiteX2" fmla="*/ 7387829 w 9430565"/>
              <a:gd name="connsiteY2" fmla="*/ 2269912 h 2364304"/>
              <a:gd name="connsiteX3" fmla="*/ 9426664 w 9430565"/>
              <a:gd name="connsiteY3" fmla="*/ 1730942 h 2364304"/>
              <a:gd name="connsiteX4" fmla="*/ 9426096 w 9430565"/>
              <a:gd name="connsiteY4" fmla="*/ 12505 h 2364304"/>
              <a:gd name="connsiteX5" fmla="*/ 0 w 9430565"/>
              <a:gd name="connsiteY5" fmla="*/ 0 h 2364304"/>
              <a:gd name="connsiteX6" fmla="*/ 1424 w 9430565"/>
              <a:gd name="connsiteY6" fmla="*/ 2330924 h 2364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30565" h="2364304">
                <a:moveTo>
                  <a:pt x="1424" y="2330924"/>
                </a:moveTo>
                <a:cubicBezTo>
                  <a:pt x="319766" y="2554761"/>
                  <a:pt x="678985" y="1579952"/>
                  <a:pt x="1910052" y="1569783"/>
                </a:cubicBezTo>
                <a:cubicBezTo>
                  <a:pt x="3141119" y="1559614"/>
                  <a:pt x="6135060" y="2243052"/>
                  <a:pt x="7387829" y="2269912"/>
                </a:cubicBezTo>
                <a:cubicBezTo>
                  <a:pt x="8640598" y="2296772"/>
                  <a:pt x="9333644" y="2281107"/>
                  <a:pt x="9426664" y="1730942"/>
                </a:cubicBezTo>
                <a:cubicBezTo>
                  <a:pt x="9439700" y="1137217"/>
                  <a:pt x="9414945" y="1009328"/>
                  <a:pt x="9426096" y="12505"/>
                </a:cubicBezTo>
                <a:lnTo>
                  <a:pt x="0" y="0"/>
                </a:lnTo>
                <a:cubicBezTo>
                  <a:pt x="8114" y="759133"/>
                  <a:pt x="-2695" y="1992787"/>
                  <a:pt x="1424" y="2330924"/>
                </a:cubicBezTo>
                <a:close/>
              </a:path>
            </a:pathLst>
          </a:custGeom>
          <a:solidFill>
            <a:srgbClr val="348E90"/>
          </a:solidFill>
          <a:ln w="3175">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800" dirty="0"/>
          </a:p>
        </p:txBody>
      </p:sp>
      <p:sp>
        <p:nvSpPr>
          <p:cNvPr id="6" name="Google Shape;133;g61ca4f9afc_1_413">
            <a:extLst>
              <a:ext uri="{FF2B5EF4-FFF2-40B4-BE49-F238E27FC236}">
                <a16:creationId xmlns:a16="http://schemas.microsoft.com/office/drawing/2014/main" id="{1B86F292-1AA4-6C97-029F-987231485882}"/>
              </a:ext>
            </a:extLst>
          </p:cNvPr>
          <p:cNvSpPr/>
          <p:nvPr userDrawn="1"/>
        </p:nvSpPr>
        <p:spPr>
          <a:xfrm>
            <a:off x="4105074" y="4378539"/>
            <a:ext cx="4940649" cy="261057"/>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rgbClr val="000000"/>
              </a:buClr>
              <a:buSzPts val="1000"/>
              <a:buFont typeface="Arial"/>
              <a:buNone/>
            </a:pPr>
            <a:r>
              <a:rPr lang="en-US" sz="2400" b="1" i="0" u="none" strike="noStrike" cap="none" dirty="0">
                <a:solidFill>
                  <a:schemeClr val="bg2">
                    <a:lumMod val="75000"/>
                    <a:lumOff val="25000"/>
                  </a:schemeClr>
                </a:solidFill>
                <a:latin typeface="Raleway" pitchFamily="2" charset="0"/>
                <a:ea typeface="Calibri"/>
                <a:cs typeface="Calibri"/>
                <a:sym typeface="Calibri"/>
              </a:rPr>
              <a:t>•</a:t>
            </a:r>
            <a:r>
              <a:rPr lang="en-US" sz="1600" b="1" i="0" u="none" strike="noStrike" cap="none" dirty="0">
                <a:solidFill>
                  <a:schemeClr val="bg2">
                    <a:lumMod val="75000"/>
                    <a:lumOff val="25000"/>
                  </a:schemeClr>
                </a:solidFill>
                <a:latin typeface="Raleway" pitchFamily="2" charset="0"/>
                <a:ea typeface="Calibri"/>
                <a:cs typeface="Calibri"/>
                <a:sym typeface="Calibri"/>
              </a:rPr>
              <a:t>  NEW DELHI </a:t>
            </a:r>
            <a:r>
              <a:rPr lang="en-US" sz="2400" b="1" i="0" u="none" strike="noStrike" cap="none" dirty="0">
                <a:solidFill>
                  <a:schemeClr val="bg2">
                    <a:lumMod val="75000"/>
                    <a:lumOff val="25000"/>
                  </a:schemeClr>
                </a:solidFill>
                <a:latin typeface="Raleway" pitchFamily="2" charset="0"/>
                <a:ea typeface="Calibri"/>
                <a:cs typeface="Calibri"/>
                <a:sym typeface="Calibri"/>
              </a:rPr>
              <a:t>•</a:t>
            </a:r>
            <a:r>
              <a:rPr lang="en-US" sz="1600" b="1" i="0" u="none" strike="noStrike" cap="none" dirty="0">
                <a:solidFill>
                  <a:schemeClr val="bg2">
                    <a:lumMod val="75000"/>
                    <a:lumOff val="25000"/>
                  </a:schemeClr>
                </a:solidFill>
                <a:latin typeface="Raleway" pitchFamily="2" charset="0"/>
                <a:ea typeface="Calibri"/>
                <a:cs typeface="Calibri"/>
                <a:sym typeface="Calibri"/>
              </a:rPr>
              <a:t>  BANGALORE  </a:t>
            </a:r>
            <a:r>
              <a:rPr lang="en-US" sz="2400" b="1" i="0" u="none" strike="noStrike" cap="none" dirty="0">
                <a:solidFill>
                  <a:schemeClr val="bg2">
                    <a:lumMod val="75000"/>
                    <a:lumOff val="25000"/>
                  </a:schemeClr>
                </a:solidFill>
                <a:latin typeface="Raleway" pitchFamily="2" charset="0"/>
                <a:ea typeface="Calibri"/>
                <a:cs typeface="Calibri"/>
                <a:sym typeface="Calibri"/>
              </a:rPr>
              <a:t>•</a:t>
            </a:r>
            <a:r>
              <a:rPr lang="en-US" sz="1600" b="1" i="0" u="none" strike="noStrike" cap="none" dirty="0">
                <a:solidFill>
                  <a:schemeClr val="bg2">
                    <a:lumMod val="75000"/>
                    <a:lumOff val="25000"/>
                  </a:schemeClr>
                </a:solidFill>
                <a:latin typeface="Raleway" pitchFamily="2" charset="0"/>
                <a:ea typeface="Calibri"/>
                <a:cs typeface="Calibri"/>
                <a:sym typeface="Calibri"/>
              </a:rPr>
              <a:t> UNITED STATES  </a:t>
            </a:r>
          </a:p>
        </p:txBody>
      </p:sp>
      <p:sp>
        <p:nvSpPr>
          <p:cNvPr id="7" name="Rectangle 6">
            <a:extLst>
              <a:ext uri="{FF2B5EF4-FFF2-40B4-BE49-F238E27FC236}">
                <a16:creationId xmlns:a16="http://schemas.microsoft.com/office/drawing/2014/main" id="{E2DA6A14-BE07-7213-405D-4CA2EBA1A206}"/>
              </a:ext>
            </a:extLst>
          </p:cNvPr>
          <p:cNvSpPr/>
          <p:nvPr userDrawn="1"/>
        </p:nvSpPr>
        <p:spPr>
          <a:xfrm>
            <a:off x="210904" y="4766796"/>
            <a:ext cx="8640306" cy="369332"/>
          </a:xfrm>
          <a:prstGeom prst="rect">
            <a:avLst/>
          </a:prstGeom>
        </p:spPr>
        <p:txBody>
          <a:bodyPr wrap="square">
            <a:spAutoFit/>
          </a:bodyPr>
          <a:lstStyle/>
          <a:p>
            <a:r>
              <a:rPr lang="en-IN" sz="900" b="1" i="0" u="none" strike="noStrike" dirty="0">
                <a:solidFill>
                  <a:schemeClr val="bg1"/>
                </a:solidFill>
                <a:effectLst/>
                <a:latin typeface="Calibri" panose="020F0502020204030204" pitchFamily="34" charset="0"/>
                <a:cs typeface="Calibri" panose="020F0502020204030204" pitchFamily="34" charset="0"/>
              </a:rPr>
              <a:t>Disclaimer:</a:t>
            </a:r>
            <a:r>
              <a:rPr lang="en-IN" sz="900" b="0" i="0" u="none" strike="noStrike" dirty="0">
                <a:solidFill>
                  <a:schemeClr val="bg1"/>
                </a:solidFill>
                <a:effectLst/>
                <a:latin typeface="Calibri" panose="020F0502020204030204" pitchFamily="34" charset="0"/>
                <a:cs typeface="Calibri" panose="020F0502020204030204" pitchFamily="34" charset="0"/>
              </a:rPr>
              <a:t> The information produced in this document is proprietor knowledge of ALabs AI Private Limited, dba Scaletrix.AI,  ©, 2017-2023. Unauthorized use or duplication of this material or any part of this material, including data, in any form without explicit and written permission will attract legal action.</a:t>
            </a:r>
            <a:endParaRPr lang="en-GB" sz="900" kern="1200" dirty="0">
              <a:solidFill>
                <a:schemeClr val="bg1"/>
              </a:solidFill>
              <a:effectLst/>
              <a:latin typeface="Calibri" panose="020F0502020204030204" pitchFamily="34" charset="0"/>
              <a:ea typeface="+mn-ea"/>
              <a:cs typeface="Calibri" panose="020F0502020204030204" pitchFamily="34" charset="0"/>
            </a:endParaRPr>
          </a:p>
        </p:txBody>
      </p:sp>
      <p:pic>
        <p:nvPicPr>
          <p:cNvPr id="8" name="Picture 7">
            <a:extLst>
              <a:ext uri="{FF2B5EF4-FFF2-40B4-BE49-F238E27FC236}">
                <a16:creationId xmlns:a16="http://schemas.microsoft.com/office/drawing/2014/main" id="{A9B28688-2EB4-2123-29C3-E4FD02DA4DBE}"/>
              </a:ext>
            </a:extLst>
          </p:cNvPr>
          <p:cNvPicPr>
            <a:picLocks noChangeAspect="1"/>
          </p:cNvPicPr>
          <p:nvPr userDrawn="1"/>
        </p:nvPicPr>
        <p:blipFill rotWithShape="1">
          <a:blip r:embed="rId2"/>
          <a:srcRect l="7158" t="10561" r="8984" b="14075"/>
          <a:stretch/>
        </p:blipFill>
        <p:spPr>
          <a:xfrm>
            <a:off x="135178" y="168923"/>
            <a:ext cx="2677768" cy="714447"/>
          </a:xfrm>
          <a:prstGeom prst="rect">
            <a:avLst/>
          </a:prstGeom>
        </p:spPr>
      </p:pic>
      <p:pic>
        <p:nvPicPr>
          <p:cNvPr id="9" name="Picture 8" descr="A hand shaking with a circuit board&#10;&#10;Description automatically generated">
            <a:extLst>
              <a:ext uri="{FF2B5EF4-FFF2-40B4-BE49-F238E27FC236}">
                <a16:creationId xmlns:a16="http://schemas.microsoft.com/office/drawing/2014/main" id="{E40CF6E5-4E72-534F-61DB-10D6B6744243}"/>
              </a:ext>
            </a:extLst>
          </p:cNvPr>
          <p:cNvPicPr>
            <a:picLocks noChangeAspect="1"/>
          </p:cNvPicPr>
          <p:nvPr userDrawn="1"/>
        </p:nvPicPr>
        <p:blipFill>
          <a:blip r:embed="rId3"/>
          <a:stretch>
            <a:fillRect/>
          </a:stretch>
        </p:blipFill>
        <p:spPr>
          <a:xfrm>
            <a:off x="368569" y="1526420"/>
            <a:ext cx="4027266" cy="2265337"/>
          </a:xfrm>
          <a:prstGeom prst="rect">
            <a:avLst/>
          </a:prstGeom>
          <a:effectLst>
            <a:softEdge rad="203200"/>
          </a:effectLst>
        </p:spPr>
      </p:pic>
      <p:sp>
        <p:nvSpPr>
          <p:cNvPr id="11" name="TextBox 10">
            <a:extLst>
              <a:ext uri="{FF2B5EF4-FFF2-40B4-BE49-F238E27FC236}">
                <a16:creationId xmlns:a16="http://schemas.microsoft.com/office/drawing/2014/main" id="{65A17843-D261-8EFC-118D-00F0D03E98B6}"/>
              </a:ext>
            </a:extLst>
          </p:cNvPr>
          <p:cNvSpPr txBox="1"/>
          <p:nvPr userDrawn="1"/>
        </p:nvSpPr>
        <p:spPr>
          <a:xfrm>
            <a:off x="2167889" y="3939417"/>
            <a:ext cx="6969627" cy="400110"/>
          </a:xfrm>
          <a:prstGeom prst="rect">
            <a:avLst/>
          </a:prstGeom>
          <a:noFill/>
        </p:spPr>
        <p:txBody>
          <a:bodyPr wrap="square" rtlCol="0">
            <a:noAutofit/>
          </a:bodyPr>
          <a:lstStyle/>
          <a:p>
            <a:pPr marL="0" marR="0" lvl="0" indent="0" algn="r" defTabSz="914378" rtl="0" eaLnBrk="1" fontAlgn="auto" latinLnBrk="0" hangingPunct="1">
              <a:lnSpc>
                <a:spcPct val="100000"/>
              </a:lnSpc>
              <a:spcBef>
                <a:spcPts val="0"/>
              </a:spcBef>
              <a:spcAft>
                <a:spcPts val="0"/>
              </a:spcAft>
              <a:buClr>
                <a:srgbClr val="000000"/>
              </a:buClr>
              <a:buSzTx/>
              <a:buFont typeface="Arial"/>
              <a:buNone/>
              <a:tabLst/>
              <a:defRPr/>
            </a:pPr>
            <a:r>
              <a:rPr lang="en-IN" sz="2001" b="1" dirty="0">
                <a:solidFill>
                  <a:schemeClr val="tx1"/>
                </a:solidFill>
                <a:latin typeface="Raleway" pitchFamily="2" charset="0"/>
                <a:ea typeface="Raleway"/>
                <a:cs typeface="Raleway"/>
                <a:sym typeface="Raleway"/>
              </a:rPr>
              <a:t>Unleash Growth with Digital Transformation &amp; Analytics</a:t>
            </a:r>
          </a:p>
        </p:txBody>
      </p:sp>
      <p:pic>
        <p:nvPicPr>
          <p:cNvPr id="5" name="Picture 4">
            <a:extLst>
              <a:ext uri="{FF2B5EF4-FFF2-40B4-BE49-F238E27FC236}">
                <a16:creationId xmlns:a16="http://schemas.microsoft.com/office/drawing/2014/main" id="{A2304372-7439-DD33-9CB7-28CBD059919F}"/>
              </a:ext>
            </a:extLst>
          </p:cNvPr>
          <p:cNvPicPr>
            <a:picLocks noChangeAspect="1"/>
          </p:cNvPicPr>
          <p:nvPr userDrawn="1"/>
        </p:nvPicPr>
        <p:blipFill>
          <a:blip r:embed="rId4"/>
          <a:stretch>
            <a:fillRect/>
          </a:stretch>
        </p:blipFill>
        <p:spPr>
          <a:xfrm>
            <a:off x="4664868" y="2353536"/>
            <a:ext cx="4210050" cy="952500"/>
          </a:xfrm>
          <a:prstGeom prst="rect">
            <a:avLst/>
          </a:prstGeom>
        </p:spPr>
      </p:pic>
    </p:spTree>
    <p:extLst>
      <p:ext uri="{BB962C8B-B14F-4D97-AF65-F5344CB8AC3E}">
        <p14:creationId xmlns:p14="http://schemas.microsoft.com/office/powerpoint/2010/main" val="27754104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21"/>
        <p:cNvGrpSpPr/>
        <p:nvPr/>
      </p:nvGrpSpPr>
      <p:grpSpPr>
        <a:xfrm>
          <a:off x="0" y="0"/>
          <a:ext cx="0" cy="0"/>
          <a:chOff x="0" y="0"/>
          <a:chExt cx="0" cy="0"/>
        </a:xfrm>
      </p:grpSpPr>
      <p:sp>
        <p:nvSpPr>
          <p:cNvPr id="23" name="Google Shape;23;p3"/>
          <p:cNvSpPr txBox="1">
            <a:spLocks noGrp="1"/>
          </p:cNvSpPr>
          <p:nvPr>
            <p:ph type="title"/>
          </p:nvPr>
        </p:nvSpPr>
        <p:spPr>
          <a:xfrm>
            <a:off x="311700" y="3216814"/>
            <a:ext cx="8571300" cy="9420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a:latin typeface="Raleway" pitchFamily="2" charset="0"/>
              </a:defRPr>
            </a:lvl1pPr>
            <a:lvl2pPr lvl="1" algn="ctr">
              <a:spcBef>
                <a:spcPts val="0"/>
              </a:spcBef>
              <a:spcAft>
                <a:spcPts val="0"/>
              </a:spcAft>
              <a:buSzPts val="3600"/>
              <a:buNone/>
              <a:defRPr/>
            </a:lvl2pPr>
            <a:lvl3pPr lvl="2" algn="ctr">
              <a:spcBef>
                <a:spcPts val="0"/>
              </a:spcBef>
              <a:spcAft>
                <a:spcPts val="0"/>
              </a:spcAft>
              <a:buSzPts val="3600"/>
              <a:buNone/>
              <a:defRPr/>
            </a:lvl3pPr>
            <a:lvl4pPr lvl="3" algn="ctr">
              <a:spcBef>
                <a:spcPts val="0"/>
              </a:spcBef>
              <a:spcAft>
                <a:spcPts val="0"/>
              </a:spcAft>
              <a:buSzPts val="3600"/>
              <a:buNone/>
              <a:defRPr/>
            </a:lvl4pPr>
            <a:lvl5pPr lvl="4" algn="ctr">
              <a:spcBef>
                <a:spcPts val="0"/>
              </a:spcBef>
              <a:spcAft>
                <a:spcPts val="0"/>
              </a:spcAft>
              <a:buSzPts val="3600"/>
              <a:buNone/>
              <a:defRPr/>
            </a:lvl5pPr>
            <a:lvl6pPr lvl="5" algn="ctr">
              <a:spcBef>
                <a:spcPts val="0"/>
              </a:spcBef>
              <a:spcAft>
                <a:spcPts val="0"/>
              </a:spcAft>
              <a:buSzPts val="3600"/>
              <a:buNone/>
              <a:defRPr/>
            </a:lvl6pPr>
            <a:lvl7pPr lvl="6" algn="ctr">
              <a:spcBef>
                <a:spcPts val="0"/>
              </a:spcBef>
              <a:spcAft>
                <a:spcPts val="0"/>
              </a:spcAft>
              <a:buSzPts val="3600"/>
              <a:buNone/>
              <a:defRPr/>
            </a:lvl7pPr>
            <a:lvl8pPr lvl="7" algn="ctr">
              <a:spcBef>
                <a:spcPts val="0"/>
              </a:spcBef>
              <a:spcAft>
                <a:spcPts val="0"/>
              </a:spcAft>
              <a:buSzPts val="3600"/>
              <a:buNone/>
              <a:defRPr/>
            </a:lvl8pPr>
            <a:lvl9pPr lvl="8" algn="ctr">
              <a:spcBef>
                <a:spcPts val="0"/>
              </a:spcBef>
              <a:spcAft>
                <a:spcPts val="0"/>
              </a:spcAft>
              <a:buSzPts val="3600"/>
              <a:buNone/>
              <a:defRPr/>
            </a:lvl9pPr>
          </a:lstStyle>
          <a:p>
            <a:endParaRPr dirty="0"/>
          </a:p>
        </p:txBody>
      </p:sp>
      <p:sp>
        <p:nvSpPr>
          <p:cNvPr id="2" name="Google Shape;8;p1">
            <a:extLst>
              <a:ext uri="{FF2B5EF4-FFF2-40B4-BE49-F238E27FC236}">
                <a16:creationId xmlns:a16="http://schemas.microsoft.com/office/drawing/2014/main" id="{9DF37ADA-1D1E-F64E-723D-3F6E9A12009A}"/>
              </a:ext>
            </a:extLst>
          </p:cNvPr>
          <p:cNvSpPr txBox="1">
            <a:spLocks noGrp="1"/>
          </p:cNvSpPr>
          <p:nvPr>
            <p:ph type="sldNum" idx="12"/>
          </p:nvPr>
        </p:nvSpPr>
        <p:spPr>
          <a:xfrm>
            <a:off x="8492931" y="4810836"/>
            <a:ext cx="548700" cy="266454"/>
          </a:xfrm>
          <a:prstGeom prst="rect">
            <a:avLst/>
          </a:prstGeom>
          <a:noFill/>
          <a:ln>
            <a:noFill/>
          </a:ln>
        </p:spPr>
        <p:txBody>
          <a:bodyPr spcFirstLastPara="1" wrap="square" lIns="91425" tIns="91425" rIns="91425" bIns="91425" anchor="ctr" anchorCtr="0">
            <a:normAutofit/>
          </a:bodyPr>
          <a:lstStyle>
            <a:lvl1pPr lvl="0" algn="r">
              <a:buNone/>
              <a:defRPr sz="1000">
                <a:solidFill>
                  <a:schemeClr val="bg1"/>
                </a:solidFill>
                <a:latin typeface="Raleway" pitchFamily="2" charset="0"/>
                <a:ea typeface="Open Sans"/>
                <a:cs typeface="Open Sans"/>
                <a:sym typeface="Open Sans"/>
              </a:defRPr>
            </a:lvl1pPr>
            <a:lvl2pPr lvl="1" algn="r">
              <a:buNone/>
              <a:defRPr sz="1000">
                <a:solidFill>
                  <a:schemeClr val="dk2"/>
                </a:solidFill>
                <a:latin typeface="Open Sans"/>
                <a:ea typeface="Open Sans"/>
                <a:cs typeface="Open Sans"/>
                <a:sym typeface="Open Sans"/>
              </a:defRPr>
            </a:lvl2pPr>
            <a:lvl3pPr lvl="2" algn="r">
              <a:buNone/>
              <a:defRPr sz="1000">
                <a:solidFill>
                  <a:schemeClr val="dk2"/>
                </a:solidFill>
                <a:latin typeface="Open Sans"/>
                <a:ea typeface="Open Sans"/>
                <a:cs typeface="Open Sans"/>
                <a:sym typeface="Open Sans"/>
              </a:defRPr>
            </a:lvl3pPr>
            <a:lvl4pPr lvl="3" algn="r">
              <a:buNone/>
              <a:defRPr sz="1000">
                <a:solidFill>
                  <a:schemeClr val="dk2"/>
                </a:solidFill>
                <a:latin typeface="Open Sans"/>
                <a:ea typeface="Open Sans"/>
                <a:cs typeface="Open Sans"/>
                <a:sym typeface="Open Sans"/>
              </a:defRPr>
            </a:lvl4pPr>
            <a:lvl5pPr lvl="4" algn="r">
              <a:buNone/>
              <a:defRPr sz="1000">
                <a:solidFill>
                  <a:schemeClr val="dk2"/>
                </a:solidFill>
                <a:latin typeface="Open Sans"/>
                <a:ea typeface="Open Sans"/>
                <a:cs typeface="Open Sans"/>
                <a:sym typeface="Open Sans"/>
              </a:defRPr>
            </a:lvl5pPr>
            <a:lvl6pPr lvl="5" algn="r">
              <a:buNone/>
              <a:defRPr sz="1000">
                <a:solidFill>
                  <a:schemeClr val="dk2"/>
                </a:solidFill>
                <a:latin typeface="Open Sans"/>
                <a:ea typeface="Open Sans"/>
                <a:cs typeface="Open Sans"/>
                <a:sym typeface="Open Sans"/>
              </a:defRPr>
            </a:lvl6pPr>
            <a:lvl7pPr lvl="6" algn="r">
              <a:buNone/>
              <a:defRPr sz="1000">
                <a:solidFill>
                  <a:schemeClr val="dk2"/>
                </a:solidFill>
                <a:latin typeface="Open Sans"/>
                <a:ea typeface="Open Sans"/>
                <a:cs typeface="Open Sans"/>
                <a:sym typeface="Open Sans"/>
              </a:defRPr>
            </a:lvl7pPr>
            <a:lvl8pPr lvl="7" algn="r">
              <a:buNone/>
              <a:defRPr sz="1000">
                <a:solidFill>
                  <a:schemeClr val="dk2"/>
                </a:solidFill>
                <a:latin typeface="Open Sans"/>
                <a:ea typeface="Open Sans"/>
                <a:cs typeface="Open Sans"/>
                <a:sym typeface="Open Sans"/>
              </a:defRPr>
            </a:lvl8pPr>
            <a:lvl9pPr lvl="8" algn="r">
              <a:buNone/>
              <a:defRPr sz="1000">
                <a:solidFill>
                  <a:schemeClr val="dk2"/>
                </a:solidFill>
                <a:latin typeface="Open Sans"/>
                <a:ea typeface="Open Sans"/>
                <a:cs typeface="Open Sans"/>
                <a:sym typeface="Open Sans"/>
              </a:defRPr>
            </a:lvl9pPr>
          </a:lstStyle>
          <a:p>
            <a:fld id="{00000000-1234-1234-1234-123412341234}" type="slidenum">
              <a:rPr lang="en" smtClean="0"/>
              <a:pPr/>
              <a:t>‹#›</a:t>
            </a:fld>
            <a:endParaRPr lang="en" dirty="0"/>
          </a:p>
        </p:txBody>
      </p:sp>
      <p:pic>
        <p:nvPicPr>
          <p:cNvPr id="6" name="Picture 5">
            <a:extLst>
              <a:ext uri="{FF2B5EF4-FFF2-40B4-BE49-F238E27FC236}">
                <a16:creationId xmlns:a16="http://schemas.microsoft.com/office/drawing/2014/main" id="{D24DD5F3-83EC-6AD6-1384-44FB5547A04C}"/>
              </a:ext>
            </a:extLst>
          </p:cNvPr>
          <p:cNvPicPr>
            <a:picLocks noChangeAspect="1"/>
          </p:cNvPicPr>
          <p:nvPr userDrawn="1"/>
        </p:nvPicPr>
        <p:blipFill rotWithShape="1">
          <a:blip r:embed="rId2"/>
          <a:srcRect t="14381" b="10083"/>
          <a:stretch/>
        </p:blipFill>
        <p:spPr>
          <a:xfrm>
            <a:off x="-10479" y="4778374"/>
            <a:ext cx="1629531" cy="365127"/>
          </a:xfrm>
          <a:prstGeom prst="rect">
            <a:avLst/>
          </a:prstGeom>
        </p:spPr>
      </p:pic>
    </p:spTree>
    <p:extLst>
      <p:ext uri="{BB962C8B-B14F-4D97-AF65-F5344CB8AC3E}">
        <p14:creationId xmlns:p14="http://schemas.microsoft.com/office/powerpoint/2010/main" val="228482289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61"/>
        <p:cNvGrpSpPr/>
        <p:nvPr/>
      </p:nvGrpSpPr>
      <p:grpSpPr>
        <a:xfrm>
          <a:off x="0" y="0"/>
          <a:ext cx="0" cy="0"/>
          <a:chOff x="0" y="0"/>
          <a:chExt cx="0" cy="0"/>
        </a:xfrm>
      </p:grpSpPr>
      <p:sp>
        <p:nvSpPr>
          <p:cNvPr id="62" name="Google Shape;62;p10"/>
          <p:cNvSpPr txBox="1">
            <a:spLocks noGrp="1"/>
          </p:cNvSpPr>
          <p:nvPr>
            <p:ph type="body" idx="1"/>
          </p:nvPr>
        </p:nvSpPr>
        <p:spPr>
          <a:xfrm>
            <a:off x="811053" y="3952593"/>
            <a:ext cx="5998800" cy="598800"/>
          </a:xfrm>
          <a:prstGeom prst="rect">
            <a:avLst/>
          </a:prstGeom>
        </p:spPr>
        <p:txBody>
          <a:bodyPr spcFirstLastPara="1" wrap="square" lIns="91425" tIns="91425" rIns="91425" bIns="91425" anchor="ctr" anchorCtr="0">
            <a:normAutofit/>
          </a:bodyPr>
          <a:lstStyle>
            <a:lvl1pPr marL="457189" lvl="0" indent="-228594">
              <a:lnSpc>
                <a:spcPct val="100000"/>
              </a:lnSpc>
              <a:spcBef>
                <a:spcPts val="0"/>
              </a:spcBef>
              <a:spcAft>
                <a:spcPts val="0"/>
              </a:spcAft>
              <a:buSzPts val="2400"/>
              <a:buFont typeface="PT Sans Narrow"/>
              <a:buNone/>
              <a:defRPr sz="2400">
                <a:latin typeface="Raleway" pitchFamily="2" charset="0"/>
                <a:ea typeface="Raleway" pitchFamily="2" charset="0"/>
                <a:cs typeface="Raleway" pitchFamily="2" charset="0"/>
                <a:sym typeface="PT Sans Narrow"/>
              </a:defRPr>
            </a:lvl1pPr>
          </a:lstStyle>
          <a:p>
            <a:endParaRPr dirty="0"/>
          </a:p>
        </p:txBody>
      </p:sp>
      <p:sp>
        <p:nvSpPr>
          <p:cNvPr id="6" name="Slide Number Placeholder 5">
            <a:extLst>
              <a:ext uri="{FF2B5EF4-FFF2-40B4-BE49-F238E27FC236}">
                <a16:creationId xmlns:a16="http://schemas.microsoft.com/office/drawing/2014/main" id="{2D49176E-C771-72C8-F8E5-906AAEAB5941}"/>
              </a:ext>
            </a:extLst>
          </p:cNvPr>
          <p:cNvSpPr>
            <a:spLocks noGrp="1"/>
          </p:cNvSpPr>
          <p:nvPr>
            <p:ph type="sldNum" sz="quarter" idx="12"/>
          </p:nvPr>
        </p:nvSpPr>
        <p:spPr>
          <a:xfrm>
            <a:off x="8492931" y="4810836"/>
            <a:ext cx="548700" cy="266454"/>
          </a:xfrm>
          <a:prstGeom prst="rect">
            <a:avLst/>
          </a:prstGeom>
        </p:spPr>
        <p:txBody>
          <a:bodyPr/>
          <a:lstStyle>
            <a:lvl1pPr>
              <a:defRPr>
                <a:latin typeface="Raleway" pitchFamily="2" charset="0"/>
              </a:defRPr>
            </a:lvl1pPr>
          </a:lstStyle>
          <a:p>
            <a:fld id="{66B530E6-33B2-49CF-A736-7C25316E718C}" type="slidenum">
              <a:rPr lang="en-US" smtClean="0"/>
              <a:pPr/>
              <a:t>‹#›</a:t>
            </a:fld>
            <a:endParaRPr lang="en-US" dirty="0"/>
          </a:p>
        </p:txBody>
      </p:sp>
      <p:pic>
        <p:nvPicPr>
          <p:cNvPr id="7" name="Picture 6">
            <a:extLst>
              <a:ext uri="{FF2B5EF4-FFF2-40B4-BE49-F238E27FC236}">
                <a16:creationId xmlns:a16="http://schemas.microsoft.com/office/drawing/2014/main" id="{34497C5B-CF38-3565-AD13-4B8CB1D39C9F}"/>
              </a:ext>
            </a:extLst>
          </p:cNvPr>
          <p:cNvPicPr>
            <a:picLocks noChangeAspect="1"/>
          </p:cNvPicPr>
          <p:nvPr userDrawn="1"/>
        </p:nvPicPr>
        <p:blipFill rotWithShape="1">
          <a:blip r:embed="rId2"/>
          <a:srcRect t="14381" b="10083"/>
          <a:stretch/>
        </p:blipFill>
        <p:spPr>
          <a:xfrm>
            <a:off x="-10479" y="4778374"/>
            <a:ext cx="1629531" cy="365127"/>
          </a:xfrm>
          <a:prstGeom prst="rect">
            <a:avLst/>
          </a:prstGeom>
        </p:spPr>
      </p:pic>
    </p:spTree>
    <p:extLst>
      <p:ext uri="{BB962C8B-B14F-4D97-AF65-F5344CB8AC3E}">
        <p14:creationId xmlns:p14="http://schemas.microsoft.com/office/powerpoint/2010/main" val="156145486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One column text" userDrawn="1">
  <p:cSld name="One column text">
    <p:spTree>
      <p:nvGrpSpPr>
        <p:cNvPr id="1" name="Shape 44"/>
        <p:cNvGrpSpPr/>
        <p:nvPr/>
      </p:nvGrpSpPr>
      <p:grpSpPr>
        <a:xfrm>
          <a:off x="0" y="0"/>
          <a:ext cx="0" cy="0"/>
          <a:chOff x="0" y="0"/>
          <a:chExt cx="0" cy="0"/>
        </a:xfrm>
      </p:grpSpPr>
      <p:sp>
        <p:nvSpPr>
          <p:cNvPr id="46" name="Google Shape;46;p7"/>
          <p:cNvSpPr txBox="1">
            <a:spLocks noGrp="1"/>
          </p:cNvSpPr>
          <p:nvPr>
            <p:ph type="body" idx="1"/>
          </p:nvPr>
        </p:nvSpPr>
        <p:spPr>
          <a:xfrm>
            <a:off x="311700" y="1254627"/>
            <a:ext cx="2808000" cy="3179400"/>
          </a:xfrm>
          <a:prstGeom prst="rect">
            <a:avLst/>
          </a:prstGeom>
        </p:spPr>
        <p:txBody>
          <a:bodyPr spcFirstLastPara="1" wrap="square" lIns="91425" tIns="91425" rIns="91425" bIns="91425" anchor="t" anchorCtr="0">
            <a:normAutofit/>
          </a:bodyPr>
          <a:lstStyle>
            <a:lvl1pPr marL="457189" lvl="0" indent="-304793">
              <a:spcBef>
                <a:spcPts val="0"/>
              </a:spcBef>
              <a:spcAft>
                <a:spcPts val="0"/>
              </a:spcAft>
              <a:buSzPts val="1200"/>
              <a:buChar char="●"/>
              <a:defRPr sz="1000">
                <a:latin typeface="Calibri" panose="020F0502020204030204" pitchFamily="34" charset="0"/>
                <a:cs typeface="Calibri" panose="020F0502020204030204" pitchFamily="34" charset="0"/>
              </a:defRPr>
            </a:lvl1pPr>
            <a:lvl2pPr marL="914378" lvl="1" indent="-304793">
              <a:spcBef>
                <a:spcPts val="0"/>
              </a:spcBef>
              <a:spcAft>
                <a:spcPts val="0"/>
              </a:spcAft>
              <a:buSzPts val="1200"/>
              <a:buChar char="○"/>
              <a:defRPr sz="1200"/>
            </a:lvl2pPr>
            <a:lvl3pPr marL="1371566" lvl="2" indent="-304793">
              <a:spcBef>
                <a:spcPts val="0"/>
              </a:spcBef>
              <a:spcAft>
                <a:spcPts val="0"/>
              </a:spcAft>
              <a:buSzPts val="1200"/>
              <a:buChar char="■"/>
              <a:defRPr sz="1200"/>
            </a:lvl3pPr>
            <a:lvl4pPr marL="1828755" lvl="3" indent="-304793">
              <a:spcBef>
                <a:spcPts val="0"/>
              </a:spcBef>
              <a:spcAft>
                <a:spcPts val="0"/>
              </a:spcAft>
              <a:buSzPts val="1200"/>
              <a:buChar char="●"/>
              <a:defRPr sz="1200"/>
            </a:lvl4pPr>
            <a:lvl5pPr marL="2285943" lvl="4" indent="-304793">
              <a:spcBef>
                <a:spcPts val="0"/>
              </a:spcBef>
              <a:spcAft>
                <a:spcPts val="0"/>
              </a:spcAft>
              <a:buSzPts val="1200"/>
              <a:buChar char="○"/>
              <a:defRPr sz="1200"/>
            </a:lvl5pPr>
            <a:lvl6pPr marL="2743132" lvl="5" indent="-304793">
              <a:spcBef>
                <a:spcPts val="0"/>
              </a:spcBef>
              <a:spcAft>
                <a:spcPts val="0"/>
              </a:spcAft>
              <a:buSzPts val="1200"/>
              <a:buChar char="■"/>
              <a:defRPr sz="1200"/>
            </a:lvl6pPr>
            <a:lvl7pPr marL="3200320" lvl="6" indent="-304793">
              <a:spcBef>
                <a:spcPts val="0"/>
              </a:spcBef>
              <a:spcAft>
                <a:spcPts val="0"/>
              </a:spcAft>
              <a:buSzPts val="1200"/>
              <a:buChar char="●"/>
              <a:defRPr sz="1200"/>
            </a:lvl7pPr>
            <a:lvl8pPr marL="3657509" lvl="7" indent="-304793">
              <a:spcBef>
                <a:spcPts val="0"/>
              </a:spcBef>
              <a:spcAft>
                <a:spcPts val="0"/>
              </a:spcAft>
              <a:buSzPts val="1200"/>
              <a:buChar char="○"/>
              <a:defRPr sz="1200"/>
            </a:lvl8pPr>
            <a:lvl9pPr marL="4114698" lvl="8" indent="-304793">
              <a:spcBef>
                <a:spcPts val="0"/>
              </a:spcBef>
              <a:spcAft>
                <a:spcPts val="0"/>
              </a:spcAft>
              <a:buSzPts val="1200"/>
              <a:buChar char="■"/>
              <a:defRPr sz="1200"/>
            </a:lvl9pPr>
          </a:lstStyle>
          <a:p>
            <a:endParaRPr dirty="0"/>
          </a:p>
        </p:txBody>
      </p:sp>
      <p:sp>
        <p:nvSpPr>
          <p:cNvPr id="5" name="Google Shape;45;p7">
            <a:extLst>
              <a:ext uri="{FF2B5EF4-FFF2-40B4-BE49-F238E27FC236}">
                <a16:creationId xmlns:a16="http://schemas.microsoft.com/office/drawing/2014/main" id="{482C3779-B2BB-CEE4-3E2C-334B9C6C7D8A}"/>
              </a:ext>
            </a:extLst>
          </p:cNvPr>
          <p:cNvSpPr txBox="1">
            <a:spLocks noGrp="1"/>
          </p:cNvSpPr>
          <p:nvPr>
            <p:ph type="title"/>
          </p:nvPr>
        </p:nvSpPr>
        <p:spPr>
          <a:xfrm>
            <a:off x="302398" y="0"/>
            <a:ext cx="8006400" cy="853200"/>
          </a:xfrm>
          <a:prstGeom prst="rect">
            <a:avLst/>
          </a:prstGeom>
        </p:spPr>
        <p:txBody>
          <a:bodyPr spcFirstLastPara="1" wrap="square" lIns="91425" tIns="91425" rIns="91425" bIns="91425" anchor="ctr" anchorCtr="0">
            <a:noAutofit/>
          </a:bodyPr>
          <a:lstStyle>
            <a:lvl1pPr lvl="0">
              <a:spcBef>
                <a:spcPts val="0"/>
              </a:spcBef>
              <a:spcAft>
                <a:spcPts val="0"/>
              </a:spcAft>
              <a:buSzPts val="2400"/>
              <a:buNone/>
              <a:defRPr sz="2200">
                <a:solidFill>
                  <a:schemeClr val="tx1"/>
                </a:solidFill>
                <a:latin typeface="Raleway" pitchFamily="2" charset="0"/>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dirty="0"/>
          </a:p>
        </p:txBody>
      </p:sp>
      <p:sp>
        <p:nvSpPr>
          <p:cNvPr id="7" name="Slide Number Placeholder 5">
            <a:extLst>
              <a:ext uri="{FF2B5EF4-FFF2-40B4-BE49-F238E27FC236}">
                <a16:creationId xmlns:a16="http://schemas.microsoft.com/office/drawing/2014/main" id="{E53AC460-69CA-8F48-E3C8-414742235405}"/>
              </a:ext>
            </a:extLst>
          </p:cNvPr>
          <p:cNvSpPr>
            <a:spLocks noGrp="1"/>
          </p:cNvSpPr>
          <p:nvPr>
            <p:ph type="sldNum" sz="quarter" idx="12"/>
          </p:nvPr>
        </p:nvSpPr>
        <p:spPr>
          <a:xfrm>
            <a:off x="8492931" y="4810836"/>
            <a:ext cx="548700" cy="266454"/>
          </a:xfrm>
          <a:prstGeom prst="rect">
            <a:avLst/>
          </a:prstGeom>
        </p:spPr>
        <p:txBody>
          <a:bodyPr/>
          <a:lstStyle>
            <a:lvl1pPr>
              <a:defRPr>
                <a:latin typeface="Raleway" pitchFamily="2" charset="0"/>
              </a:defRPr>
            </a:lvl1pPr>
          </a:lstStyle>
          <a:p>
            <a:fld id="{66B530E6-33B2-49CF-A736-7C25316E718C}" type="slidenum">
              <a:rPr lang="en-US" smtClean="0"/>
              <a:pPr/>
              <a:t>‹#›</a:t>
            </a:fld>
            <a:endParaRPr lang="en-US" dirty="0"/>
          </a:p>
        </p:txBody>
      </p:sp>
      <p:pic>
        <p:nvPicPr>
          <p:cNvPr id="8" name="Picture 7">
            <a:extLst>
              <a:ext uri="{FF2B5EF4-FFF2-40B4-BE49-F238E27FC236}">
                <a16:creationId xmlns:a16="http://schemas.microsoft.com/office/drawing/2014/main" id="{2FAE2BEA-DAE3-C338-7ADD-C99D55298DDA}"/>
              </a:ext>
            </a:extLst>
          </p:cNvPr>
          <p:cNvPicPr>
            <a:picLocks noChangeAspect="1"/>
          </p:cNvPicPr>
          <p:nvPr userDrawn="1"/>
        </p:nvPicPr>
        <p:blipFill rotWithShape="1">
          <a:blip r:embed="rId2"/>
          <a:srcRect t="14381" b="10083"/>
          <a:stretch/>
        </p:blipFill>
        <p:spPr>
          <a:xfrm>
            <a:off x="-10479" y="4778374"/>
            <a:ext cx="1629531" cy="365127"/>
          </a:xfrm>
          <a:prstGeom prst="rect">
            <a:avLst/>
          </a:prstGeom>
        </p:spPr>
      </p:pic>
    </p:spTree>
    <p:extLst>
      <p:ext uri="{BB962C8B-B14F-4D97-AF65-F5344CB8AC3E}">
        <p14:creationId xmlns:p14="http://schemas.microsoft.com/office/powerpoint/2010/main" val="157182878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B9630DA-C8F6-4DCB-07B4-8474A714CA0E}"/>
              </a:ext>
            </a:extLst>
          </p:cNvPr>
          <p:cNvSpPr>
            <a:spLocks noGrp="1"/>
          </p:cNvSpPr>
          <p:nvPr>
            <p:ph type="pic" idx="1"/>
          </p:nvPr>
        </p:nvSpPr>
        <p:spPr>
          <a:xfrm>
            <a:off x="3887391" y="1537098"/>
            <a:ext cx="4629150" cy="2858691"/>
          </a:xfrm>
        </p:spPr>
        <p:txBody>
          <a:bodyPr>
            <a:normAutofit/>
          </a:bodyPr>
          <a:lstStyle>
            <a:lvl1pPr marL="0" indent="0">
              <a:buNone/>
              <a:defRPr sz="1000">
                <a:latin typeface="Calibri" panose="020F0502020204030204" pitchFamily="34" charset="0"/>
                <a:cs typeface="Calibri" panose="020F0502020204030204" pitchFamily="34" charset="0"/>
              </a:defRPr>
            </a:lvl1pPr>
            <a:lvl2pPr marL="342892" indent="0">
              <a:buNone/>
              <a:defRPr sz="2100"/>
            </a:lvl2pPr>
            <a:lvl3pPr marL="685783" indent="0">
              <a:buNone/>
              <a:defRPr sz="1800"/>
            </a:lvl3pPr>
            <a:lvl4pPr marL="1028675" indent="0">
              <a:buNone/>
              <a:defRPr sz="1500"/>
            </a:lvl4pPr>
            <a:lvl5pPr marL="1371566" indent="0">
              <a:buNone/>
              <a:defRPr sz="1500"/>
            </a:lvl5pPr>
            <a:lvl6pPr marL="1714458" indent="0">
              <a:buNone/>
              <a:defRPr sz="1500"/>
            </a:lvl6pPr>
            <a:lvl7pPr marL="2057349" indent="0">
              <a:buNone/>
              <a:defRPr sz="1500"/>
            </a:lvl7pPr>
            <a:lvl8pPr marL="2400240" indent="0">
              <a:buNone/>
              <a:defRPr sz="1500"/>
            </a:lvl8pPr>
            <a:lvl9pPr marL="2743132" indent="0">
              <a:buNone/>
              <a:defRPr sz="1500"/>
            </a:lvl9pPr>
          </a:lstStyle>
          <a:p>
            <a:endParaRPr lang="en-IN" dirty="0"/>
          </a:p>
        </p:txBody>
      </p:sp>
      <p:sp>
        <p:nvSpPr>
          <p:cNvPr id="4" name="Text Placeholder 3">
            <a:extLst>
              <a:ext uri="{FF2B5EF4-FFF2-40B4-BE49-F238E27FC236}">
                <a16:creationId xmlns:a16="http://schemas.microsoft.com/office/drawing/2014/main" id="{2D23ABE9-772D-629A-0846-B8D8655E488F}"/>
              </a:ext>
            </a:extLst>
          </p:cNvPr>
          <p:cNvSpPr>
            <a:spLocks noGrp="1"/>
          </p:cNvSpPr>
          <p:nvPr>
            <p:ph type="body" sz="half" idx="2"/>
          </p:nvPr>
        </p:nvSpPr>
        <p:spPr>
          <a:xfrm>
            <a:off x="629842" y="1543051"/>
            <a:ext cx="2949178" cy="2858691"/>
          </a:xfrm>
        </p:spPr>
        <p:txBody>
          <a:bodyPr/>
          <a:lstStyle>
            <a:lvl1pPr marL="0" indent="0">
              <a:buNone/>
              <a:defRPr sz="1000">
                <a:latin typeface="Calibri" panose="020F0502020204030204" pitchFamily="34" charset="0"/>
                <a:cs typeface="Calibri" panose="020F0502020204030204" pitchFamily="34" charset="0"/>
              </a:defRPr>
            </a:lvl1pPr>
            <a:lvl2pPr marL="342892" indent="0">
              <a:buNone/>
              <a:defRPr sz="1050"/>
            </a:lvl2pPr>
            <a:lvl3pPr marL="685783" indent="0">
              <a:buNone/>
              <a:defRPr sz="900"/>
            </a:lvl3pPr>
            <a:lvl4pPr marL="1028675" indent="0">
              <a:buNone/>
              <a:defRPr sz="750"/>
            </a:lvl4pPr>
            <a:lvl5pPr marL="1371566" indent="0">
              <a:buNone/>
              <a:defRPr sz="750"/>
            </a:lvl5pPr>
            <a:lvl6pPr marL="1714458" indent="0">
              <a:buNone/>
              <a:defRPr sz="750"/>
            </a:lvl6pPr>
            <a:lvl7pPr marL="2057349" indent="0">
              <a:buNone/>
              <a:defRPr sz="750"/>
            </a:lvl7pPr>
            <a:lvl8pPr marL="2400240" indent="0">
              <a:buNone/>
              <a:defRPr sz="750"/>
            </a:lvl8pPr>
            <a:lvl9pPr marL="2743132" indent="0">
              <a:buNone/>
              <a:defRPr sz="750"/>
            </a:lvl9pPr>
          </a:lstStyle>
          <a:p>
            <a:pPr lvl="0"/>
            <a:r>
              <a:rPr lang="en-US"/>
              <a:t>Click to edit Master text styles</a:t>
            </a:r>
          </a:p>
        </p:txBody>
      </p:sp>
      <p:sp>
        <p:nvSpPr>
          <p:cNvPr id="11" name="Google Shape;45;p7">
            <a:extLst>
              <a:ext uri="{FF2B5EF4-FFF2-40B4-BE49-F238E27FC236}">
                <a16:creationId xmlns:a16="http://schemas.microsoft.com/office/drawing/2014/main" id="{2DDA5E8B-7438-C891-2771-F57700CCD3FA}"/>
              </a:ext>
            </a:extLst>
          </p:cNvPr>
          <p:cNvSpPr txBox="1">
            <a:spLocks noGrp="1"/>
          </p:cNvSpPr>
          <p:nvPr>
            <p:ph type="title"/>
          </p:nvPr>
        </p:nvSpPr>
        <p:spPr>
          <a:xfrm>
            <a:off x="302398" y="0"/>
            <a:ext cx="8006400" cy="853200"/>
          </a:xfrm>
          <a:prstGeom prst="rect">
            <a:avLst/>
          </a:prstGeom>
        </p:spPr>
        <p:txBody>
          <a:bodyPr spcFirstLastPara="1" wrap="square" lIns="91425" tIns="91425" rIns="91425" bIns="91425" anchor="ctr" anchorCtr="0">
            <a:noAutofit/>
          </a:bodyPr>
          <a:lstStyle>
            <a:lvl1pPr lvl="0">
              <a:spcBef>
                <a:spcPts val="0"/>
              </a:spcBef>
              <a:spcAft>
                <a:spcPts val="0"/>
              </a:spcAft>
              <a:buSzPts val="2400"/>
              <a:buNone/>
              <a:defRPr sz="2200">
                <a:solidFill>
                  <a:schemeClr val="tx1"/>
                </a:solidFill>
                <a:latin typeface="Raleway" pitchFamily="2" charset="0"/>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dirty="0"/>
          </a:p>
        </p:txBody>
      </p:sp>
      <p:pic>
        <p:nvPicPr>
          <p:cNvPr id="12" name="Picture 11">
            <a:extLst>
              <a:ext uri="{FF2B5EF4-FFF2-40B4-BE49-F238E27FC236}">
                <a16:creationId xmlns:a16="http://schemas.microsoft.com/office/drawing/2014/main" id="{1520CC9C-C42F-0D7C-56C3-F294FB6AF5AF}"/>
              </a:ext>
            </a:extLst>
          </p:cNvPr>
          <p:cNvPicPr>
            <a:picLocks noChangeAspect="1"/>
          </p:cNvPicPr>
          <p:nvPr userDrawn="1"/>
        </p:nvPicPr>
        <p:blipFill rotWithShape="1">
          <a:blip r:embed="rId2"/>
          <a:srcRect t="14381" b="10083"/>
          <a:stretch/>
        </p:blipFill>
        <p:spPr>
          <a:xfrm>
            <a:off x="-10479" y="4778374"/>
            <a:ext cx="1629531" cy="365127"/>
          </a:xfrm>
          <a:prstGeom prst="rect">
            <a:avLst/>
          </a:prstGeom>
        </p:spPr>
      </p:pic>
      <p:sp>
        <p:nvSpPr>
          <p:cNvPr id="13" name="Slide Number Placeholder 5">
            <a:extLst>
              <a:ext uri="{FF2B5EF4-FFF2-40B4-BE49-F238E27FC236}">
                <a16:creationId xmlns:a16="http://schemas.microsoft.com/office/drawing/2014/main" id="{BE10E01B-527E-6CF6-D575-6D430AD2824D}"/>
              </a:ext>
            </a:extLst>
          </p:cNvPr>
          <p:cNvSpPr>
            <a:spLocks noGrp="1"/>
          </p:cNvSpPr>
          <p:nvPr>
            <p:ph type="sldNum" sz="quarter" idx="12"/>
          </p:nvPr>
        </p:nvSpPr>
        <p:spPr>
          <a:xfrm>
            <a:off x="8492931" y="4810836"/>
            <a:ext cx="548700" cy="266454"/>
          </a:xfrm>
          <a:prstGeom prst="rect">
            <a:avLst/>
          </a:prstGeom>
        </p:spPr>
        <p:txBody>
          <a:bodyPr/>
          <a:lstStyle>
            <a:lvl1pPr>
              <a:defRPr>
                <a:latin typeface="Raleway" pitchFamily="2" charset="0"/>
                <a:cs typeface="Calibri" panose="020F0502020204030204" pitchFamily="34" charset="0"/>
              </a:defRPr>
            </a:lvl1pPr>
          </a:lstStyle>
          <a:p>
            <a:fld id="{66B530E6-33B2-49CF-A736-7C25316E718C}" type="slidenum">
              <a:rPr lang="en-US" smtClean="0"/>
              <a:pPr/>
              <a:t>‹#›</a:t>
            </a:fld>
            <a:endParaRPr lang="en-US" dirty="0"/>
          </a:p>
        </p:txBody>
      </p:sp>
    </p:spTree>
    <p:extLst>
      <p:ext uri="{BB962C8B-B14F-4D97-AF65-F5344CB8AC3E}">
        <p14:creationId xmlns:p14="http://schemas.microsoft.com/office/powerpoint/2010/main" val="33982615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1"/>
        <p:cNvGrpSpPr/>
        <p:nvPr/>
      </p:nvGrpSpPr>
      <p:grpSpPr>
        <a:xfrm>
          <a:off x="0" y="0"/>
          <a:ext cx="0" cy="0"/>
          <a:chOff x="0" y="0"/>
          <a:chExt cx="0" cy="0"/>
        </a:xfrm>
      </p:grpSpPr>
      <p:sp>
        <p:nvSpPr>
          <p:cNvPr id="62" name="Google Shape;62;p10"/>
          <p:cNvSpPr txBox="1">
            <a:spLocks noGrp="1"/>
          </p:cNvSpPr>
          <p:nvPr>
            <p:ph type="body" idx="1"/>
          </p:nvPr>
        </p:nvSpPr>
        <p:spPr>
          <a:xfrm>
            <a:off x="811053" y="3952592"/>
            <a:ext cx="5998800" cy="5988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2400"/>
              <a:buFont typeface="PT Sans Narrow"/>
              <a:buNone/>
              <a:defRPr sz="2400">
                <a:latin typeface="Raleway" pitchFamily="2" charset="0"/>
                <a:ea typeface="Raleway" pitchFamily="2" charset="0"/>
                <a:cs typeface="Raleway" pitchFamily="2" charset="0"/>
                <a:sym typeface="PT Sans Narrow"/>
              </a:defRPr>
            </a:lvl1pPr>
          </a:lstStyle>
          <a:p>
            <a:endParaRPr dirty="0"/>
          </a:p>
        </p:txBody>
      </p:sp>
      <p:sp>
        <p:nvSpPr>
          <p:cNvPr id="6" name="Slide Number Placeholder 5">
            <a:extLst>
              <a:ext uri="{FF2B5EF4-FFF2-40B4-BE49-F238E27FC236}">
                <a16:creationId xmlns:a16="http://schemas.microsoft.com/office/drawing/2014/main" id="{2D49176E-C771-72C8-F8E5-906AAEAB5941}"/>
              </a:ext>
            </a:extLst>
          </p:cNvPr>
          <p:cNvSpPr>
            <a:spLocks noGrp="1"/>
          </p:cNvSpPr>
          <p:nvPr>
            <p:ph type="sldNum" sz="quarter" idx="12"/>
          </p:nvPr>
        </p:nvSpPr>
        <p:spPr>
          <a:xfrm>
            <a:off x="8492930" y="4810835"/>
            <a:ext cx="548700" cy="266454"/>
          </a:xfrm>
          <a:prstGeom prst="rect">
            <a:avLst/>
          </a:prstGeom>
        </p:spPr>
        <p:txBody>
          <a:bodyPr/>
          <a:lstStyle>
            <a:lvl1pPr>
              <a:defRPr>
                <a:latin typeface="Raleway" pitchFamily="2" charset="0"/>
              </a:defRPr>
            </a:lvl1pPr>
          </a:lstStyle>
          <a:p>
            <a:fld id="{66B530E6-33B2-49CF-A736-7C25316E718C}" type="slidenum">
              <a:rPr lang="en-US" smtClean="0"/>
              <a:pPr/>
              <a:t>‹#›</a:t>
            </a:fld>
            <a:endParaRPr lang="en-US" dirty="0"/>
          </a:p>
        </p:txBody>
      </p:sp>
      <p:pic>
        <p:nvPicPr>
          <p:cNvPr id="7" name="Picture 6">
            <a:extLst>
              <a:ext uri="{FF2B5EF4-FFF2-40B4-BE49-F238E27FC236}">
                <a16:creationId xmlns:a16="http://schemas.microsoft.com/office/drawing/2014/main" id="{34497C5B-CF38-3565-AD13-4B8CB1D39C9F}"/>
              </a:ext>
            </a:extLst>
          </p:cNvPr>
          <p:cNvPicPr>
            <a:picLocks noChangeAspect="1"/>
          </p:cNvPicPr>
          <p:nvPr userDrawn="1"/>
        </p:nvPicPr>
        <p:blipFill rotWithShape="1">
          <a:blip r:embed="rId2"/>
          <a:srcRect t="14381" b="10083"/>
          <a:stretch/>
        </p:blipFill>
        <p:spPr>
          <a:xfrm>
            <a:off x="-10479" y="4778374"/>
            <a:ext cx="1629531" cy="365126"/>
          </a:xfrm>
          <a:prstGeom prst="rect">
            <a:avLst/>
          </a:prstGeom>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and Content" userDrawn="1">
  <p:cSld name="Title and Content">
    <p:spTree>
      <p:nvGrpSpPr>
        <p:cNvPr id="1" name="Shape 91"/>
        <p:cNvGrpSpPr/>
        <p:nvPr/>
      </p:nvGrpSpPr>
      <p:grpSpPr>
        <a:xfrm>
          <a:off x="0" y="0"/>
          <a:ext cx="0" cy="0"/>
          <a:chOff x="0" y="0"/>
          <a:chExt cx="0" cy="0"/>
        </a:xfrm>
      </p:grpSpPr>
      <p:sp>
        <p:nvSpPr>
          <p:cNvPr id="93" name="Google Shape;93;p15"/>
          <p:cNvSpPr txBox="1">
            <a:spLocks noGrp="1"/>
          </p:cNvSpPr>
          <p:nvPr>
            <p:ph type="body" idx="1"/>
          </p:nvPr>
        </p:nvSpPr>
        <p:spPr>
          <a:xfrm>
            <a:off x="628650" y="1517557"/>
            <a:ext cx="7886700" cy="2966727"/>
          </a:xfrm>
          <a:prstGeom prst="rect">
            <a:avLst/>
          </a:prstGeom>
          <a:noFill/>
          <a:ln>
            <a:noFill/>
          </a:ln>
        </p:spPr>
        <p:txBody>
          <a:bodyPr spcFirstLastPara="1" wrap="square" lIns="68575" tIns="34275" rIns="68575" bIns="34275" anchor="t" anchorCtr="0">
            <a:normAutofit/>
          </a:bodyPr>
          <a:lstStyle>
            <a:lvl1pPr marL="457189" lvl="0" indent="-317493" algn="l" rtl="0">
              <a:lnSpc>
                <a:spcPct val="90000"/>
              </a:lnSpc>
              <a:spcBef>
                <a:spcPts val="801"/>
              </a:spcBef>
              <a:spcAft>
                <a:spcPts val="0"/>
              </a:spcAft>
              <a:buClr>
                <a:schemeClr val="dk1"/>
              </a:buClr>
              <a:buSzPts val="1400"/>
              <a:buChar char="•"/>
              <a:defRPr>
                <a:latin typeface="Calibri" panose="020F0502020204030204" pitchFamily="34" charset="0"/>
                <a:cs typeface="Calibri" panose="020F0502020204030204" pitchFamily="34" charset="0"/>
              </a:defRPr>
            </a:lvl1pPr>
            <a:lvl2pPr marL="914378" lvl="1" indent="-317493" algn="l" rtl="0">
              <a:lnSpc>
                <a:spcPct val="90000"/>
              </a:lnSpc>
              <a:spcBef>
                <a:spcPts val="400"/>
              </a:spcBef>
              <a:spcAft>
                <a:spcPts val="0"/>
              </a:spcAft>
              <a:buClr>
                <a:schemeClr val="dk1"/>
              </a:buClr>
              <a:buSzPts val="1400"/>
              <a:buChar char="•"/>
              <a:defRPr/>
            </a:lvl2pPr>
            <a:lvl3pPr marL="1371566" lvl="2" indent="-317493" algn="l" rtl="0">
              <a:lnSpc>
                <a:spcPct val="90000"/>
              </a:lnSpc>
              <a:spcBef>
                <a:spcPts val="400"/>
              </a:spcBef>
              <a:spcAft>
                <a:spcPts val="0"/>
              </a:spcAft>
              <a:buClr>
                <a:schemeClr val="dk1"/>
              </a:buClr>
              <a:buSzPts val="1400"/>
              <a:buChar char="•"/>
              <a:defRPr/>
            </a:lvl3pPr>
            <a:lvl4pPr marL="1828755" lvl="3" indent="-317493" algn="l" rtl="0">
              <a:lnSpc>
                <a:spcPct val="90000"/>
              </a:lnSpc>
              <a:spcBef>
                <a:spcPts val="400"/>
              </a:spcBef>
              <a:spcAft>
                <a:spcPts val="0"/>
              </a:spcAft>
              <a:buClr>
                <a:schemeClr val="dk1"/>
              </a:buClr>
              <a:buSzPts val="1400"/>
              <a:buChar char="•"/>
              <a:defRPr/>
            </a:lvl4pPr>
            <a:lvl5pPr marL="2285943" lvl="4" indent="-317493" algn="l" rtl="0">
              <a:lnSpc>
                <a:spcPct val="90000"/>
              </a:lnSpc>
              <a:spcBef>
                <a:spcPts val="400"/>
              </a:spcBef>
              <a:spcAft>
                <a:spcPts val="0"/>
              </a:spcAft>
              <a:buClr>
                <a:schemeClr val="dk1"/>
              </a:buClr>
              <a:buSzPts val="1400"/>
              <a:buChar char="•"/>
              <a:defRPr/>
            </a:lvl5pPr>
            <a:lvl6pPr marL="2743132" lvl="5" indent="-317493" algn="l" rtl="0">
              <a:lnSpc>
                <a:spcPct val="90000"/>
              </a:lnSpc>
              <a:spcBef>
                <a:spcPts val="400"/>
              </a:spcBef>
              <a:spcAft>
                <a:spcPts val="0"/>
              </a:spcAft>
              <a:buClr>
                <a:schemeClr val="dk1"/>
              </a:buClr>
              <a:buSzPts val="1400"/>
              <a:buChar char="•"/>
              <a:defRPr/>
            </a:lvl6pPr>
            <a:lvl7pPr marL="3200320" lvl="6" indent="-317493" algn="l" rtl="0">
              <a:lnSpc>
                <a:spcPct val="90000"/>
              </a:lnSpc>
              <a:spcBef>
                <a:spcPts val="400"/>
              </a:spcBef>
              <a:spcAft>
                <a:spcPts val="0"/>
              </a:spcAft>
              <a:buClr>
                <a:schemeClr val="dk1"/>
              </a:buClr>
              <a:buSzPts val="1400"/>
              <a:buChar char="•"/>
              <a:defRPr/>
            </a:lvl7pPr>
            <a:lvl8pPr marL="3657509" lvl="7" indent="-317493" algn="l" rtl="0">
              <a:lnSpc>
                <a:spcPct val="90000"/>
              </a:lnSpc>
              <a:spcBef>
                <a:spcPts val="400"/>
              </a:spcBef>
              <a:spcAft>
                <a:spcPts val="0"/>
              </a:spcAft>
              <a:buClr>
                <a:schemeClr val="dk1"/>
              </a:buClr>
              <a:buSzPts val="1400"/>
              <a:buChar char="•"/>
              <a:defRPr/>
            </a:lvl8pPr>
            <a:lvl9pPr marL="4114698" lvl="8" indent="-317493" algn="l" rtl="0">
              <a:lnSpc>
                <a:spcPct val="90000"/>
              </a:lnSpc>
              <a:spcBef>
                <a:spcPts val="400"/>
              </a:spcBef>
              <a:spcAft>
                <a:spcPts val="0"/>
              </a:spcAft>
              <a:buClr>
                <a:schemeClr val="dk1"/>
              </a:buClr>
              <a:buSzPts val="1400"/>
              <a:buChar char="•"/>
              <a:defRPr/>
            </a:lvl9pPr>
          </a:lstStyle>
          <a:p>
            <a:endParaRPr dirty="0"/>
          </a:p>
        </p:txBody>
      </p:sp>
      <p:sp>
        <p:nvSpPr>
          <p:cNvPr id="4" name="Google Shape;45;p7">
            <a:extLst>
              <a:ext uri="{FF2B5EF4-FFF2-40B4-BE49-F238E27FC236}">
                <a16:creationId xmlns:a16="http://schemas.microsoft.com/office/drawing/2014/main" id="{EB44CB0A-F4B1-A402-3759-2C3528AB8E4F}"/>
              </a:ext>
            </a:extLst>
          </p:cNvPr>
          <p:cNvSpPr txBox="1">
            <a:spLocks noGrp="1"/>
          </p:cNvSpPr>
          <p:nvPr>
            <p:ph type="title"/>
          </p:nvPr>
        </p:nvSpPr>
        <p:spPr>
          <a:xfrm>
            <a:off x="302398" y="0"/>
            <a:ext cx="8006400" cy="8532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200">
                <a:solidFill>
                  <a:schemeClr val="tx1"/>
                </a:solidFill>
                <a:latin typeface="Raleway" pitchFamily="2" charset="0"/>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dirty="0"/>
          </a:p>
        </p:txBody>
      </p:sp>
      <p:pic>
        <p:nvPicPr>
          <p:cNvPr id="8" name="Picture 7">
            <a:extLst>
              <a:ext uri="{FF2B5EF4-FFF2-40B4-BE49-F238E27FC236}">
                <a16:creationId xmlns:a16="http://schemas.microsoft.com/office/drawing/2014/main" id="{EB4CA868-36A9-AF86-B3E9-8BE3DAE7FF88}"/>
              </a:ext>
            </a:extLst>
          </p:cNvPr>
          <p:cNvPicPr>
            <a:picLocks noChangeAspect="1"/>
          </p:cNvPicPr>
          <p:nvPr userDrawn="1"/>
        </p:nvPicPr>
        <p:blipFill rotWithShape="1">
          <a:blip r:embed="rId2"/>
          <a:srcRect t="14381" b="10083"/>
          <a:stretch/>
        </p:blipFill>
        <p:spPr>
          <a:xfrm>
            <a:off x="-10479" y="4778374"/>
            <a:ext cx="1629531" cy="365127"/>
          </a:xfrm>
          <a:prstGeom prst="rect">
            <a:avLst/>
          </a:prstGeom>
        </p:spPr>
      </p:pic>
      <p:sp>
        <p:nvSpPr>
          <p:cNvPr id="9" name="Slide Number Placeholder 5">
            <a:extLst>
              <a:ext uri="{FF2B5EF4-FFF2-40B4-BE49-F238E27FC236}">
                <a16:creationId xmlns:a16="http://schemas.microsoft.com/office/drawing/2014/main" id="{876617F3-2402-6614-1A74-28C7B4C54B24}"/>
              </a:ext>
            </a:extLst>
          </p:cNvPr>
          <p:cNvSpPr>
            <a:spLocks noGrp="1"/>
          </p:cNvSpPr>
          <p:nvPr>
            <p:ph type="sldNum" sz="quarter" idx="12"/>
          </p:nvPr>
        </p:nvSpPr>
        <p:spPr>
          <a:xfrm>
            <a:off x="8492931" y="4810836"/>
            <a:ext cx="548700" cy="266454"/>
          </a:xfrm>
          <a:prstGeom prst="rect">
            <a:avLst/>
          </a:prstGeom>
        </p:spPr>
        <p:txBody>
          <a:bodyPr/>
          <a:lstStyle>
            <a:lvl1pPr>
              <a:defRPr>
                <a:latin typeface="Raleway" pitchFamily="2" charset="0"/>
                <a:cs typeface="Calibri" panose="020F0502020204030204" pitchFamily="34" charset="0"/>
              </a:defRPr>
            </a:lvl1pPr>
          </a:lstStyle>
          <a:p>
            <a:fld id="{66B530E6-33B2-49CF-A736-7C25316E718C}" type="slidenum">
              <a:rPr lang="en-US" smtClean="0"/>
              <a:pPr/>
              <a:t>‹#›</a:t>
            </a:fld>
            <a:endParaRPr lang="en-US" dirty="0"/>
          </a:p>
        </p:txBody>
      </p:sp>
    </p:spTree>
    <p:extLst>
      <p:ext uri="{BB962C8B-B14F-4D97-AF65-F5344CB8AC3E}">
        <p14:creationId xmlns:p14="http://schemas.microsoft.com/office/powerpoint/2010/main" val="106660226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C6E896A-68C9-7523-8C07-666BD0EFBA84}"/>
              </a:ext>
            </a:extLst>
          </p:cNvPr>
          <p:cNvSpPr>
            <a:spLocks noGrp="1"/>
          </p:cNvSpPr>
          <p:nvPr>
            <p:ph idx="1"/>
          </p:nvPr>
        </p:nvSpPr>
        <p:spPr>
          <a:xfrm>
            <a:off x="311700" y="1951875"/>
            <a:ext cx="8520600" cy="2364912"/>
          </a:xfrm>
        </p:spPr>
        <p:txBody>
          <a:bodyPr/>
          <a:lstStyle>
            <a:lvl1pPr>
              <a:defRPr>
                <a:latin typeface="Calibri" panose="020F0502020204030204" pitchFamily="34" charset="0"/>
                <a:cs typeface="Calibri" panose="020F0502020204030204" pitchFamily="34" charset="0"/>
              </a:defRPr>
            </a:lvl1pPr>
            <a:lvl2pPr>
              <a:defRPr>
                <a:latin typeface="Raleway" pitchFamily="2" charset="0"/>
              </a:defRPr>
            </a:lvl2pPr>
            <a:lvl3pPr>
              <a:defRPr>
                <a:latin typeface="Raleway" pitchFamily="2" charset="0"/>
              </a:defRPr>
            </a:lvl3pPr>
            <a:lvl4pPr>
              <a:defRPr>
                <a:latin typeface="Raleway" pitchFamily="2" charset="0"/>
              </a:defRPr>
            </a:lvl4pPr>
            <a:lvl5pPr>
              <a:defRPr>
                <a:latin typeface="Raleway" pitchFamily="2"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2" name="Google Shape;45;p7">
            <a:extLst>
              <a:ext uri="{FF2B5EF4-FFF2-40B4-BE49-F238E27FC236}">
                <a16:creationId xmlns:a16="http://schemas.microsoft.com/office/drawing/2014/main" id="{2B1567C0-4287-5016-773D-60FC6944785E}"/>
              </a:ext>
            </a:extLst>
          </p:cNvPr>
          <p:cNvSpPr txBox="1">
            <a:spLocks noGrp="1"/>
          </p:cNvSpPr>
          <p:nvPr>
            <p:ph type="title"/>
          </p:nvPr>
        </p:nvSpPr>
        <p:spPr>
          <a:xfrm>
            <a:off x="302398" y="0"/>
            <a:ext cx="8006400" cy="8532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200">
                <a:solidFill>
                  <a:schemeClr val="tx1"/>
                </a:solidFill>
                <a:latin typeface="Raleway" pitchFamily="2" charset="0"/>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dirty="0"/>
          </a:p>
        </p:txBody>
      </p:sp>
      <p:pic>
        <p:nvPicPr>
          <p:cNvPr id="11" name="Picture 10">
            <a:extLst>
              <a:ext uri="{FF2B5EF4-FFF2-40B4-BE49-F238E27FC236}">
                <a16:creationId xmlns:a16="http://schemas.microsoft.com/office/drawing/2014/main" id="{2F9D72CD-EDE0-C0F6-D2D9-664BD9111D39}"/>
              </a:ext>
            </a:extLst>
          </p:cNvPr>
          <p:cNvPicPr>
            <a:picLocks noChangeAspect="1"/>
          </p:cNvPicPr>
          <p:nvPr userDrawn="1"/>
        </p:nvPicPr>
        <p:blipFill rotWithShape="1">
          <a:blip r:embed="rId2"/>
          <a:srcRect t="14381" b="10083"/>
          <a:stretch/>
        </p:blipFill>
        <p:spPr>
          <a:xfrm>
            <a:off x="-10479" y="4778374"/>
            <a:ext cx="1629531" cy="365127"/>
          </a:xfrm>
          <a:prstGeom prst="rect">
            <a:avLst/>
          </a:prstGeom>
        </p:spPr>
      </p:pic>
      <p:sp>
        <p:nvSpPr>
          <p:cNvPr id="12" name="Slide Number Placeholder 5">
            <a:extLst>
              <a:ext uri="{FF2B5EF4-FFF2-40B4-BE49-F238E27FC236}">
                <a16:creationId xmlns:a16="http://schemas.microsoft.com/office/drawing/2014/main" id="{54CBDA10-C463-8A5E-0969-8CFE1D30C617}"/>
              </a:ext>
            </a:extLst>
          </p:cNvPr>
          <p:cNvSpPr>
            <a:spLocks noGrp="1"/>
          </p:cNvSpPr>
          <p:nvPr>
            <p:ph type="sldNum" sz="quarter" idx="12"/>
          </p:nvPr>
        </p:nvSpPr>
        <p:spPr>
          <a:xfrm>
            <a:off x="8492931" y="4810836"/>
            <a:ext cx="548700" cy="266454"/>
          </a:xfrm>
          <a:prstGeom prst="rect">
            <a:avLst/>
          </a:prstGeom>
        </p:spPr>
        <p:txBody>
          <a:bodyPr/>
          <a:lstStyle>
            <a:lvl1pPr>
              <a:defRPr>
                <a:latin typeface="Raleway" pitchFamily="2" charset="0"/>
                <a:cs typeface="Calibri" panose="020F0502020204030204" pitchFamily="34" charset="0"/>
              </a:defRPr>
            </a:lvl1pPr>
          </a:lstStyle>
          <a:p>
            <a:fld id="{66B530E6-33B2-49CF-A736-7C25316E718C}" type="slidenum">
              <a:rPr lang="en-US" smtClean="0"/>
              <a:pPr/>
              <a:t>‹#›</a:t>
            </a:fld>
            <a:endParaRPr lang="en-US" dirty="0"/>
          </a:p>
        </p:txBody>
      </p:sp>
    </p:spTree>
    <p:extLst>
      <p:ext uri="{BB962C8B-B14F-4D97-AF65-F5344CB8AC3E}">
        <p14:creationId xmlns:p14="http://schemas.microsoft.com/office/powerpoint/2010/main" val="54900485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and two columns 1" userDrawn="1">
  <p:cSld name="Title and two columns 1">
    <p:spTree>
      <p:nvGrpSpPr>
        <p:cNvPr id="1" name="Shape 76"/>
        <p:cNvGrpSpPr/>
        <p:nvPr/>
      </p:nvGrpSpPr>
      <p:grpSpPr>
        <a:xfrm>
          <a:off x="0" y="0"/>
          <a:ext cx="0" cy="0"/>
          <a:chOff x="0" y="0"/>
          <a:chExt cx="0" cy="0"/>
        </a:xfrm>
      </p:grpSpPr>
      <p:sp>
        <p:nvSpPr>
          <p:cNvPr id="77" name="Google Shape;77;p13"/>
          <p:cNvSpPr txBox="1">
            <a:spLocks noGrp="1"/>
          </p:cNvSpPr>
          <p:nvPr>
            <p:ph type="subTitle" idx="1"/>
          </p:nvPr>
        </p:nvSpPr>
        <p:spPr>
          <a:xfrm>
            <a:off x="1352046" y="2895600"/>
            <a:ext cx="2734710" cy="371400"/>
          </a:xfrm>
          <a:prstGeom prst="rect">
            <a:avLst/>
          </a:prstGeom>
        </p:spPr>
        <p:txBody>
          <a:bodyPr spcFirstLastPara="1" wrap="square" lIns="91425" tIns="91425" rIns="91425" bIns="91425" anchor="ctr" anchorCtr="0">
            <a:normAutofit/>
          </a:bodyPr>
          <a:lstStyle>
            <a:lvl1pPr lvl="0" algn="ctr" rtl="0">
              <a:lnSpc>
                <a:spcPct val="100000"/>
              </a:lnSpc>
              <a:spcBef>
                <a:spcPts val="0"/>
              </a:spcBef>
              <a:spcAft>
                <a:spcPts val="0"/>
              </a:spcAft>
              <a:buNone/>
              <a:defRPr b="1">
                <a:latin typeface="Calibri" panose="020F0502020204030204" pitchFamily="34" charset="0"/>
                <a:cs typeface="Calibri" panose="020F0502020204030204" pitchFamily="34" charset="0"/>
              </a:defRPr>
            </a:lvl1pPr>
            <a:lvl2pPr lvl="1" rtl="0">
              <a:lnSpc>
                <a:spcPct val="100000"/>
              </a:lnSpc>
              <a:spcBef>
                <a:spcPts val="1200"/>
              </a:spcBef>
              <a:spcAft>
                <a:spcPts val="0"/>
              </a:spcAft>
              <a:buNone/>
              <a:defRPr b="1"/>
            </a:lvl2pPr>
            <a:lvl3pPr lvl="2" rtl="0">
              <a:lnSpc>
                <a:spcPct val="100000"/>
              </a:lnSpc>
              <a:spcBef>
                <a:spcPts val="1200"/>
              </a:spcBef>
              <a:spcAft>
                <a:spcPts val="0"/>
              </a:spcAft>
              <a:buNone/>
              <a:defRPr b="1"/>
            </a:lvl3pPr>
            <a:lvl4pPr lvl="3" rtl="0">
              <a:lnSpc>
                <a:spcPct val="100000"/>
              </a:lnSpc>
              <a:spcBef>
                <a:spcPts val="1200"/>
              </a:spcBef>
              <a:spcAft>
                <a:spcPts val="0"/>
              </a:spcAft>
              <a:buNone/>
              <a:defRPr b="1"/>
            </a:lvl4pPr>
            <a:lvl5pPr lvl="4" rtl="0">
              <a:lnSpc>
                <a:spcPct val="100000"/>
              </a:lnSpc>
              <a:spcBef>
                <a:spcPts val="1200"/>
              </a:spcBef>
              <a:spcAft>
                <a:spcPts val="0"/>
              </a:spcAft>
              <a:buNone/>
              <a:defRPr b="1"/>
            </a:lvl5pPr>
            <a:lvl6pPr lvl="5" rtl="0">
              <a:lnSpc>
                <a:spcPct val="100000"/>
              </a:lnSpc>
              <a:spcBef>
                <a:spcPts val="1200"/>
              </a:spcBef>
              <a:spcAft>
                <a:spcPts val="0"/>
              </a:spcAft>
              <a:buNone/>
              <a:defRPr b="1"/>
            </a:lvl6pPr>
            <a:lvl7pPr lvl="6" rtl="0">
              <a:lnSpc>
                <a:spcPct val="100000"/>
              </a:lnSpc>
              <a:spcBef>
                <a:spcPts val="1200"/>
              </a:spcBef>
              <a:spcAft>
                <a:spcPts val="0"/>
              </a:spcAft>
              <a:buNone/>
              <a:defRPr b="1"/>
            </a:lvl7pPr>
            <a:lvl8pPr lvl="7" rtl="0">
              <a:lnSpc>
                <a:spcPct val="100000"/>
              </a:lnSpc>
              <a:spcBef>
                <a:spcPts val="1200"/>
              </a:spcBef>
              <a:spcAft>
                <a:spcPts val="0"/>
              </a:spcAft>
              <a:buNone/>
              <a:defRPr b="1"/>
            </a:lvl8pPr>
            <a:lvl9pPr lvl="8" rtl="0">
              <a:lnSpc>
                <a:spcPct val="100000"/>
              </a:lnSpc>
              <a:spcBef>
                <a:spcPts val="1200"/>
              </a:spcBef>
              <a:spcAft>
                <a:spcPts val="1200"/>
              </a:spcAft>
              <a:buNone/>
              <a:defRPr b="1"/>
            </a:lvl9pPr>
          </a:lstStyle>
          <a:p>
            <a:endParaRPr dirty="0"/>
          </a:p>
        </p:txBody>
      </p:sp>
      <p:sp>
        <p:nvSpPr>
          <p:cNvPr id="78" name="Google Shape;78;p13"/>
          <p:cNvSpPr txBox="1">
            <a:spLocks noGrp="1"/>
          </p:cNvSpPr>
          <p:nvPr>
            <p:ph type="subTitle" idx="2"/>
          </p:nvPr>
        </p:nvSpPr>
        <p:spPr>
          <a:xfrm>
            <a:off x="1352046" y="3272025"/>
            <a:ext cx="2734710" cy="9591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None/>
              <a:defRPr sz="1401">
                <a:latin typeface="Calibri" panose="020F0502020204030204" pitchFamily="34" charset="0"/>
                <a:cs typeface="Calibri" panose="020F0502020204030204" pitchFamily="34" charset="0"/>
              </a:defRPr>
            </a:lvl1pPr>
            <a:lvl2pPr lvl="1" rtl="0">
              <a:lnSpc>
                <a:spcPct val="100000"/>
              </a:lnSpc>
              <a:spcBef>
                <a:spcPts val="1200"/>
              </a:spcBef>
              <a:spcAft>
                <a:spcPts val="0"/>
              </a:spcAft>
              <a:buNone/>
              <a:defRPr sz="1401"/>
            </a:lvl2pPr>
            <a:lvl3pPr lvl="2" rtl="0">
              <a:lnSpc>
                <a:spcPct val="100000"/>
              </a:lnSpc>
              <a:spcBef>
                <a:spcPts val="1200"/>
              </a:spcBef>
              <a:spcAft>
                <a:spcPts val="0"/>
              </a:spcAft>
              <a:buNone/>
              <a:defRPr sz="1401"/>
            </a:lvl3pPr>
            <a:lvl4pPr lvl="3" rtl="0">
              <a:lnSpc>
                <a:spcPct val="100000"/>
              </a:lnSpc>
              <a:spcBef>
                <a:spcPts val="1200"/>
              </a:spcBef>
              <a:spcAft>
                <a:spcPts val="0"/>
              </a:spcAft>
              <a:buNone/>
              <a:defRPr sz="1401"/>
            </a:lvl4pPr>
            <a:lvl5pPr lvl="4" rtl="0">
              <a:lnSpc>
                <a:spcPct val="100000"/>
              </a:lnSpc>
              <a:spcBef>
                <a:spcPts val="1200"/>
              </a:spcBef>
              <a:spcAft>
                <a:spcPts val="0"/>
              </a:spcAft>
              <a:buNone/>
              <a:defRPr sz="1401"/>
            </a:lvl5pPr>
            <a:lvl6pPr lvl="5" rtl="0">
              <a:lnSpc>
                <a:spcPct val="100000"/>
              </a:lnSpc>
              <a:spcBef>
                <a:spcPts val="1200"/>
              </a:spcBef>
              <a:spcAft>
                <a:spcPts val="0"/>
              </a:spcAft>
              <a:buNone/>
              <a:defRPr sz="1401"/>
            </a:lvl6pPr>
            <a:lvl7pPr lvl="6" rtl="0">
              <a:lnSpc>
                <a:spcPct val="100000"/>
              </a:lnSpc>
              <a:spcBef>
                <a:spcPts val="1200"/>
              </a:spcBef>
              <a:spcAft>
                <a:spcPts val="0"/>
              </a:spcAft>
              <a:buNone/>
              <a:defRPr sz="1401"/>
            </a:lvl7pPr>
            <a:lvl8pPr lvl="7" rtl="0">
              <a:lnSpc>
                <a:spcPct val="100000"/>
              </a:lnSpc>
              <a:spcBef>
                <a:spcPts val="1200"/>
              </a:spcBef>
              <a:spcAft>
                <a:spcPts val="0"/>
              </a:spcAft>
              <a:buNone/>
              <a:defRPr sz="1401"/>
            </a:lvl8pPr>
            <a:lvl9pPr lvl="8" rtl="0">
              <a:lnSpc>
                <a:spcPct val="100000"/>
              </a:lnSpc>
              <a:spcBef>
                <a:spcPts val="1200"/>
              </a:spcBef>
              <a:spcAft>
                <a:spcPts val="1200"/>
              </a:spcAft>
              <a:buNone/>
              <a:defRPr sz="1401"/>
            </a:lvl9pPr>
          </a:lstStyle>
          <a:p>
            <a:endParaRPr dirty="0"/>
          </a:p>
        </p:txBody>
      </p:sp>
      <p:sp>
        <p:nvSpPr>
          <p:cNvPr id="79" name="Google Shape;79;p13"/>
          <p:cNvSpPr txBox="1">
            <a:spLocks noGrp="1"/>
          </p:cNvSpPr>
          <p:nvPr>
            <p:ph type="subTitle" idx="3"/>
          </p:nvPr>
        </p:nvSpPr>
        <p:spPr>
          <a:xfrm>
            <a:off x="5057271" y="2895600"/>
            <a:ext cx="2734710" cy="371400"/>
          </a:xfrm>
          <a:prstGeom prst="rect">
            <a:avLst/>
          </a:prstGeom>
        </p:spPr>
        <p:txBody>
          <a:bodyPr spcFirstLastPara="1" wrap="square" lIns="91425" tIns="91425" rIns="91425" bIns="91425" anchor="ctr" anchorCtr="0">
            <a:normAutofit/>
          </a:bodyPr>
          <a:lstStyle>
            <a:lvl1pPr lvl="0" algn="ctr" rtl="0">
              <a:lnSpc>
                <a:spcPct val="100000"/>
              </a:lnSpc>
              <a:spcBef>
                <a:spcPts val="0"/>
              </a:spcBef>
              <a:spcAft>
                <a:spcPts val="0"/>
              </a:spcAft>
              <a:buNone/>
              <a:defRPr b="1">
                <a:latin typeface="Calibri" panose="020F0502020204030204" pitchFamily="34" charset="0"/>
                <a:cs typeface="Calibri" panose="020F0502020204030204" pitchFamily="34" charset="0"/>
              </a:defRPr>
            </a:lvl1pPr>
            <a:lvl2pPr lvl="1" rtl="0">
              <a:lnSpc>
                <a:spcPct val="100000"/>
              </a:lnSpc>
              <a:spcBef>
                <a:spcPts val="1200"/>
              </a:spcBef>
              <a:spcAft>
                <a:spcPts val="0"/>
              </a:spcAft>
              <a:buNone/>
              <a:defRPr b="1"/>
            </a:lvl2pPr>
            <a:lvl3pPr lvl="2" rtl="0">
              <a:lnSpc>
                <a:spcPct val="100000"/>
              </a:lnSpc>
              <a:spcBef>
                <a:spcPts val="1200"/>
              </a:spcBef>
              <a:spcAft>
                <a:spcPts val="0"/>
              </a:spcAft>
              <a:buNone/>
              <a:defRPr b="1"/>
            </a:lvl3pPr>
            <a:lvl4pPr lvl="3" rtl="0">
              <a:lnSpc>
                <a:spcPct val="100000"/>
              </a:lnSpc>
              <a:spcBef>
                <a:spcPts val="1200"/>
              </a:spcBef>
              <a:spcAft>
                <a:spcPts val="0"/>
              </a:spcAft>
              <a:buNone/>
              <a:defRPr b="1"/>
            </a:lvl4pPr>
            <a:lvl5pPr lvl="4" rtl="0">
              <a:lnSpc>
                <a:spcPct val="100000"/>
              </a:lnSpc>
              <a:spcBef>
                <a:spcPts val="1200"/>
              </a:spcBef>
              <a:spcAft>
                <a:spcPts val="0"/>
              </a:spcAft>
              <a:buNone/>
              <a:defRPr b="1"/>
            </a:lvl5pPr>
            <a:lvl6pPr lvl="5" rtl="0">
              <a:lnSpc>
                <a:spcPct val="100000"/>
              </a:lnSpc>
              <a:spcBef>
                <a:spcPts val="1200"/>
              </a:spcBef>
              <a:spcAft>
                <a:spcPts val="0"/>
              </a:spcAft>
              <a:buNone/>
              <a:defRPr b="1"/>
            </a:lvl6pPr>
            <a:lvl7pPr lvl="6" rtl="0">
              <a:lnSpc>
                <a:spcPct val="100000"/>
              </a:lnSpc>
              <a:spcBef>
                <a:spcPts val="1200"/>
              </a:spcBef>
              <a:spcAft>
                <a:spcPts val="0"/>
              </a:spcAft>
              <a:buNone/>
              <a:defRPr b="1"/>
            </a:lvl7pPr>
            <a:lvl8pPr lvl="7" rtl="0">
              <a:lnSpc>
                <a:spcPct val="100000"/>
              </a:lnSpc>
              <a:spcBef>
                <a:spcPts val="1200"/>
              </a:spcBef>
              <a:spcAft>
                <a:spcPts val="0"/>
              </a:spcAft>
              <a:buNone/>
              <a:defRPr b="1"/>
            </a:lvl8pPr>
            <a:lvl9pPr lvl="8" rtl="0">
              <a:lnSpc>
                <a:spcPct val="100000"/>
              </a:lnSpc>
              <a:spcBef>
                <a:spcPts val="1200"/>
              </a:spcBef>
              <a:spcAft>
                <a:spcPts val="1200"/>
              </a:spcAft>
              <a:buNone/>
              <a:defRPr b="1"/>
            </a:lvl9pPr>
          </a:lstStyle>
          <a:p>
            <a:endParaRPr dirty="0"/>
          </a:p>
        </p:txBody>
      </p:sp>
      <p:sp>
        <p:nvSpPr>
          <p:cNvPr id="80" name="Google Shape;80;p13"/>
          <p:cNvSpPr txBox="1">
            <a:spLocks noGrp="1"/>
          </p:cNvSpPr>
          <p:nvPr>
            <p:ph type="subTitle" idx="4"/>
          </p:nvPr>
        </p:nvSpPr>
        <p:spPr>
          <a:xfrm>
            <a:off x="5057271" y="3272025"/>
            <a:ext cx="2734710" cy="9591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None/>
              <a:defRPr sz="1401">
                <a:latin typeface="Calibri" panose="020F0502020204030204" pitchFamily="34" charset="0"/>
                <a:cs typeface="Calibri" panose="020F0502020204030204" pitchFamily="34" charset="0"/>
              </a:defRPr>
            </a:lvl1pPr>
            <a:lvl2pPr lvl="1" rtl="0">
              <a:lnSpc>
                <a:spcPct val="100000"/>
              </a:lnSpc>
              <a:spcBef>
                <a:spcPts val="1200"/>
              </a:spcBef>
              <a:spcAft>
                <a:spcPts val="0"/>
              </a:spcAft>
              <a:buNone/>
              <a:defRPr sz="1401"/>
            </a:lvl2pPr>
            <a:lvl3pPr lvl="2" rtl="0">
              <a:lnSpc>
                <a:spcPct val="100000"/>
              </a:lnSpc>
              <a:spcBef>
                <a:spcPts val="1200"/>
              </a:spcBef>
              <a:spcAft>
                <a:spcPts val="0"/>
              </a:spcAft>
              <a:buNone/>
              <a:defRPr sz="1401"/>
            </a:lvl3pPr>
            <a:lvl4pPr lvl="3" rtl="0">
              <a:lnSpc>
                <a:spcPct val="100000"/>
              </a:lnSpc>
              <a:spcBef>
                <a:spcPts val="1200"/>
              </a:spcBef>
              <a:spcAft>
                <a:spcPts val="0"/>
              </a:spcAft>
              <a:buNone/>
              <a:defRPr sz="1401"/>
            </a:lvl4pPr>
            <a:lvl5pPr lvl="4" rtl="0">
              <a:lnSpc>
                <a:spcPct val="100000"/>
              </a:lnSpc>
              <a:spcBef>
                <a:spcPts val="1200"/>
              </a:spcBef>
              <a:spcAft>
                <a:spcPts val="0"/>
              </a:spcAft>
              <a:buNone/>
              <a:defRPr sz="1401"/>
            </a:lvl5pPr>
            <a:lvl6pPr lvl="5" rtl="0">
              <a:lnSpc>
                <a:spcPct val="100000"/>
              </a:lnSpc>
              <a:spcBef>
                <a:spcPts val="1200"/>
              </a:spcBef>
              <a:spcAft>
                <a:spcPts val="0"/>
              </a:spcAft>
              <a:buNone/>
              <a:defRPr sz="1401"/>
            </a:lvl6pPr>
            <a:lvl7pPr lvl="6" rtl="0">
              <a:lnSpc>
                <a:spcPct val="100000"/>
              </a:lnSpc>
              <a:spcBef>
                <a:spcPts val="1200"/>
              </a:spcBef>
              <a:spcAft>
                <a:spcPts val="0"/>
              </a:spcAft>
              <a:buNone/>
              <a:defRPr sz="1401"/>
            </a:lvl7pPr>
            <a:lvl8pPr lvl="7" rtl="0">
              <a:lnSpc>
                <a:spcPct val="100000"/>
              </a:lnSpc>
              <a:spcBef>
                <a:spcPts val="1200"/>
              </a:spcBef>
              <a:spcAft>
                <a:spcPts val="0"/>
              </a:spcAft>
              <a:buNone/>
              <a:defRPr sz="1401"/>
            </a:lvl8pPr>
            <a:lvl9pPr lvl="8" rtl="0">
              <a:lnSpc>
                <a:spcPct val="100000"/>
              </a:lnSpc>
              <a:spcBef>
                <a:spcPts val="1200"/>
              </a:spcBef>
              <a:spcAft>
                <a:spcPts val="1200"/>
              </a:spcAft>
              <a:buNone/>
              <a:defRPr sz="1401"/>
            </a:lvl9pPr>
          </a:lstStyle>
          <a:p>
            <a:endParaRPr/>
          </a:p>
        </p:txBody>
      </p:sp>
      <p:sp>
        <p:nvSpPr>
          <p:cNvPr id="3" name="Google Shape;45;p7">
            <a:extLst>
              <a:ext uri="{FF2B5EF4-FFF2-40B4-BE49-F238E27FC236}">
                <a16:creationId xmlns:a16="http://schemas.microsoft.com/office/drawing/2014/main" id="{D0B48D13-027A-4AFE-4CD9-AAE135E2BABD}"/>
              </a:ext>
            </a:extLst>
          </p:cNvPr>
          <p:cNvSpPr txBox="1">
            <a:spLocks noGrp="1"/>
          </p:cNvSpPr>
          <p:nvPr>
            <p:ph type="title"/>
          </p:nvPr>
        </p:nvSpPr>
        <p:spPr>
          <a:xfrm>
            <a:off x="302400" y="86400"/>
            <a:ext cx="791325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solidFill>
                  <a:schemeClr val="tx1"/>
                </a:solidFill>
                <a:latin typeface="Raleway" pitchFamily="2" charset="0"/>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dirty="0"/>
          </a:p>
        </p:txBody>
      </p:sp>
      <p:pic>
        <p:nvPicPr>
          <p:cNvPr id="8" name="Picture 7">
            <a:extLst>
              <a:ext uri="{FF2B5EF4-FFF2-40B4-BE49-F238E27FC236}">
                <a16:creationId xmlns:a16="http://schemas.microsoft.com/office/drawing/2014/main" id="{97FB575D-20E1-DE22-AF60-AFA696F5574C}"/>
              </a:ext>
            </a:extLst>
          </p:cNvPr>
          <p:cNvPicPr>
            <a:picLocks noChangeAspect="1"/>
          </p:cNvPicPr>
          <p:nvPr userDrawn="1"/>
        </p:nvPicPr>
        <p:blipFill rotWithShape="1">
          <a:blip r:embed="rId2"/>
          <a:srcRect t="14381" b="10083"/>
          <a:stretch/>
        </p:blipFill>
        <p:spPr>
          <a:xfrm>
            <a:off x="-10479" y="4778374"/>
            <a:ext cx="1629531" cy="365127"/>
          </a:xfrm>
          <a:prstGeom prst="rect">
            <a:avLst/>
          </a:prstGeom>
        </p:spPr>
      </p:pic>
      <p:sp>
        <p:nvSpPr>
          <p:cNvPr id="9" name="Slide Number Placeholder 5">
            <a:extLst>
              <a:ext uri="{FF2B5EF4-FFF2-40B4-BE49-F238E27FC236}">
                <a16:creationId xmlns:a16="http://schemas.microsoft.com/office/drawing/2014/main" id="{9432BB4C-0FFD-F107-637F-62075DD566B0}"/>
              </a:ext>
            </a:extLst>
          </p:cNvPr>
          <p:cNvSpPr>
            <a:spLocks noGrp="1"/>
          </p:cNvSpPr>
          <p:nvPr>
            <p:ph type="sldNum" sz="quarter" idx="12"/>
          </p:nvPr>
        </p:nvSpPr>
        <p:spPr>
          <a:xfrm>
            <a:off x="8492931" y="4810836"/>
            <a:ext cx="548700" cy="266454"/>
          </a:xfrm>
          <a:prstGeom prst="rect">
            <a:avLst/>
          </a:prstGeom>
        </p:spPr>
        <p:txBody>
          <a:bodyPr/>
          <a:lstStyle>
            <a:lvl1pPr>
              <a:defRPr>
                <a:latin typeface="Raleway" pitchFamily="2" charset="0"/>
                <a:cs typeface="Calibri" panose="020F0502020204030204" pitchFamily="34" charset="0"/>
              </a:defRPr>
            </a:lvl1pPr>
          </a:lstStyle>
          <a:p>
            <a:fld id="{66B530E6-33B2-49CF-A736-7C25316E718C}" type="slidenum">
              <a:rPr lang="en-US" smtClean="0"/>
              <a:pPr/>
              <a:t>‹#›</a:t>
            </a:fld>
            <a:endParaRPr lang="en-US" dirty="0"/>
          </a:p>
        </p:txBody>
      </p:sp>
    </p:spTree>
    <p:extLst>
      <p:ext uri="{BB962C8B-B14F-4D97-AF65-F5344CB8AC3E}">
        <p14:creationId xmlns:p14="http://schemas.microsoft.com/office/powerpoint/2010/main" val="262987112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66"/>
        <p:cNvGrpSpPr/>
        <p:nvPr/>
      </p:nvGrpSpPr>
      <p:grpSpPr>
        <a:xfrm>
          <a:off x="0" y="0"/>
          <a:ext cx="0" cy="0"/>
          <a:chOff x="0" y="0"/>
          <a:chExt cx="0" cy="0"/>
        </a:xfrm>
      </p:grpSpPr>
      <p:sp>
        <p:nvSpPr>
          <p:cNvPr id="67" name="Google Shape;67;p11"/>
          <p:cNvSpPr txBox="1">
            <a:spLocks noGrp="1"/>
          </p:cNvSpPr>
          <p:nvPr>
            <p:ph type="title" hasCustomPrompt="1"/>
          </p:nvPr>
        </p:nvSpPr>
        <p:spPr>
          <a:xfrm>
            <a:off x="311700" y="1677361"/>
            <a:ext cx="8520600" cy="1538400"/>
          </a:xfrm>
          <a:prstGeom prst="rect">
            <a:avLst/>
          </a:prstGeom>
        </p:spPr>
        <p:txBody>
          <a:bodyPr spcFirstLastPara="1" wrap="square" lIns="91425" tIns="91425" rIns="91425" bIns="91425" anchor="ctr" anchorCtr="0">
            <a:normAutofit/>
          </a:bodyPr>
          <a:lstStyle>
            <a:lvl1pPr lvl="0" algn="ctr">
              <a:spcBef>
                <a:spcPts val="0"/>
              </a:spcBef>
              <a:spcAft>
                <a:spcPts val="0"/>
              </a:spcAft>
              <a:buClr>
                <a:schemeClr val="accent3"/>
              </a:buClr>
              <a:buSzPts val="13000"/>
              <a:buNone/>
              <a:defRPr sz="13000">
                <a:solidFill>
                  <a:schemeClr val="accent3"/>
                </a:solidFill>
                <a:latin typeface="Calibri" panose="020F0502020204030204" pitchFamily="34" charset="0"/>
                <a:cs typeface="Calibri" panose="020F0502020204030204" pitchFamily="34" charset="0"/>
              </a:defRPr>
            </a:lvl1pPr>
            <a:lvl2pPr lvl="1" algn="ctr">
              <a:spcBef>
                <a:spcPts val="0"/>
              </a:spcBef>
              <a:spcAft>
                <a:spcPts val="0"/>
              </a:spcAft>
              <a:buClr>
                <a:schemeClr val="accent3"/>
              </a:buClr>
              <a:buSzPts val="13000"/>
              <a:buNone/>
              <a:defRPr sz="13000">
                <a:solidFill>
                  <a:schemeClr val="accent3"/>
                </a:solidFill>
              </a:defRPr>
            </a:lvl2pPr>
            <a:lvl3pPr lvl="2" algn="ctr">
              <a:spcBef>
                <a:spcPts val="0"/>
              </a:spcBef>
              <a:spcAft>
                <a:spcPts val="0"/>
              </a:spcAft>
              <a:buClr>
                <a:schemeClr val="accent3"/>
              </a:buClr>
              <a:buSzPts val="13000"/>
              <a:buNone/>
              <a:defRPr sz="13000">
                <a:solidFill>
                  <a:schemeClr val="accent3"/>
                </a:solidFill>
              </a:defRPr>
            </a:lvl3pPr>
            <a:lvl4pPr lvl="3" algn="ctr">
              <a:spcBef>
                <a:spcPts val="0"/>
              </a:spcBef>
              <a:spcAft>
                <a:spcPts val="0"/>
              </a:spcAft>
              <a:buClr>
                <a:schemeClr val="accent3"/>
              </a:buClr>
              <a:buSzPts val="13000"/>
              <a:buNone/>
              <a:defRPr sz="13000">
                <a:solidFill>
                  <a:schemeClr val="accent3"/>
                </a:solidFill>
              </a:defRPr>
            </a:lvl4pPr>
            <a:lvl5pPr lvl="4" algn="ctr">
              <a:spcBef>
                <a:spcPts val="0"/>
              </a:spcBef>
              <a:spcAft>
                <a:spcPts val="0"/>
              </a:spcAft>
              <a:buClr>
                <a:schemeClr val="accent3"/>
              </a:buClr>
              <a:buSzPts val="13000"/>
              <a:buNone/>
              <a:defRPr sz="13000">
                <a:solidFill>
                  <a:schemeClr val="accent3"/>
                </a:solidFill>
              </a:defRPr>
            </a:lvl5pPr>
            <a:lvl6pPr lvl="5" algn="ctr">
              <a:spcBef>
                <a:spcPts val="0"/>
              </a:spcBef>
              <a:spcAft>
                <a:spcPts val="0"/>
              </a:spcAft>
              <a:buClr>
                <a:schemeClr val="accent3"/>
              </a:buClr>
              <a:buSzPts val="13000"/>
              <a:buNone/>
              <a:defRPr sz="13000">
                <a:solidFill>
                  <a:schemeClr val="accent3"/>
                </a:solidFill>
              </a:defRPr>
            </a:lvl6pPr>
            <a:lvl7pPr lvl="6" algn="ctr">
              <a:spcBef>
                <a:spcPts val="0"/>
              </a:spcBef>
              <a:spcAft>
                <a:spcPts val="0"/>
              </a:spcAft>
              <a:buClr>
                <a:schemeClr val="accent3"/>
              </a:buClr>
              <a:buSzPts val="13000"/>
              <a:buNone/>
              <a:defRPr sz="13000">
                <a:solidFill>
                  <a:schemeClr val="accent3"/>
                </a:solidFill>
              </a:defRPr>
            </a:lvl7pPr>
            <a:lvl8pPr lvl="7" algn="ctr">
              <a:spcBef>
                <a:spcPts val="0"/>
              </a:spcBef>
              <a:spcAft>
                <a:spcPts val="0"/>
              </a:spcAft>
              <a:buClr>
                <a:schemeClr val="accent3"/>
              </a:buClr>
              <a:buSzPts val="13000"/>
              <a:buNone/>
              <a:defRPr sz="13000">
                <a:solidFill>
                  <a:schemeClr val="accent3"/>
                </a:solidFill>
              </a:defRPr>
            </a:lvl8pPr>
            <a:lvl9pPr lvl="8" algn="ctr">
              <a:spcBef>
                <a:spcPts val="0"/>
              </a:spcBef>
              <a:spcAft>
                <a:spcPts val="0"/>
              </a:spcAft>
              <a:buClr>
                <a:schemeClr val="accent3"/>
              </a:buClr>
              <a:buSzPts val="13000"/>
              <a:buNone/>
              <a:defRPr sz="13000">
                <a:solidFill>
                  <a:schemeClr val="accent3"/>
                </a:solidFill>
              </a:defRPr>
            </a:lvl9pPr>
          </a:lstStyle>
          <a:p>
            <a:r>
              <a:rPr dirty="0"/>
              <a:t>xx%</a:t>
            </a:r>
          </a:p>
        </p:txBody>
      </p:sp>
      <p:sp>
        <p:nvSpPr>
          <p:cNvPr id="68" name="Google Shape;68;p11"/>
          <p:cNvSpPr txBox="1">
            <a:spLocks noGrp="1"/>
          </p:cNvSpPr>
          <p:nvPr>
            <p:ph type="body" idx="1"/>
          </p:nvPr>
        </p:nvSpPr>
        <p:spPr>
          <a:xfrm>
            <a:off x="311700" y="3368161"/>
            <a:ext cx="8520600" cy="1071600"/>
          </a:xfrm>
          <a:prstGeom prst="rect">
            <a:avLst/>
          </a:prstGeom>
        </p:spPr>
        <p:txBody>
          <a:bodyPr spcFirstLastPara="1" wrap="square" lIns="91425" tIns="91425" rIns="91425" bIns="91425" anchor="t" anchorCtr="0">
            <a:normAutofit/>
          </a:bodyPr>
          <a:lstStyle>
            <a:lvl1pPr marL="457189" lvl="0" indent="-342892" algn="ctr">
              <a:spcBef>
                <a:spcPts val="0"/>
              </a:spcBef>
              <a:spcAft>
                <a:spcPts val="0"/>
              </a:spcAft>
              <a:buSzPts val="1800"/>
              <a:buChar char="●"/>
              <a:defRPr>
                <a:latin typeface="Calibri" panose="020F0502020204030204" pitchFamily="34" charset="0"/>
                <a:cs typeface="Calibri" panose="020F0502020204030204" pitchFamily="34" charset="0"/>
              </a:defRPr>
            </a:lvl1pPr>
            <a:lvl2pPr marL="914378" lvl="1" indent="-317493" algn="ctr">
              <a:spcBef>
                <a:spcPts val="0"/>
              </a:spcBef>
              <a:spcAft>
                <a:spcPts val="0"/>
              </a:spcAft>
              <a:buSzPts val="1400"/>
              <a:buChar char="○"/>
              <a:defRPr/>
            </a:lvl2pPr>
            <a:lvl3pPr marL="1371566" lvl="2" indent="-317493" algn="ctr">
              <a:spcBef>
                <a:spcPts val="0"/>
              </a:spcBef>
              <a:spcAft>
                <a:spcPts val="0"/>
              </a:spcAft>
              <a:buSzPts val="1400"/>
              <a:buChar char="■"/>
              <a:defRPr/>
            </a:lvl3pPr>
            <a:lvl4pPr marL="1828755" lvl="3" indent="-317493" algn="ctr">
              <a:spcBef>
                <a:spcPts val="0"/>
              </a:spcBef>
              <a:spcAft>
                <a:spcPts val="0"/>
              </a:spcAft>
              <a:buSzPts val="1400"/>
              <a:buChar char="●"/>
              <a:defRPr/>
            </a:lvl4pPr>
            <a:lvl5pPr marL="2285943" lvl="4" indent="-317493" algn="ctr">
              <a:spcBef>
                <a:spcPts val="0"/>
              </a:spcBef>
              <a:spcAft>
                <a:spcPts val="0"/>
              </a:spcAft>
              <a:buSzPts val="1400"/>
              <a:buChar char="○"/>
              <a:defRPr/>
            </a:lvl5pPr>
            <a:lvl6pPr marL="2743132" lvl="5" indent="-317493" algn="ctr">
              <a:spcBef>
                <a:spcPts val="0"/>
              </a:spcBef>
              <a:spcAft>
                <a:spcPts val="0"/>
              </a:spcAft>
              <a:buSzPts val="1400"/>
              <a:buChar char="■"/>
              <a:defRPr/>
            </a:lvl6pPr>
            <a:lvl7pPr marL="3200320" lvl="6" indent="-317493" algn="ctr">
              <a:spcBef>
                <a:spcPts val="0"/>
              </a:spcBef>
              <a:spcAft>
                <a:spcPts val="0"/>
              </a:spcAft>
              <a:buSzPts val="1400"/>
              <a:buChar char="●"/>
              <a:defRPr/>
            </a:lvl7pPr>
            <a:lvl8pPr marL="3657509" lvl="7" indent="-317493" algn="ctr">
              <a:spcBef>
                <a:spcPts val="0"/>
              </a:spcBef>
              <a:spcAft>
                <a:spcPts val="0"/>
              </a:spcAft>
              <a:buSzPts val="1400"/>
              <a:buChar char="○"/>
              <a:defRPr/>
            </a:lvl8pPr>
            <a:lvl9pPr marL="4114698" lvl="8" indent="-317493" algn="ctr">
              <a:spcBef>
                <a:spcPts val="0"/>
              </a:spcBef>
              <a:spcAft>
                <a:spcPts val="0"/>
              </a:spcAft>
              <a:buSzPts val="1400"/>
              <a:buChar char="■"/>
              <a:defRPr/>
            </a:lvl9pPr>
          </a:lstStyle>
          <a:p>
            <a:endParaRPr dirty="0"/>
          </a:p>
        </p:txBody>
      </p:sp>
      <p:pic>
        <p:nvPicPr>
          <p:cNvPr id="7" name="Picture 6">
            <a:extLst>
              <a:ext uri="{FF2B5EF4-FFF2-40B4-BE49-F238E27FC236}">
                <a16:creationId xmlns:a16="http://schemas.microsoft.com/office/drawing/2014/main" id="{8B72B20D-C7B2-CB3C-5293-ECEC899E04FC}"/>
              </a:ext>
            </a:extLst>
          </p:cNvPr>
          <p:cNvPicPr>
            <a:picLocks noChangeAspect="1"/>
          </p:cNvPicPr>
          <p:nvPr userDrawn="1"/>
        </p:nvPicPr>
        <p:blipFill rotWithShape="1">
          <a:blip r:embed="rId2"/>
          <a:srcRect t="14381" b="10083"/>
          <a:stretch/>
        </p:blipFill>
        <p:spPr>
          <a:xfrm>
            <a:off x="-10479" y="4778374"/>
            <a:ext cx="1629531" cy="365127"/>
          </a:xfrm>
          <a:prstGeom prst="rect">
            <a:avLst/>
          </a:prstGeom>
        </p:spPr>
      </p:pic>
      <p:sp>
        <p:nvSpPr>
          <p:cNvPr id="8" name="Slide Number Placeholder 5">
            <a:extLst>
              <a:ext uri="{FF2B5EF4-FFF2-40B4-BE49-F238E27FC236}">
                <a16:creationId xmlns:a16="http://schemas.microsoft.com/office/drawing/2014/main" id="{FEF22A34-8630-7179-6BE7-3A5ED218F444}"/>
              </a:ext>
            </a:extLst>
          </p:cNvPr>
          <p:cNvSpPr>
            <a:spLocks noGrp="1"/>
          </p:cNvSpPr>
          <p:nvPr>
            <p:ph type="sldNum" sz="quarter" idx="12"/>
          </p:nvPr>
        </p:nvSpPr>
        <p:spPr>
          <a:xfrm>
            <a:off x="8492931" y="4810836"/>
            <a:ext cx="548700" cy="266454"/>
          </a:xfrm>
          <a:prstGeom prst="rect">
            <a:avLst/>
          </a:prstGeom>
        </p:spPr>
        <p:txBody>
          <a:bodyPr/>
          <a:lstStyle>
            <a:lvl1pPr>
              <a:defRPr>
                <a:latin typeface="Raleway" pitchFamily="2" charset="0"/>
                <a:cs typeface="Calibri" panose="020F0502020204030204" pitchFamily="34" charset="0"/>
              </a:defRPr>
            </a:lvl1pPr>
          </a:lstStyle>
          <a:p>
            <a:fld id="{66B530E6-33B2-49CF-A736-7C25316E718C}" type="slidenum">
              <a:rPr lang="en-US" smtClean="0"/>
              <a:pPr/>
              <a:t>‹#›</a:t>
            </a:fld>
            <a:endParaRPr lang="en-US" dirty="0"/>
          </a:p>
        </p:txBody>
      </p:sp>
    </p:spTree>
    <p:extLst>
      <p:ext uri="{BB962C8B-B14F-4D97-AF65-F5344CB8AC3E}">
        <p14:creationId xmlns:p14="http://schemas.microsoft.com/office/powerpoint/2010/main" val="195061100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Google Shape;45;p7">
            <a:extLst>
              <a:ext uri="{FF2B5EF4-FFF2-40B4-BE49-F238E27FC236}">
                <a16:creationId xmlns:a16="http://schemas.microsoft.com/office/drawing/2014/main" id="{564256A3-4B60-B37C-3C15-AB3FE9B6DA43}"/>
              </a:ext>
            </a:extLst>
          </p:cNvPr>
          <p:cNvSpPr txBox="1">
            <a:spLocks noGrp="1"/>
          </p:cNvSpPr>
          <p:nvPr>
            <p:ph type="title"/>
          </p:nvPr>
        </p:nvSpPr>
        <p:spPr>
          <a:xfrm>
            <a:off x="302398" y="0"/>
            <a:ext cx="8006400" cy="853200"/>
          </a:xfrm>
          <a:prstGeom prst="rect">
            <a:avLst/>
          </a:prstGeom>
        </p:spPr>
        <p:txBody>
          <a:bodyPr spcFirstLastPara="1" wrap="square" lIns="91425" tIns="91425" rIns="91425" bIns="91425" anchor="ctr" anchorCtr="0">
            <a:noAutofit/>
          </a:bodyPr>
          <a:lstStyle>
            <a:lvl1pPr lvl="0">
              <a:spcBef>
                <a:spcPts val="0"/>
              </a:spcBef>
              <a:spcAft>
                <a:spcPts val="0"/>
              </a:spcAft>
              <a:buSzPts val="2400"/>
              <a:buNone/>
              <a:defRPr sz="2200">
                <a:solidFill>
                  <a:schemeClr val="tx1"/>
                </a:solidFill>
                <a:latin typeface="Raleway" pitchFamily="2" charset="0"/>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dirty="0"/>
          </a:p>
        </p:txBody>
      </p:sp>
      <p:pic>
        <p:nvPicPr>
          <p:cNvPr id="10" name="Picture 9">
            <a:extLst>
              <a:ext uri="{FF2B5EF4-FFF2-40B4-BE49-F238E27FC236}">
                <a16:creationId xmlns:a16="http://schemas.microsoft.com/office/drawing/2014/main" id="{0ED84FBE-1867-E2FC-542F-6BD86B80EBD3}"/>
              </a:ext>
            </a:extLst>
          </p:cNvPr>
          <p:cNvPicPr>
            <a:picLocks noChangeAspect="1"/>
          </p:cNvPicPr>
          <p:nvPr userDrawn="1"/>
        </p:nvPicPr>
        <p:blipFill rotWithShape="1">
          <a:blip r:embed="rId2"/>
          <a:srcRect t="14381" b="10083"/>
          <a:stretch/>
        </p:blipFill>
        <p:spPr>
          <a:xfrm>
            <a:off x="-10479" y="4778374"/>
            <a:ext cx="1629531" cy="365127"/>
          </a:xfrm>
          <a:prstGeom prst="rect">
            <a:avLst/>
          </a:prstGeom>
        </p:spPr>
      </p:pic>
      <p:sp>
        <p:nvSpPr>
          <p:cNvPr id="11" name="Slide Number Placeholder 5">
            <a:extLst>
              <a:ext uri="{FF2B5EF4-FFF2-40B4-BE49-F238E27FC236}">
                <a16:creationId xmlns:a16="http://schemas.microsoft.com/office/drawing/2014/main" id="{4B24C27D-E9CF-52B2-895E-3ABEC7ADC878}"/>
              </a:ext>
            </a:extLst>
          </p:cNvPr>
          <p:cNvSpPr>
            <a:spLocks noGrp="1"/>
          </p:cNvSpPr>
          <p:nvPr>
            <p:ph type="sldNum" sz="quarter" idx="12"/>
          </p:nvPr>
        </p:nvSpPr>
        <p:spPr>
          <a:xfrm>
            <a:off x="8492931" y="4810836"/>
            <a:ext cx="548700" cy="266454"/>
          </a:xfrm>
          <a:prstGeom prst="rect">
            <a:avLst/>
          </a:prstGeom>
        </p:spPr>
        <p:txBody>
          <a:bodyPr/>
          <a:lstStyle>
            <a:lvl1pPr>
              <a:defRPr>
                <a:latin typeface="Raleway" pitchFamily="2" charset="0"/>
                <a:cs typeface="Calibri" panose="020F0502020204030204" pitchFamily="34" charset="0"/>
              </a:defRPr>
            </a:lvl1pPr>
          </a:lstStyle>
          <a:p>
            <a:fld id="{66B530E6-33B2-49CF-A736-7C25316E718C}" type="slidenum">
              <a:rPr lang="en-US" smtClean="0"/>
              <a:pPr/>
              <a:t>‹#›</a:t>
            </a:fld>
            <a:endParaRPr lang="en-US" dirty="0"/>
          </a:p>
        </p:txBody>
      </p:sp>
    </p:spTree>
    <p:extLst>
      <p:ext uri="{BB962C8B-B14F-4D97-AF65-F5344CB8AC3E}">
        <p14:creationId xmlns:p14="http://schemas.microsoft.com/office/powerpoint/2010/main" val="253791477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BFC2F6F-72C7-ED90-81EA-0F85DB22FBEC}"/>
              </a:ext>
            </a:extLst>
          </p:cNvPr>
          <p:cNvPicPr>
            <a:picLocks noChangeAspect="1"/>
          </p:cNvPicPr>
          <p:nvPr userDrawn="1"/>
        </p:nvPicPr>
        <p:blipFill>
          <a:blip r:embed="rId2"/>
          <a:stretch>
            <a:fillRect/>
          </a:stretch>
        </p:blipFill>
        <p:spPr>
          <a:xfrm>
            <a:off x="-10479" y="4708855"/>
            <a:ext cx="1629531" cy="483387"/>
          </a:xfrm>
          <a:prstGeom prst="rect">
            <a:avLst/>
          </a:prstGeom>
        </p:spPr>
      </p:pic>
      <p:sp>
        <p:nvSpPr>
          <p:cNvPr id="10" name="Slide Number Placeholder 5">
            <a:extLst>
              <a:ext uri="{FF2B5EF4-FFF2-40B4-BE49-F238E27FC236}">
                <a16:creationId xmlns:a16="http://schemas.microsoft.com/office/drawing/2014/main" id="{983060A7-945A-2E96-761C-7E7F8D3C45F9}"/>
              </a:ext>
            </a:extLst>
          </p:cNvPr>
          <p:cNvSpPr>
            <a:spLocks noGrp="1"/>
          </p:cNvSpPr>
          <p:nvPr>
            <p:ph type="sldNum" sz="quarter" idx="12"/>
          </p:nvPr>
        </p:nvSpPr>
        <p:spPr>
          <a:xfrm>
            <a:off x="8492931" y="4810836"/>
            <a:ext cx="548700" cy="266454"/>
          </a:xfrm>
          <a:prstGeom prst="rect">
            <a:avLst/>
          </a:prstGeom>
        </p:spPr>
        <p:txBody>
          <a:bodyPr/>
          <a:lstStyle>
            <a:lvl1pPr>
              <a:defRPr>
                <a:latin typeface="Raleway" pitchFamily="2" charset="0"/>
                <a:cs typeface="Calibri" panose="020F0502020204030204" pitchFamily="34" charset="0"/>
              </a:defRPr>
            </a:lvl1pPr>
          </a:lstStyle>
          <a:p>
            <a:fld id="{66B530E6-33B2-49CF-A736-7C25316E718C}" type="slidenum">
              <a:rPr lang="en-US" smtClean="0"/>
              <a:pPr/>
              <a:t>‹#›</a:t>
            </a:fld>
            <a:endParaRPr lang="en-US" dirty="0"/>
          </a:p>
        </p:txBody>
      </p:sp>
    </p:spTree>
    <p:extLst>
      <p:ext uri="{BB962C8B-B14F-4D97-AF65-F5344CB8AC3E}">
        <p14:creationId xmlns:p14="http://schemas.microsoft.com/office/powerpoint/2010/main" val="325243263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caletrix Title Page (2)">
    <p:spTree>
      <p:nvGrpSpPr>
        <p:cNvPr id="1" name=""/>
        <p:cNvGrpSpPr/>
        <p:nvPr/>
      </p:nvGrpSpPr>
      <p:grpSpPr>
        <a:xfrm>
          <a:off x="0" y="0"/>
          <a:ext cx="0" cy="0"/>
          <a:chOff x="0" y="0"/>
          <a:chExt cx="0" cy="0"/>
        </a:xfrm>
      </p:grpSpPr>
      <p:sp>
        <p:nvSpPr>
          <p:cNvPr id="2" name="Google Shape;22;p3">
            <a:extLst>
              <a:ext uri="{FF2B5EF4-FFF2-40B4-BE49-F238E27FC236}">
                <a16:creationId xmlns:a16="http://schemas.microsoft.com/office/drawing/2014/main" id="{2F306997-3B2B-2B65-053F-A3D89D2F2DA0}"/>
              </a:ext>
            </a:extLst>
          </p:cNvPr>
          <p:cNvSpPr/>
          <p:nvPr userDrawn="1"/>
        </p:nvSpPr>
        <p:spPr>
          <a:xfrm>
            <a:off x="-51" y="0"/>
            <a:ext cx="9144000" cy="4745982"/>
          </a:xfrm>
          <a:prstGeom prst="rect">
            <a:avLst/>
          </a:pr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dirty="0"/>
          </a:p>
        </p:txBody>
      </p:sp>
      <p:sp>
        <p:nvSpPr>
          <p:cNvPr id="4" name="Freeform: Shape 3">
            <a:extLst>
              <a:ext uri="{FF2B5EF4-FFF2-40B4-BE49-F238E27FC236}">
                <a16:creationId xmlns:a16="http://schemas.microsoft.com/office/drawing/2014/main" id="{92A54218-CF0C-124F-7F36-FB11D5E35693}"/>
              </a:ext>
            </a:extLst>
          </p:cNvPr>
          <p:cNvSpPr/>
          <p:nvPr userDrawn="1"/>
        </p:nvSpPr>
        <p:spPr>
          <a:xfrm>
            <a:off x="0" y="0"/>
            <a:ext cx="9152022" cy="1396038"/>
          </a:xfrm>
          <a:custGeom>
            <a:avLst/>
            <a:gdLst>
              <a:gd name="connsiteX0" fmla="*/ 1006701 w 11832165"/>
              <a:gd name="connsiteY0" fmla="*/ 3518817 h 4329983"/>
              <a:gd name="connsiteX1" fmla="*/ 3254601 w 11832165"/>
              <a:gd name="connsiteY1" fmla="*/ 2613942 h 4329983"/>
              <a:gd name="connsiteX2" fmla="*/ 7445601 w 11832165"/>
              <a:gd name="connsiteY2" fmla="*/ 4328442 h 4329983"/>
              <a:gd name="connsiteX3" fmla="*/ 11369901 w 11832165"/>
              <a:gd name="connsiteY3" fmla="*/ 2261517 h 4329983"/>
              <a:gd name="connsiteX4" fmla="*/ 11036526 w 11832165"/>
              <a:gd name="connsiteY4" fmla="*/ 223167 h 4329983"/>
              <a:gd name="connsiteX5" fmla="*/ 4931001 w 11832165"/>
              <a:gd name="connsiteY5" fmla="*/ 118392 h 4329983"/>
              <a:gd name="connsiteX6" fmla="*/ 225651 w 11832165"/>
              <a:gd name="connsiteY6" fmla="*/ 804192 h 4329983"/>
              <a:gd name="connsiteX7" fmla="*/ 1006701 w 11832165"/>
              <a:gd name="connsiteY7" fmla="*/ 3518817 h 4329983"/>
              <a:gd name="connsiteX0" fmla="*/ 1006701 w 11750594"/>
              <a:gd name="connsiteY0" fmla="*/ 3408521 h 4219687"/>
              <a:gd name="connsiteX1" fmla="*/ 3254601 w 11750594"/>
              <a:gd name="connsiteY1" fmla="*/ 2503646 h 4219687"/>
              <a:gd name="connsiteX2" fmla="*/ 7445601 w 11750594"/>
              <a:gd name="connsiteY2" fmla="*/ 4218146 h 4219687"/>
              <a:gd name="connsiteX3" fmla="*/ 11369901 w 11750594"/>
              <a:gd name="connsiteY3" fmla="*/ 2151221 h 4219687"/>
              <a:gd name="connsiteX4" fmla="*/ 10869673 w 11750594"/>
              <a:gd name="connsiteY4" fmla="*/ 1065371 h 4219687"/>
              <a:gd name="connsiteX5" fmla="*/ 4931001 w 11750594"/>
              <a:gd name="connsiteY5" fmla="*/ 8096 h 4219687"/>
              <a:gd name="connsiteX6" fmla="*/ 225651 w 11750594"/>
              <a:gd name="connsiteY6" fmla="*/ 693896 h 4219687"/>
              <a:gd name="connsiteX7" fmla="*/ 1006701 w 11750594"/>
              <a:gd name="connsiteY7" fmla="*/ 3408521 h 4219687"/>
              <a:gd name="connsiteX0" fmla="*/ 708906 w 11452799"/>
              <a:gd name="connsiteY0" fmla="*/ 3408521 h 4219687"/>
              <a:gd name="connsiteX1" fmla="*/ 2956806 w 11452799"/>
              <a:gd name="connsiteY1" fmla="*/ 2503646 h 4219687"/>
              <a:gd name="connsiteX2" fmla="*/ 7147806 w 11452799"/>
              <a:gd name="connsiteY2" fmla="*/ 4218146 h 4219687"/>
              <a:gd name="connsiteX3" fmla="*/ 11072106 w 11452799"/>
              <a:gd name="connsiteY3" fmla="*/ 2151221 h 4219687"/>
              <a:gd name="connsiteX4" fmla="*/ 10571878 w 11452799"/>
              <a:gd name="connsiteY4" fmla="*/ 1065371 h 4219687"/>
              <a:gd name="connsiteX5" fmla="*/ 4633206 w 11452799"/>
              <a:gd name="connsiteY5" fmla="*/ 8096 h 4219687"/>
              <a:gd name="connsiteX6" fmla="*/ 281192 w 11452799"/>
              <a:gd name="connsiteY6" fmla="*/ 1313021 h 4219687"/>
              <a:gd name="connsiteX7" fmla="*/ 708906 w 11452799"/>
              <a:gd name="connsiteY7" fmla="*/ 3408521 h 4219687"/>
              <a:gd name="connsiteX0" fmla="*/ 707480 w 11451879"/>
              <a:gd name="connsiteY0" fmla="*/ 2445292 h 3256458"/>
              <a:gd name="connsiteX1" fmla="*/ 2955380 w 11451879"/>
              <a:gd name="connsiteY1" fmla="*/ 1540417 h 3256458"/>
              <a:gd name="connsiteX2" fmla="*/ 7146380 w 11451879"/>
              <a:gd name="connsiteY2" fmla="*/ 3254917 h 3256458"/>
              <a:gd name="connsiteX3" fmla="*/ 11070680 w 11451879"/>
              <a:gd name="connsiteY3" fmla="*/ 1187992 h 3256458"/>
              <a:gd name="connsiteX4" fmla="*/ 10570452 w 11451879"/>
              <a:gd name="connsiteY4" fmla="*/ 102142 h 3256458"/>
              <a:gd name="connsiteX5" fmla="*/ 4621965 w 11451879"/>
              <a:gd name="connsiteY5" fmla="*/ 111667 h 3256458"/>
              <a:gd name="connsiteX6" fmla="*/ 279766 w 11451879"/>
              <a:gd name="connsiteY6" fmla="*/ 349792 h 3256458"/>
              <a:gd name="connsiteX7" fmla="*/ 707480 w 11451879"/>
              <a:gd name="connsiteY7" fmla="*/ 2445292 h 3256458"/>
              <a:gd name="connsiteX0" fmla="*/ 707480 w 11434313"/>
              <a:gd name="connsiteY0" fmla="*/ 2451354 h 3262520"/>
              <a:gd name="connsiteX1" fmla="*/ 2955380 w 11434313"/>
              <a:gd name="connsiteY1" fmla="*/ 1546479 h 3262520"/>
              <a:gd name="connsiteX2" fmla="*/ 7146380 w 11434313"/>
              <a:gd name="connsiteY2" fmla="*/ 3260979 h 3262520"/>
              <a:gd name="connsiteX3" fmla="*/ 11070680 w 11434313"/>
              <a:gd name="connsiteY3" fmla="*/ 1194054 h 3262520"/>
              <a:gd name="connsiteX4" fmla="*/ 10531192 w 11434313"/>
              <a:gd name="connsiteY4" fmla="*/ 98679 h 3262520"/>
              <a:gd name="connsiteX5" fmla="*/ 4621965 w 11434313"/>
              <a:gd name="connsiteY5" fmla="*/ 117729 h 3262520"/>
              <a:gd name="connsiteX6" fmla="*/ 279766 w 11434313"/>
              <a:gd name="connsiteY6" fmla="*/ 355854 h 3262520"/>
              <a:gd name="connsiteX7" fmla="*/ 707480 w 11434313"/>
              <a:gd name="connsiteY7" fmla="*/ 2451354 h 3262520"/>
              <a:gd name="connsiteX0" fmla="*/ 206614 w 10933447"/>
              <a:gd name="connsiteY0" fmla="*/ 2451354 h 3262520"/>
              <a:gd name="connsiteX1" fmla="*/ 2454514 w 10933447"/>
              <a:gd name="connsiteY1" fmla="*/ 1546479 h 3262520"/>
              <a:gd name="connsiteX2" fmla="*/ 6645514 w 10933447"/>
              <a:gd name="connsiteY2" fmla="*/ 3260979 h 3262520"/>
              <a:gd name="connsiteX3" fmla="*/ 10569814 w 10933447"/>
              <a:gd name="connsiteY3" fmla="*/ 1194054 h 3262520"/>
              <a:gd name="connsiteX4" fmla="*/ 10030326 w 10933447"/>
              <a:gd name="connsiteY4" fmla="*/ 98679 h 3262520"/>
              <a:gd name="connsiteX5" fmla="*/ 4121099 w 10933447"/>
              <a:gd name="connsiteY5" fmla="*/ 117729 h 3262520"/>
              <a:gd name="connsiteX6" fmla="*/ 544462 w 10933447"/>
              <a:gd name="connsiteY6" fmla="*/ 203454 h 3262520"/>
              <a:gd name="connsiteX7" fmla="*/ 206614 w 10933447"/>
              <a:gd name="connsiteY7" fmla="*/ 2451354 h 3262520"/>
              <a:gd name="connsiteX0" fmla="*/ 206614 w 10933447"/>
              <a:gd name="connsiteY0" fmla="*/ 2451354 h 3262520"/>
              <a:gd name="connsiteX1" fmla="*/ 2454514 w 10933447"/>
              <a:gd name="connsiteY1" fmla="*/ 1546479 h 3262520"/>
              <a:gd name="connsiteX2" fmla="*/ 6645514 w 10933447"/>
              <a:gd name="connsiteY2" fmla="*/ 3260979 h 3262520"/>
              <a:gd name="connsiteX3" fmla="*/ 10569814 w 10933447"/>
              <a:gd name="connsiteY3" fmla="*/ 1194054 h 3262520"/>
              <a:gd name="connsiteX4" fmla="*/ 10030326 w 10933447"/>
              <a:gd name="connsiteY4" fmla="*/ 98679 h 3262520"/>
              <a:gd name="connsiteX5" fmla="*/ 4121099 w 10933447"/>
              <a:gd name="connsiteY5" fmla="*/ 117729 h 3262520"/>
              <a:gd name="connsiteX6" fmla="*/ 544462 w 10933447"/>
              <a:gd name="connsiteY6" fmla="*/ 203454 h 3262520"/>
              <a:gd name="connsiteX7" fmla="*/ 206614 w 10933447"/>
              <a:gd name="connsiteY7" fmla="*/ 2451354 h 3262520"/>
              <a:gd name="connsiteX0" fmla="*/ 206614 w 10933447"/>
              <a:gd name="connsiteY0" fmla="*/ 2451354 h 3262520"/>
              <a:gd name="connsiteX1" fmla="*/ 2454514 w 10933447"/>
              <a:gd name="connsiteY1" fmla="*/ 1546479 h 3262520"/>
              <a:gd name="connsiteX2" fmla="*/ 6645514 w 10933447"/>
              <a:gd name="connsiteY2" fmla="*/ 3260979 h 3262520"/>
              <a:gd name="connsiteX3" fmla="*/ 10569814 w 10933447"/>
              <a:gd name="connsiteY3" fmla="*/ 1194054 h 3262520"/>
              <a:gd name="connsiteX4" fmla="*/ 10030326 w 10933447"/>
              <a:gd name="connsiteY4" fmla="*/ 98679 h 3262520"/>
              <a:gd name="connsiteX5" fmla="*/ 4121099 w 10933447"/>
              <a:gd name="connsiteY5" fmla="*/ 117729 h 3262520"/>
              <a:gd name="connsiteX6" fmla="*/ 544462 w 10933447"/>
              <a:gd name="connsiteY6" fmla="*/ 203454 h 3262520"/>
              <a:gd name="connsiteX7" fmla="*/ 206614 w 10933447"/>
              <a:gd name="connsiteY7" fmla="*/ 2451354 h 3262520"/>
              <a:gd name="connsiteX0" fmla="*/ 90392 w 10817225"/>
              <a:gd name="connsiteY0" fmla="*/ 2451354 h 3262520"/>
              <a:gd name="connsiteX1" fmla="*/ 2338292 w 10817225"/>
              <a:gd name="connsiteY1" fmla="*/ 1546479 h 3262520"/>
              <a:gd name="connsiteX2" fmla="*/ 6529292 w 10817225"/>
              <a:gd name="connsiteY2" fmla="*/ 3260979 h 3262520"/>
              <a:gd name="connsiteX3" fmla="*/ 10453592 w 10817225"/>
              <a:gd name="connsiteY3" fmla="*/ 1194054 h 3262520"/>
              <a:gd name="connsiteX4" fmla="*/ 9914104 w 10817225"/>
              <a:gd name="connsiteY4" fmla="*/ 98679 h 3262520"/>
              <a:gd name="connsiteX5" fmla="*/ 4004877 w 10817225"/>
              <a:gd name="connsiteY5" fmla="*/ 117729 h 3262520"/>
              <a:gd name="connsiteX6" fmla="*/ 428240 w 10817225"/>
              <a:gd name="connsiteY6" fmla="*/ 203454 h 3262520"/>
              <a:gd name="connsiteX7" fmla="*/ 90392 w 10817225"/>
              <a:gd name="connsiteY7" fmla="*/ 2451354 h 3262520"/>
              <a:gd name="connsiteX0" fmla="*/ 90392 w 10817225"/>
              <a:gd name="connsiteY0" fmla="*/ 2451354 h 3262520"/>
              <a:gd name="connsiteX1" fmla="*/ 2338292 w 10817225"/>
              <a:gd name="connsiteY1" fmla="*/ 1546479 h 3262520"/>
              <a:gd name="connsiteX2" fmla="*/ 6529292 w 10817225"/>
              <a:gd name="connsiteY2" fmla="*/ 3260979 h 3262520"/>
              <a:gd name="connsiteX3" fmla="*/ 10453592 w 10817225"/>
              <a:gd name="connsiteY3" fmla="*/ 1194054 h 3262520"/>
              <a:gd name="connsiteX4" fmla="*/ 9914104 w 10817225"/>
              <a:gd name="connsiteY4" fmla="*/ 98679 h 3262520"/>
              <a:gd name="connsiteX5" fmla="*/ 4004877 w 10817225"/>
              <a:gd name="connsiteY5" fmla="*/ 117729 h 3262520"/>
              <a:gd name="connsiteX6" fmla="*/ 428240 w 10817225"/>
              <a:gd name="connsiteY6" fmla="*/ 203454 h 3262520"/>
              <a:gd name="connsiteX7" fmla="*/ 90392 w 10817225"/>
              <a:gd name="connsiteY7" fmla="*/ 2451354 h 3262520"/>
              <a:gd name="connsiteX0" fmla="*/ 153892 w 10527389"/>
              <a:gd name="connsiteY0" fmla="*/ 2527554 h 3262509"/>
              <a:gd name="connsiteX1" fmla="*/ 2048456 w 10527389"/>
              <a:gd name="connsiteY1" fmla="*/ 1546479 h 3262509"/>
              <a:gd name="connsiteX2" fmla="*/ 6239456 w 10527389"/>
              <a:gd name="connsiteY2" fmla="*/ 3260979 h 3262509"/>
              <a:gd name="connsiteX3" fmla="*/ 10163756 w 10527389"/>
              <a:gd name="connsiteY3" fmla="*/ 1194054 h 3262509"/>
              <a:gd name="connsiteX4" fmla="*/ 9624268 w 10527389"/>
              <a:gd name="connsiteY4" fmla="*/ 98679 h 3262509"/>
              <a:gd name="connsiteX5" fmla="*/ 3715041 w 10527389"/>
              <a:gd name="connsiteY5" fmla="*/ 117729 h 3262509"/>
              <a:gd name="connsiteX6" fmla="*/ 138404 w 10527389"/>
              <a:gd name="connsiteY6" fmla="*/ 203454 h 3262509"/>
              <a:gd name="connsiteX7" fmla="*/ 153892 w 10527389"/>
              <a:gd name="connsiteY7" fmla="*/ 2527554 h 3262509"/>
              <a:gd name="connsiteX0" fmla="*/ 40674 w 10414171"/>
              <a:gd name="connsiteY0" fmla="*/ 2527554 h 3262509"/>
              <a:gd name="connsiteX1" fmla="*/ 1935238 w 10414171"/>
              <a:gd name="connsiteY1" fmla="*/ 1546479 h 3262509"/>
              <a:gd name="connsiteX2" fmla="*/ 6126238 w 10414171"/>
              <a:gd name="connsiteY2" fmla="*/ 3260979 h 3262509"/>
              <a:gd name="connsiteX3" fmla="*/ 10050538 w 10414171"/>
              <a:gd name="connsiteY3" fmla="*/ 1194054 h 3262509"/>
              <a:gd name="connsiteX4" fmla="*/ 9511050 w 10414171"/>
              <a:gd name="connsiteY4" fmla="*/ 98679 h 3262509"/>
              <a:gd name="connsiteX5" fmla="*/ 3601823 w 10414171"/>
              <a:gd name="connsiteY5" fmla="*/ 117729 h 3262509"/>
              <a:gd name="connsiteX6" fmla="*/ 25186 w 10414171"/>
              <a:gd name="connsiteY6" fmla="*/ 203454 h 3262509"/>
              <a:gd name="connsiteX7" fmla="*/ 40674 w 10414171"/>
              <a:gd name="connsiteY7" fmla="*/ 2527554 h 3262509"/>
              <a:gd name="connsiteX0" fmla="*/ 40674 w 10414171"/>
              <a:gd name="connsiteY0" fmla="*/ 2527554 h 3262509"/>
              <a:gd name="connsiteX1" fmla="*/ 1935238 w 10414171"/>
              <a:gd name="connsiteY1" fmla="*/ 1546479 h 3262509"/>
              <a:gd name="connsiteX2" fmla="*/ 6126238 w 10414171"/>
              <a:gd name="connsiteY2" fmla="*/ 3260979 h 3262509"/>
              <a:gd name="connsiteX3" fmla="*/ 10050538 w 10414171"/>
              <a:gd name="connsiteY3" fmla="*/ 1194054 h 3262509"/>
              <a:gd name="connsiteX4" fmla="*/ 9511050 w 10414171"/>
              <a:gd name="connsiteY4" fmla="*/ 98679 h 3262509"/>
              <a:gd name="connsiteX5" fmla="*/ 3601823 w 10414171"/>
              <a:gd name="connsiteY5" fmla="*/ 117729 h 3262509"/>
              <a:gd name="connsiteX6" fmla="*/ 25186 w 10414171"/>
              <a:gd name="connsiteY6" fmla="*/ 203454 h 3262509"/>
              <a:gd name="connsiteX7" fmla="*/ 40674 w 10414171"/>
              <a:gd name="connsiteY7" fmla="*/ 2527554 h 3262509"/>
              <a:gd name="connsiteX0" fmla="*/ 40674 w 10414171"/>
              <a:gd name="connsiteY0" fmla="*/ 2460651 h 3195606"/>
              <a:gd name="connsiteX1" fmla="*/ 1935238 w 10414171"/>
              <a:gd name="connsiteY1" fmla="*/ 1479576 h 3195606"/>
              <a:gd name="connsiteX2" fmla="*/ 6126238 w 10414171"/>
              <a:gd name="connsiteY2" fmla="*/ 3194076 h 3195606"/>
              <a:gd name="connsiteX3" fmla="*/ 10050538 w 10414171"/>
              <a:gd name="connsiteY3" fmla="*/ 1127151 h 3195606"/>
              <a:gd name="connsiteX4" fmla="*/ 9511050 w 10414171"/>
              <a:gd name="connsiteY4" fmla="*/ 31776 h 3195606"/>
              <a:gd name="connsiteX5" fmla="*/ 3601823 w 10414171"/>
              <a:gd name="connsiteY5" fmla="*/ 50826 h 3195606"/>
              <a:gd name="connsiteX6" fmla="*/ 25186 w 10414171"/>
              <a:gd name="connsiteY6" fmla="*/ 136551 h 3195606"/>
              <a:gd name="connsiteX7" fmla="*/ 40674 w 10414171"/>
              <a:gd name="connsiteY7" fmla="*/ 2460651 h 3195606"/>
              <a:gd name="connsiteX0" fmla="*/ 40674 w 10209660"/>
              <a:gd name="connsiteY0" fmla="*/ 2460651 h 3195606"/>
              <a:gd name="connsiteX1" fmla="*/ 1935238 w 10209660"/>
              <a:gd name="connsiteY1" fmla="*/ 1479576 h 3195606"/>
              <a:gd name="connsiteX2" fmla="*/ 6126238 w 10209660"/>
              <a:gd name="connsiteY2" fmla="*/ 3194076 h 3195606"/>
              <a:gd name="connsiteX3" fmla="*/ 10050538 w 10209660"/>
              <a:gd name="connsiteY3" fmla="*/ 1127151 h 3195606"/>
              <a:gd name="connsiteX4" fmla="*/ 9511050 w 10209660"/>
              <a:gd name="connsiteY4" fmla="*/ 31776 h 3195606"/>
              <a:gd name="connsiteX5" fmla="*/ 3601823 w 10209660"/>
              <a:gd name="connsiteY5" fmla="*/ 50826 h 3195606"/>
              <a:gd name="connsiteX6" fmla="*/ 25186 w 10209660"/>
              <a:gd name="connsiteY6" fmla="*/ 136551 h 3195606"/>
              <a:gd name="connsiteX7" fmla="*/ 40674 w 10209660"/>
              <a:gd name="connsiteY7" fmla="*/ 2460651 h 3195606"/>
              <a:gd name="connsiteX0" fmla="*/ 40674 w 9765651"/>
              <a:gd name="connsiteY0" fmla="*/ 2460651 h 3194281"/>
              <a:gd name="connsiteX1" fmla="*/ 1935238 w 9765651"/>
              <a:gd name="connsiteY1" fmla="*/ 1479576 h 3194281"/>
              <a:gd name="connsiteX2" fmla="*/ 6126238 w 9765651"/>
              <a:gd name="connsiteY2" fmla="*/ 3194076 h 3194281"/>
              <a:gd name="connsiteX3" fmla="*/ 9520534 w 9765651"/>
              <a:gd name="connsiteY3" fmla="*/ 1584351 h 3194281"/>
              <a:gd name="connsiteX4" fmla="*/ 9511050 w 9765651"/>
              <a:gd name="connsiteY4" fmla="*/ 31776 h 3194281"/>
              <a:gd name="connsiteX5" fmla="*/ 3601823 w 9765651"/>
              <a:gd name="connsiteY5" fmla="*/ 50826 h 3194281"/>
              <a:gd name="connsiteX6" fmla="*/ 25186 w 9765651"/>
              <a:gd name="connsiteY6" fmla="*/ 136551 h 3194281"/>
              <a:gd name="connsiteX7" fmla="*/ 40674 w 9765651"/>
              <a:gd name="connsiteY7" fmla="*/ 2460651 h 3194281"/>
              <a:gd name="connsiteX0" fmla="*/ 40674 w 9765651"/>
              <a:gd name="connsiteY0" fmla="*/ 2460651 h 3194281"/>
              <a:gd name="connsiteX1" fmla="*/ 1935238 w 9765651"/>
              <a:gd name="connsiteY1" fmla="*/ 1479576 h 3194281"/>
              <a:gd name="connsiteX2" fmla="*/ 6126238 w 9765651"/>
              <a:gd name="connsiteY2" fmla="*/ 3194076 h 3194281"/>
              <a:gd name="connsiteX3" fmla="*/ 9520534 w 9765651"/>
              <a:gd name="connsiteY3" fmla="*/ 1584351 h 3194281"/>
              <a:gd name="connsiteX4" fmla="*/ 9511050 w 9765651"/>
              <a:gd name="connsiteY4" fmla="*/ 31776 h 3194281"/>
              <a:gd name="connsiteX5" fmla="*/ 3601823 w 9765651"/>
              <a:gd name="connsiteY5" fmla="*/ 50826 h 3194281"/>
              <a:gd name="connsiteX6" fmla="*/ 25186 w 9765651"/>
              <a:gd name="connsiteY6" fmla="*/ 136551 h 3194281"/>
              <a:gd name="connsiteX7" fmla="*/ 40674 w 9765651"/>
              <a:gd name="connsiteY7" fmla="*/ 2460651 h 3194281"/>
              <a:gd name="connsiteX0" fmla="*/ 40674 w 9531431"/>
              <a:gd name="connsiteY0" fmla="*/ 2460651 h 3194281"/>
              <a:gd name="connsiteX1" fmla="*/ 1935238 w 9531431"/>
              <a:gd name="connsiteY1" fmla="*/ 1479576 h 3194281"/>
              <a:gd name="connsiteX2" fmla="*/ 6126238 w 9531431"/>
              <a:gd name="connsiteY2" fmla="*/ 3194076 h 3194281"/>
              <a:gd name="connsiteX3" fmla="*/ 9520534 w 9531431"/>
              <a:gd name="connsiteY3" fmla="*/ 1584351 h 3194281"/>
              <a:gd name="connsiteX4" fmla="*/ 9511050 w 9531431"/>
              <a:gd name="connsiteY4" fmla="*/ 31776 h 3194281"/>
              <a:gd name="connsiteX5" fmla="*/ 3601823 w 9531431"/>
              <a:gd name="connsiteY5" fmla="*/ 50826 h 3194281"/>
              <a:gd name="connsiteX6" fmla="*/ 25186 w 9531431"/>
              <a:gd name="connsiteY6" fmla="*/ 136551 h 3194281"/>
              <a:gd name="connsiteX7" fmla="*/ 40674 w 9531431"/>
              <a:gd name="connsiteY7" fmla="*/ 2460651 h 3194281"/>
              <a:gd name="connsiteX0" fmla="*/ 40674 w 9531431"/>
              <a:gd name="connsiteY0" fmla="*/ 2428875 h 3162505"/>
              <a:gd name="connsiteX1" fmla="*/ 1935238 w 9531431"/>
              <a:gd name="connsiteY1" fmla="*/ 1447800 h 3162505"/>
              <a:gd name="connsiteX2" fmla="*/ 6126238 w 9531431"/>
              <a:gd name="connsiteY2" fmla="*/ 3162300 h 3162505"/>
              <a:gd name="connsiteX3" fmla="*/ 9520534 w 9531431"/>
              <a:gd name="connsiteY3" fmla="*/ 1552575 h 3162505"/>
              <a:gd name="connsiteX4" fmla="*/ 9511050 w 9531431"/>
              <a:gd name="connsiteY4" fmla="*/ 0 h 3162505"/>
              <a:gd name="connsiteX5" fmla="*/ 4818869 w 9531431"/>
              <a:gd name="connsiteY5" fmla="*/ 57150 h 3162505"/>
              <a:gd name="connsiteX6" fmla="*/ 25186 w 9531431"/>
              <a:gd name="connsiteY6" fmla="*/ 104775 h 3162505"/>
              <a:gd name="connsiteX7" fmla="*/ 40674 w 9531431"/>
              <a:gd name="connsiteY7" fmla="*/ 2428875 h 3162505"/>
              <a:gd name="connsiteX0" fmla="*/ 40674 w 9531431"/>
              <a:gd name="connsiteY0" fmla="*/ 2428875 h 3162505"/>
              <a:gd name="connsiteX1" fmla="*/ 1935238 w 9531431"/>
              <a:gd name="connsiteY1" fmla="*/ 1447800 h 3162505"/>
              <a:gd name="connsiteX2" fmla="*/ 6126238 w 9531431"/>
              <a:gd name="connsiteY2" fmla="*/ 3162300 h 3162505"/>
              <a:gd name="connsiteX3" fmla="*/ 9520534 w 9531431"/>
              <a:gd name="connsiteY3" fmla="*/ 1552575 h 3162505"/>
              <a:gd name="connsiteX4" fmla="*/ 9511050 w 9531431"/>
              <a:gd name="connsiteY4" fmla="*/ 0 h 3162505"/>
              <a:gd name="connsiteX5" fmla="*/ 25186 w 9531431"/>
              <a:gd name="connsiteY5" fmla="*/ 104775 h 3162505"/>
              <a:gd name="connsiteX6" fmla="*/ 40674 w 9531431"/>
              <a:gd name="connsiteY6" fmla="*/ 2428875 h 3162505"/>
              <a:gd name="connsiteX0" fmla="*/ 40674 w 9531431"/>
              <a:gd name="connsiteY0" fmla="*/ 2409825 h 3143455"/>
              <a:gd name="connsiteX1" fmla="*/ 1935238 w 9531431"/>
              <a:gd name="connsiteY1" fmla="*/ 1428750 h 3143455"/>
              <a:gd name="connsiteX2" fmla="*/ 6126238 w 9531431"/>
              <a:gd name="connsiteY2" fmla="*/ 3143250 h 3143455"/>
              <a:gd name="connsiteX3" fmla="*/ 9520534 w 9531431"/>
              <a:gd name="connsiteY3" fmla="*/ 1533525 h 3143455"/>
              <a:gd name="connsiteX4" fmla="*/ 9511050 w 9531431"/>
              <a:gd name="connsiteY4" fmla="*/ 0 h 3143455"/>
              <a:gd name="connsiteX5" fmla="*/ 25186 w 9531431"/>
              <a:gd name="connsiteY5" fmla="*/ 85725 h 3143455"/>
              <a:gd name="connsiteX6" fmla="*/ 40674 w 9531431"/>
              <a:gd name="connsiteY6" fmla="*/ 2409825 h 3143455"/>
              <a:gd name="connsiteX0" fmla="*/ 40674 w 9511050"/>
              <a:gd name="connsiteY0" fmla="*/ 2409825 h 3143455"/>
              <a:gd name="connsiteX1" fmla="*/ 1935238 w 9511050"/>
              <a:gd name="connsiteY1" fmla="*/ 1428750 h 3143455"/>
              <a:gd name="connsiteX2" fmla="*/ 6126238 w 9511050"/>
              <a:gd name="connsiteY2" fmla="*/ 3143250 h 3143455"/>
              <a:gd name="connsiteX3" fmla="*/ 9481275 w 9511050"/>
              <a:gd name="connsiteY3" fmla="*/ 1533525 h 3143455"/>
              <a:gd name="connsiteX4" fmla="*/ 9511050 w 9511050"/>
              <a:gd name="connsiteY4" fmla="*/ 0 h 3143455"/>
              <a:gd name="connsiteX5" fmla="*/ 25186 w 9511050"/>
              <a:gd name="connsiteY5" fmla="*/ 85725 h 3143455"/>
              <a:gd name="connsiteX6" fmla="*/ 40674 w 9511050"/>
              <a:gd name="connsiteY6" fmla="*/ 2409825 h 3143455"/>
              <a:gd name="connsiteX0" fmla="*/ 40674 w 9511050"/>
              <a:gd name="connsiteY0" fmla="*/ 2409825 h 3143455"/>
              <a:gd name="connsiteX1" fmla="*/ 1935238 w 9511050"/>
              <a:gd name="connsiteY1" fmla="*/ 1428750 h 3143455"/>
              <a:gd name="connsiteX2" fmla="*/ 6126238 w 9511050"/>
              <a:gd name="connsiteY2" fmla="*/ 3143250 h 3143455"/>
              <a:gd name="connsiteX3" fmla="*/ 9465913 w 9511050"/>
              <a:gd name="connsiteY3" fmla="*/ 1533525 h 3143455"/>
              <a:gd name="connsiteX4" fmla="*/ 9511050 w 9511050"/>
              <a:gd name="connsiteY4" fmla="*/ 0 h 3143455"/>
              <a:gd name="connsiteX5" fmla="*/ 25186 w 9511050"/>
              <a:gd name="connsiteY5" fmla="*/ 85725 h 3143455"/>
              <a:gd name="connsiteX6" fmla="*/ 40674 w 9511050"/>
              <a:gd name="connsiteY6" fmla="*/ 2409825 h 3143455"/>
              <a:gd name="connsiteX0" fmla="*/ 40674 w 9511050"/>
              <a:gd name="connsiteY0" fmla="*/ 2409825 h 3143455"/>
              <a:gd name="connsiteX1" fmla="*/ 1935238 w 9511050"/>
              <a:gd name="connsiteY1" fmla="*/ 1428750 h 3143455"/>
              <a:gd name="connsiteX2" fmla="*/ 6126238 w 9511050"/>
              <a:gd name="connsiteY2" fmla="*/ 3143250 h 3143455"/>
              <a:gd name="connsiteX3" fmla="*/ 9465913 w 9511050"/>
              <a:gd name="connsiteY3" fmla="*/ 1533525 h 3143455"/>
              <a:gd name="connsiteX4" fmla="*/ 9511050 w 9511050"/>
              <a:gd name="connsiteY4" fmla="*/ 0 h 3143455"/>
              <a:gd name="connsiteX5" fmla="*/ 25186 w 9511050"/>
              <a:gd name="connsiteY5" fmla="*/ 85725 h 3143455"/>
              <a:gd name="connsiteX6" fmla="*/ 40674 w 9511050"/>
              <a:gd name="connsiteY6" fmla="*/ 2409825 h 3143455"/>
              <a:gd name="connsiteX0" fmla="*/ 26205 w 9496581"/>
              <a:gd name="connsiteY0" fmla="*/ 2409825 h 3143455"/>
              <a:gd name="connsiteX1" fmla="*/ 1920769 w 9496581"/>
              <a:gd name="connsiteY1" fmla="*/ 1428750 h 3143455"/>
              <a:gd name="connsiteX2" fmla="*/ 6111769 w 9496581"/>
              <a:gd name="connsiteY2" fmla="*/ 3143250 h 3143455"/>
              <a:gd name="connsiteX3" fmla="*/ 9451444 w 9496581"/>
              <a:gd name="connsiteY3" fmla="*/ 1533525 h 3143455"/>
              <a:gd name="connsiteX4" fmla="*/ 9496581 w 9496581"/>
              <a:gd name="connsiteY4" fmla="*/ 0 h 3143455"/>
              <a:gd name="connsiteX5" fmla="*/ 10717 w 9496581"/>
              <a:gd name="connsiteY5" fmla="*/ 85725 h 3143455"/>
              <a:gd name="connsiteX6" fmla="*/ 26205 w 9496581"/>
              <a:gd name="connsiteY6" fmla="*/ 2409825 h 3143455"/>
              <a:gd name="connsiteX0" fmla="*/ 24112 w 9501520"/>
              <a:gd name="connsiteY0" fmla="*/ 2416649 h 3143455"/>
              <a:gd name="connsiteX1" fmla="*/ 1925708 w 9501520"/>
              <a:gd name="connsiteY1" fmla="*/ 1428750 h 3143455"/>
              <a:gd name="connsiteX2" fmla="*/ 6116708 w 9501520"/>
              <a:gd name="connsiteY2" fmla="*/ 3143250 h 3143455"/>
              <a:gd name="connsiteX3" fmla="*/ 9456383 w 9501520"/>
              <a:gd name="connsiteY3" fmla="*/ 1533525 h 3143455"/>
              <a:gd name="connsiteX4" fmla="*/ 9501520 w 9501520"/>
              <a:gd name="connsiteY4" fmla="*/ 0 h 3143455"/>
              <a:gd name="connsiteX5" fmla="*/ 15656 w 9501520"/>
              <a:gd name="connsiteY5" fmla="*/ 85725 h 3143455"/>
              <a:gd name="connsiteX6" fmla="*/ 24112 w 9501520"/>
              <a:gd name="connsiteY6" fmla="*/ 2416649 h 3143455"/>
              <a:gd name="connsiteX0" fmla="*/ 8456 w 9485864"/>
              <a:gd name="connsiteY0" fmla="*/ 2416649 h 3143455"/>
              <a:gd name="connsiteX1" fmla="*/ 1910052 w 9485864"/>
              <a:gd name="connsiteY1" fmla="*/ 1428750 h 3143455"/>
              <a:gd name="connsiteX2" fmla="*/ 6101052 w 9485864"/>
              <a:gd name="connsiteY2" fmla="*/ 3143250 h 3143455"/>
              <a:gd name="connsiteX3" fmla="*/ 9440727 w 9485864"/>
              <a:gd name="connsiteY3" fmla="*/ 1533525 h 3143455"/>
              <a:gd name="connsiteX4" fmla="*/ 9485864 w 9485864"/>
              <a:gd name="connsiteY4" fmla="*/ 0 h 3143455"/>
              <a:gd name="connsiteX5" fmla="*/ 0 w 9485864"/>
              <a:gd name="connsiteY5" fmla="*/ 85725 h 3143455"/>
              <a:gd name="connsiteX6" fmla="*/ 8456 w 9485864"/>
              <a:gd name="connsiteY6" fmla="*/ 2416649 h 3143455"/>
              <a:gd name="connsiteX0" fmla="*/ 8456 w 9485864"/>
              <a:gd name="connsiteY0" fmla="*/ 2416649 h 3143471"/>
              <a:gd name="connsiteX1" fmla="*/ 1910052 w 9485864"/>
              <a:gd name="connsiteY1" fmla="*/ 1655508 h 3143471"/>
              <a:gd name="connsiteX2" fmla="*/ 6101052 w 9485864"/>
              <a:gd name="connsiteY2" fmla="*/ 3143250 h 3143471"/>
              <a:gd name="connsiteX3" fmla="*/ 9440727 w 9485864"/>
              <a:gd name="connsiteY3" fmla="*/ 1533525 h 3143471"/>
              <a:gd name="connsiteX4" fmla="*/ 9485864 w 9485864"/>
              <a:gd name="connsiteY4" fmla="*/ 0 h 3143471"/>
              <a:gd name="connsiteX5" fmla="*/ 0 w 9485864"/>
              <a:gd name="connsiteY5" fmla="*/ 85725 h 3143471"/>
              <a:gd name="connsiteX6" fmla="*/ 8456 w 9485864"/>
              <a:gd name="connsiteY6" fmla="*/ 2416649 h 3143471"/>
              <a:gd name="connsiteX0" fmla="*/ 8456 w 9485864"/>
              <a:gd name="connsiteY0" fmla="*/ 2416649 h 3234163"/>
              <a:gd name="connsiteX1" fmla="*/ 1910052 w 9485864"/>
              <a:gd name="connsiteY1" fmla="*/ 1655508 h 3234163"/>
              <a:gd name="connsiteX2" fmla="*/ 7338608 w 9485864"/>
              <a:gd name="connsiteY2" fmla="*/ 3233954 h 3234163"/>
              <a:gd name="connsiteX3" fmla="*/ 9440727 w 9485864"/>
              <a:gd name="connsiteY3" fmla="*/ 1533525 h 3234163"/>
              <a:gd name="connsiteX4" fmla="*/ 9485864 w 9485864"/>
              <a:gd name="connsiteY4" fmla="*/ 0 h 3234163"/>
              <a:gd name="connsiteX5" fmla="*/ 0 w 9485864"/>
              <a:gd name="connsiteY5" fmla="*/ 85725 h 3234163"/>
              <a:gd name="connsiteX6" fmla="*/ 8456 w 9485864"/>
              <a:gd name="connsiteY6" fmla="*/ 2416649 h 3234163"/>
              <a:gd name="connsiteX0" fmla="*/ 8456 w 9485864"/>
              <a:gd name="connsiteY0" fmla="*/ 2416649 h 3253960"/>
              <a:gd name="connsiteX1" fmla="*/ 1910052 w 9485864"/>
              <a:gd name="connsiteY1" fmla="*/ 1655508 h 3253960"/>
              <a:gd name="connsiteX2" fmla="*/ 7338608 w 9485864"/>
              <a:gd name="connsiteY2" fmla="*/ 3233954 h 3253960"/>
              <a:gd name="connsiteX3" fmla="*/ 9440727 w 9485864"/>
              <a:gd name="connsiteY3" fmla="*/ 1533525 h 3253960"/>
              <a:gd name="connsiteX4" fmla="*/ 9485864 w 9485864"/>
              <a:gd name="connsiteY4" fmla="*/ 0 h 3253960"/>
              <a:gd name="connsiteX5" fmla="*/ 0 w 9485864"/>
              <a:gd name="connsiteY5" fmla="*/ 85725 h 3253960"/>
              <a:gd name="connsiteX6" fmla="*/ 8456 w 9485864"/>
              <a:gd name="connsiteY6" fmla="*/ 2416649 h 3253960"/>
              <a:gd name="connsiteX0" fmla="*/ 8456 w 9485864"/>
              <a:gd name="connsiteY0" fmla="*/ 2416649 h 2450029"/>
              <a:gd name="connsiteX1" fmla="*/ 1910052 w 9485864"/>
              <a:gd name="connsiteY1" fmla="*/ 1655508 h 2450029"/>
              <a:gd name="connsiteX2" fmla="*/ 7387829 w 9485864"/>
              <a:gd name="connsiteY2" fmla="*/ 2355637 h 2450029"/>
              <a:gd name="connsiteX3" fmla="*/ 9440727 w 9485864"/>
              <a:gd name="connsiteY3" fmla="*/ 1533525 h 2450029"/>
              <a:gd name="connsiteX4" fmla="*/ 9485864 w 9485864"/>
              <a:gd name="connsiteY4" fmla="*/ 0 h 2450029"/>
              <a:gd name="connsiteX5" fmla="*/ 0 w 9485864"/>
              <a:gd name="connsiteY5" fmla="*/ 85725 h 2450029"/>
              <a:gd name="connsiteX6" fmla="*/ 8456 w 9485864"/>
              <a:gd name="connsiteY6" fmla="*/ 2416649 h 2450029"/>
              <a:gd name="connsiteX0" fmla="*/ 8456 w 9485864"/>
              <a:gd name="connsiteY0" fmla="*/ 2416649 h 2450029"/>
              <a:gd name="connsiteX1" fmla="*/ 1910052 w 9485864"/>
              <a:gd name="connsiteY1" fmla="*/ 1655508 h 2450029"/>
              <a:gd name="connsiteX2" fmla="*/ 7387829 w 9485864"/>
              <a:gd name="connsiteY2" fmla="*/ 2355637 h 2450029"/>
              <a:gd name="connsiteX3" fmla="*/ 9440727 w 9485864"/>
              <a:gd name="connsiteY3" fmla="*/ 1533525 h 2450029"/>
              <a:gd name="connsiteX4" fmla="*/ 9485864 w 9485864"/>
              <a:gd name="connsiteY4" fmla="*/ 0 h 2450029"/>
              <a:gd name="connsiteX5" fmla="*/ 0 w 9485864"/>
              <a:gd name="connsiteY5" fmla="*/ 85725 h 2450029"/>
              <a:gd name="connsiteX6" fmla="*/ 8456 w 9485864"/>
              <a:gd name="connsiteY6" fmla="*/ 2416649 h 2450029"/>
              <a:gd name="connsiteX0" fmla="*/ 8456 w 9485864"/>
              <a:gd name="connsiteY0" fmla="*/ 2416649 h 2450029"/>
              <a:gd name="connsiteX1" fmla="*/ 1910052 w 9485864"/>
              <a:gd name="connsiteY1" fmla="*/ 1655508 h 2450029"/>
              <a:gd name="connsiteX2" fmla="*/ 7387829 w 9485864"/>
              <a:gd name="connsiteY2" fmla="*/ 2355637 h 2450029"/>
              <a:gd name="connsiteX3" fmla="*/ 9454790 w 9485864"/>
              <a:gd name="connsiteY3" fmla="*/ 1533526 h 2450029"/>
              <a:gd name="connsiteX4" fmla="*/ 9485864 w 9485864"/>
              <a:gd name="connsiteY4" fmla="*/ 0 h 2450029"/>
              <a:gd name="connsiteX5" fmla="*/ 0 w 9485864"/>
              <a:gd name="connsiteY5" fmla="*/ 85725 h 2450029"/>
              <a:gd name="connsiteX6" fmla="*/ 8456 w 9485864"/>
              <a:gd name="connsiteY6" fmla="*/ 2416649 h 2450029"/>
              <a:gd name="connsiteX0" fmla="*/ 8456 w 9485864"/>
              <a:gd name="connsiteY0" fmla="*/ 2416649 h 2450029"/>
              <a:gd name="connsiteX1" fmla="*/ 1910052 w 9485864"/>
              <a:gd name="connsiteY1" fmla="*/ 1655508 h 2450029"/>
              <a:gd name="connsiteX2" fmla="*/ 7387829 w 9485864"/>
              <a:gd name="connsiteY2" fmla="*/ 2355637 h 2450029"/>
              <a:gd name="connsiteX3" fmla="*/ 9454790 w 9485864"/>
              <a:gd name="connsiteY3" fmla="*/ 1533526 h 2450029"/>
              <a:gd name="connsiteX4" fmla="*/ 9485864 w 9485864"/>
              <a:gd name="connsiteY4" fmla="*/ 0 h 2450029"/>
              <a:gd name="connsiteX5" fmla="*/ 0 w 9485864"/>
              <a:gd name="connsiteY5" fmla="*/ 85725 h 2450029"/>
              <a:gd name="connsiteX6" fmla="*/ 8456 w 9485864"/>
              <a:gd name="connsiteY6" fmla="*/ 2416649 h 2450029"/>
              <a:gd name="connsiteX0" fmla="*/ 8456 w 9485864"/>
              <a:gd name="connsiteY0" fmla="*/ 2416649 h 2450029"/>
              <a:gd name="connsiteX1" fmla="*/ 1910052 w 9485864"/>
              <a:gd name="connsiteY1" fmla="*/ 1655508 h 2450029"/>
              <a:gd name="connsiteX2" fmla="*/ 7387829 w 9485864"/>
              <a:gd name="connsiteY2" fmla="*/ 2355637 h 2450029"/>
              <a:gd name="connsiteX3" fmla="*/ 9447759 w 9485864"/>
              <a:gd name="connsiteY3" fmla="*/ 1810888 h 2450029"/>
              <a:gd name="connsiteX4" fmla="*/ 9485864 w 9485864"/>
              <a:gd name="connsiteY4" fmla="*/ 0 h 2450029"/>
              <a:gd name="connsiteX5" fmla="*/ 0 w 9485864"/>
              <a:gd name="connsiteY5" fmla="*/ 85725 h 2450029"/>
              <a:gd name="connsiteX6" fmla="*/ 8456 w 9485864"/>
              <a:gd name="connsiteY6" fmla="*/ 2416649 h 2450029"/>
              <a:gd name="connsiteX0" fmla="*/ 8456 w 9485864"/>
              <a:gd name="connsiteY0" fmla="*/ 2370423 h 2403803"/>
              <a:gd name="connsiteX1" fmla="*/ 1910052 w 9485864"/>
              <a:gd name="connsiteY1" fmla="*/ 1609282 h 2403803"/>
              <a:gd name="connsiteX2" fmla="*/ 7387829 w 9485864"/>
              <a:gd name="connsiteY2" fmla="*/ 2309411 h 2403803"/>
              <a:gd name="connsiteX3" fmla="*/ 9447759 w 9485864"/>
              <a:gd name="connsiteY3" fmla="*/ 1764662 h 2403803"/>
              <a:gd name="connsiteX4" fmla="*/ 9485864 w 9485864"/>
              <a:gd name="connsiteY4" fmla="*/ 0 h 2403803"/>
              <a:gd name="connsiteX5" fmla="*/ 0 w 9485864"/>
              <a:gd name="connsiteY5" fmla="*/ 39499 h 2403803"/>
              <a:gd name="connsiteX6" fmla="*/ 8456 w 9485864"/>
              <a:gd name="connsiteY6" fmla="*/ 2370423 h 2403803"/>
              <a:gd name="connsiteX0" fmla="*/ 8456 w 9485864"/>
              <a:gd name="connsiteY0" fmla="*/ 2330924 h 2364304"/>
              <a:gd name="connsiteX1" fmla="*/ 1910052 w 9485864"/>
              <a:gd name="connsiteY1" fmla="*/ 1569783 h 2364304"/>
              <a:gd name="connsiteX2" fmla="*/ 7387829 w 9485864"/>
              <a:gd name="connsiteY2" fmla="*/ 2269912 h 2364304"/>
              <a:gd name="connsiteX3" fmla="*/ 9447759 w 9485864"/>
              <a:gd name="connsiteY3" fmla="*/ 1725163 h 2364304"/>
              <a:gd name="connsiteX4" fmla="*/ 9485864 w 9485864"/>
              <a:gd name="connsiteY4" fmla="*/ 52955 h 2364304"/>
              <a:gd name="connsiteX5" fmla="*/ 0 w 9485864"/>
              <a:gd name="connsiteY5" fmla="*/ 0 h 2364304"/>
              <a:gd name="connsiteX6" fmla="*/ 8456 w 9485864"/>
              <a:gd name="connsiteY6" fmla="*/ 2330924 h 2364304"/>
              <a:gd name="connsiteX0" fmla="*/ 8456 w 9485864"/>
              <a:gd name="connsiteY0" fmla="*/ 2330924 h 2364304"/>
              <a:gd name="connsiteX1" fmla="*/ 1910052 w 9485864"/>
              <a:gd name="connsiteY1" fmla="*/ 1569783 h 2364304"/>
              <a:gd name="connsiteX2" fmla="*/ 7387829 w 9485864"/>
              <a:gd name="connsiteY2" fmla="*/ 2269912 h 2364304"/>
              <a:gd name="connsiteX3" fmla="*/ 9447759 w 9485864"/>
              <a:gd name="connsiteY3" fmla="*/ 1725163 h 2364304"/>
              <a:gd name="connsiteX4" fmla="*/ 9485864 w 9485864"/>
              <a:gd name="connsiteY4" fmla="*/ 52955 h 2364304"/>
              <a:gd name="connsiteX5" fmla="*/ 0 w 9485864"/>
              <a:gd name="connsiteY5" fmla="*/ 0 h 2364304"/>
              <a:gd name="connsiteX6" fmla="*/ 8456 w 9485864"/>
              <a:gd name="connsiteY6" fmla="*/ 2330924 h 2364304"/>
              <a:gd name="connsiteX0" fmla="*/ 8456 w 9485864"/>
              <a:gd name="connsiteY0" fmla="*/ 2330924 h 2364304"/>
              <a:gd name="connsiteX1" fmla="*/ 1910052 w 9485864"/>
              <a:gd name="connsiteY1" fmla="*/ 1569783 h 2364304"/>
              <a:gd name="connsiteX2" fmla="*/ 7387829 w 9485864"/>
              <a:gd name="connsiteY2" fmla="*/ 2269912 h 2364304"/>
              <a:gd name="connsiteX3" fmla="*/ 9437211 w 9485864"/>
              <a:gd name="connsiteY3" fmla="*/ 1725163 h 2364304"/>
              <a:gd name="connsiteX4" fmla="*/ 9485864 w 9485864"/>
              <a:gd name="connsiteY4" fmla="*/ 52955 h 2364304"/>
              <a:gd name="connsiteX5" fmla="*/ 0 w 9485864"/>
              <a:gd name="connsiteY5" fmla="*/ 0 h 2364304"/>
              <a:gd name="connsiteX6" fmla="*/ 8456 w 9485864"/>
              <a:gd name="connsiteY6" fmla="*/ 2330924 h 2364304"/>
              <a:gd name="connsiteX0" fmla="*/ 8456 w 9448109"/>
              <a:gd name="connsiteY0" fmla="*/ 2330924 h 2364304"/>
              <a:gd name="connsiteX1" fmla="*/ 1910052 w 9448109"/>
              <a:gd name="connsiteY1" fmla="*/ 1569783 h 2364304"/>
              <a:gd name="connsiteX2" fmla="*/ 7387829 w 9448109"/>
              <a:gd name="connsiteY2" fmla="*/ 2269912 h 2364304"/>
              <a:gd name="connsiteX3" fmla="*/ 9437211 w 9448109"/>
              <a:gd name="connsiteY3" fmla="*/ 1725163 h 2364304"/>
              <a:gd name="connsiteX4" fmla="*/ 9443675 w 9448109"/>
              <a:gd name="connsiteY4" fmla="*/ 52955 h 2364304"/>
              <a:gd name="connsiteX5" fmla="*/ 0 w 9448109"/>
              <a:gd name="connsiteY5" fmla="*/ 0 h 2364304"/>
              <a:gd name="connsiteX6" fmla="*/ 8456 w 9448109"/>
              <a:gd name="connsiteY6" fmla="*/ 2330924 h 2364304"/>
              <a:gd name="connsiteX0" fmla="*/ 8456 w 9448579"/>
              <a:gd name="connsiteY0" fmla="*/ 2330924 h 2364304"/>
              <a:gd name="connsiteX1" fmla="*/ 1910052 w 9448579"/>
              <a:gd name="connsiteY1" fmla="*/ 1569783 h 2364304"/>
              <a:gd name="connsiteX2" fmla="*/ 7387829 w 9448579"/>
              <a:gd name="connsiteY2" fmla="*/ 2269912 h 2364304"/>
              <a:gd name="connsiteX3" fmla="*/ 9437211 w 9448579"/>
              <a:gd name="connsiteY3" fmla="*/ 1725163 h 2364304"/>
              <a:gd name="connsiteX4" fmla="*/ 9443675 w 9448579"/>
              <a:gd name="connsiteY4" fmla="*/ 52955 h 2364304"/>
              <a:gd name="connsiteX5" fmla="*/ 0 w 9448579"/>
              <a:gd name="connsiteY5" fmla="*/ 0 h 2364304"/>
              <a:gd name="connsiteX6" fmla="*/ 8456 w 9448579"/>
              <a:gd name="connsiteY6" fmla="*/ 2330924 h 2364304"/>
              <a:gd name="connsiteX0" fmla="*/ 8456 w 9443675"/>
              <a:gd name="connsiteY0" fmla="*/ 2330924 h 2364304"/>
              <a:gd name="connsiteX1" fmla="*/ 1910052 w 9443675"/>
              <a:gd name="connsiteY1" fmla="*/ 1569783 h 2364304"/>
              <a:gd name="connsiteX2" fmla="*/ 7387829 w 9443675"/>
              <a:gd name="connsiteY2" fmla="*/ 2269912 h 2364304"/>
              <a:gd name="connsiteX3" fmla="*/ 9437211 w 9443675"/>
              <a:gd name="connsiteY3" fmla="*/ 1725163 h 2364304"/>
              <a:gd name="connsiteX4" fmla="*/ 9443675 w 9443675"/>
              <a:gd name="connsiteY4" fmla="*/ 52955 h 2364304"/>
              <a:gd name="connsiteX5" fmla="*/ 0 w 9443675"/>
              <a:gd name="connsiteY5" fmla="*/ 0 h 2364304"/>
              <a:gd name="connsiteX6" fmla="*/ 8456 w 9443675"/>
              <a:gd name="connsiteY6" fmla="*/ 2330924 h 2364304"/>
              <a:gd name="connsiteX0" fmla="*/ 8456 w 9443675"/>
              <a:gd name="connsiteY0" fmla="*/ 2330924 h 2364304"/>
              <a:gd name="connsiteX1" fmla="*/ 1910052 w 9443675"/>
              <a:gd name="connsiteY1" fmla="*/ 1569783 h 2364304"/>
              <a:gd name="connsiteX2" fmla="*/ 7387829 w 9443675"/>
              <a:gd name="connsiteY2" fmla="*/ 2269912 h 2364304"/>
              <a:gd name="connsiteX3" fmla="*/ 9437211 w 9443675"/>
              <a:gd name="connsiteY3" fmla="*/ 1725163 h 2364304"/>
              <a:gd name="connsiteX4" fmla="*/ 9443675 w 9443675"/>
              <a:gd name="connsiteY4" fmla="*/ 52955 h 2364304"/>
              <a:gd name="connsiteX5" fmla="*/ 0 w 9443675"/>
              <a:gd name="connsiteY5" fmla="*/ 0 h 2364304"/>
              <a:gd name="connsiteX6" fmla="*/ 8456 w 9443675"/>
              <a:gd name="connsiteY6" fmla="*/ 2330924 h 2364304"/>
              <a:gd name="connsiteX0" fmla="*/ 4940 w 9443675"/>
              <a:gd name="connsiteY0" fmla="*/ 2330924 h 2364304"/>
              <a:gd name="connsiteX1" fmla="*/ 1910052 w 9443675"/>
              <a:gd name="connsiteY1" fmla="*/ 1569783 h 2364304"/>
              <a:gd name="connsiteX2" fmla="*/ 7387829 w 9443675"/>
              <a:gd name="connsiteY2" fmla="*/ 2269912 h 2364304"/>
              <a:gd name="connsiteX3" fmla="*/ 9437211 w 9443675"/>
              <a:gd name="connsiteY3" fmla="*/ 1725163 h 2364304"/>
              <a:gd name="connsiteX4" fmla="*/ 9443675 w 9443675"/>
              <a:gd name="connsiteY4" fmla="*/ 52955 h 2364304"/>
              <a:gd name="connsiteX5" fmla="*/ 0 w 9443675"/>
              <a:gd name="connsiteY5" fmla="*/ 0 h 2364304"/>
              <a:gd name="connsiteX6" fmla="*/ 4940 w 9443675"/>
              <a:gd name="connsiteY6" fmla="*/ 2330924 h 2364304"/>
              <a:gd name="connsiteX0" fmla="*/ 1424 w 9443675"/>
              <a:gd name="connsiteY0" fmla="*/ 2330924 h 2364304"/>
              <a:gd name="connsiteX1" fmla="*/ 1910052 w 9443675"/>
              <a:gd name="connsiteY1" fmla="*/ 1569783 h 2364304"/>
              <a:gd name="connsiteX2" fmla="*/ 7387829 w 9443675"/>
              <a:gd name="connsiteY2" fmla="*/ 2269912 h 2364304"/>
              <a:gd name="connsiteX3" fmla="*/ 9437211 w 9443675"/>
              <a:gd name="connsiteY3" fmla="*/ 1725163 h 2364304"/>
              <a:gd name="connsiteX4" fmla="*/ 9443675 w 9443675"/>
              <a:gd name="connsiteY4" fmla="*/ 52955 h 2364304"/>
              <a:gd name="connsiteX5" fmla="*/ 0 w 9443675"/>
              <a:gd name="connsiteY5" fmla="*/ 0 h 2364304"/>
              <a:gd name="connsiteX6" fmla="*/ 1424 w 9443675"/>
              <a:gd name="connsiteY6" fmla="*/ 2330924 h 2364304"/>
              <a:gd name="connsiteX0" fmla="*/ 1424 w 9440144"/>
              <a:gd name="connsiteY0" fmla="*/ 2330924 h 2364304"/>
              <a:gd name="connsiteX1" fmla="*/ 1910052 w 9440144"/>
              <a:gd name="connsiteY1" fmla="*/ 1569783 h 2364304"/>
              <a:gd name="connsiteX2" fmla="*/ 7387829 w 9440144"/>
              <a:gd name="connsiteY2" fmla="*/ 2269912 h 2364304"/>
              <a:gd name="connsiteX3" fmla="*/ 9437211 w 9440144"/>
              <a:gd name="connsiteY3" fmla="*/ 1725163 h 2364304"/>
              <a:gd name="connsiteX4" fmla="*/ 9426096 w 9440144"/>
              <a:gd name="connsiteY4" fmla="*/ 12505 h 2364304"/>
              <a:gd name="connsiteX5" fmla="*/ 0 w 9440144"/>
              <a:gd name="connsiteY5" fmla="*/ 0 h 2364304"/>
              <a:gd name="connsiteX6" fmla="*/ 1424 w 9440144"/>
              <a:gd name="connsiteY6" fmla="*/ 2330924 h 2364304"/>
              <a:gd name="connsiteX0" fmla="*/ 1424 w 9430565"/>
              <a:gd name="connsiteY0" fmla="*/ 2330924 h 2364304"/>
              <a:gd name="connsiteX1" fmla="*/ 1910052 w 9430565"/>
              <a:gd name="connsiteY1" fmla="*/ 1569783 h 2364304"/>
              <a:gd name="connsiteX2" fmla="*/ 7387829 w 9430565"/>
              <a:gd name="connsiteY2" fmla="*/ 2269912 h 2364304"/>
              <a:gd name="connsiteX3" fmla="*/ 9426664 w 9430565"/>
              <a:gd name="connsiteY3" fmla="*/ 1730942 h 2364304"/>
              <a:gd name="connsiteX4" fmla="*/ 9426096 w 9430565"/>
              <a:gd name="connsiteY4" fmla="*/ 12505 h 2364304"/>
              <a:gd name="connsiteX5" fmla="*/ 0 w 9430565"/>
              <a:gd name="connsiteY5" fmla="*/ 0 h 2364304"/>
              <a:gd name="connsiteX6" fmla="*/ 1424 w 9430565"/>
              <a:gd name="connsiteY6" fmla="*/ 2330924 h 2364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30565" h="2364304">
                <a:moveTo>
                  <a:pt x="1424" y="2330924"/>
                </a:moveTo>
                <a:cubicBezTo>
                  <a:pt x="319766" y="2554761"/>
                  <a:pt x="678985" y="1579952"/>
                  <a:pt x="1910052" y="1569783"/>
                </a:cubicBezTo>
                <a:cubicBezTo>
                  <a:pt x="3141119" y="1559614"/>
                  <a:pt x="6135060" y="2243052"/>
                  <a:pt x="7387829" y="2269912"/>
                </a:cubicBezTo>
                <a:cubicBezTo>
                  <a:pt x="8640598" y="2296772"/>
                  <a:pt x="9333644" y="2281107"/>
                  <a:pt x="9426664" y="1730942"/>
                </a:cubicBezTo>
                <a:cubicBezTo>
                  <a:pt x="9439700" y="1137217"/>
                  <a:pt x="9414945" y="1009328"/>
                  <a:pt x="9426096" y="12505"/>
                </a:cubicBezTo>
                <a:lnTo>
                  <a:pt x="0" y="0"/>
                </a:lnTo>
                <a:cubicBezTo>
                  <a:pt x="8114" y="759133"/>
                  <a:pt x="-2695" y="1992787"/>
                  <a:pt x="1424" y="2330924"/>
                </a:cubicBezTo>
                <a:close/>
              </a:path>
            </a:pathLst>
          </a:custGeom>
          <a:solidFill>
            <a:srgbClr val="348E90"/>
          </a:solidFill>
          <a:ln w="3175">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800" dirty="0"/>
          </a:p>
        </p:txBody>
      </p:sp>
      <p:sp>
        <p:nvSpPr>
          <p:cNvPr id="7" name="Rectangle 6">
            <a:extLst>
              <a:ext uri="{FF2B5EF4-FFF2-40B4-BE49-F238E27FC236}">
                <a16:creationId xmlns:a16="http://schemas.microsoft.com/office/drawing/2014/main" id="{E2DA6A14-BE07-7213-405D-4CA2EBA1A206}"/>
              </a:ext>
            </a:extLst>
          </p:cNvPr>
          <p:cNvSpPr/>
          <p:nvPr userDrawn="1"/>
        </p:nvSpPr>
        <p:spPr>
          <a:xfrm>
            <a:off x="210904" y="4766796"/>
            <a:ext cx="8640306" cy="369332"/>
          </a:xfrm>
          <a:prstGeom prst="rect">
            <a:avLst/>
          </a:prstGeom>
        </p:spPr>
        <p:txBody>
          <a:bodyPr wrap="square">
            <a:spAutoFit/>
          </a:bodyPr>
          <a:lstStyle/>
          <a:p>
            <a:r>
              <a:rPr lang="en-IN" sz="900" b="1" i="0" u="none" strike="noStrike" dirty="0">
                <a:solidFill>
                  <a:schemeClr val="bg1"/>
                </a:solidFill>
                <a:effectLst/>
                <a:latin typeface="Calibri" panose="020F0502020204030204" pitchFamily="34" charset="0"/>
                <a:cs typeface="Calibri" panose="020F0502020204030204" pitchFamily="34" charset="0"/>
              </a:rPr>
              <a:t>Disclaimer:</a:t>
            </a:r>
            <a:r>
              <a:rPr lang="en-IN" sz="900" b="0" i="0" u="none" strike="noStrike" dirty="0">
                <a:solidFill>
                  <a:schemeClr val="bg1"/>
                </a:solidFill>
                <a:effectLst/>
                <a:latin typeface="Calibri" panose="020F0502020204030204" pitchFamily="34" charset="0"/>
                <a:cs typeface="Calibri" panose="020F0502020204030204" pitchFamily="34" charset="0"/>
              </a:rPr>
              <a:t> The information produced in this document is proprietor knowledge of ALabs AI Private Limited, dba Scaletrix.AI,  ©, 2017-2023. Unauthorized use or duplication of this material or any part of this material, including data, in any form without explicit and written permission will attract legal action.</a:t>
            </a:r>
            <a:endParaRPr lang="en-GB" sz="900" kern="1200" dirty="0">
              <a:solidFill>
                <a:schemeClr val="bg1"/>
              </a:solidFill>
              <a:effectLst/>
              <a:latin typeface="Calibri" panose="020F0502020204030204" pitchFamily="34" charset="0"/>
              <a:ea typeface="+mn-ea"/>
              <a:cs typeface="Calibri" panose="020F0502020204030204" pitchFamily="34" charset="0"/>
            </a:endParaRPr>
          </a:p>
        </p:txBody>
      </p:sp>
      <p:pic>
        <p:nvPicPr>
          <p:cNvPr id="8" name="Picture 7">
            <a:extLst>
              <a:ext uri="{FF2B5EF4-FFF2-40B4-BE49-F238E27FC236}">
                <a16:creationId xmlns:a16="http://schemas.microsoft.com/office/drawing/2014/main" id="{A9B28688-2EB4-2123-29C3-E4FD02DA4DBE}"/>
              </a:ext>
            </a:extLst>
          </p:cNvPr>
          <p:cNvPicPr>
            <a:picLocks noChangeAspect="1"/>
          </p:cNvPicPr>
          <p:nvPr userDrawn="1"/>
        </p:nvPicPr>
        <p:blipFill rotWithShape="1">
          <a:blip r:embed="rId2"/>
          <a:srcRect l="7158" t="10561" r="8984" b="14075"/>
          <a:stretch/>
        </p:blipFill>
        <p:spPr>
          <a:xfrm>
            <a:off x="135178" y="168923"/>
            <a:ext cx="2677768" cy="714447"/>
          </a:xfrm>
          <a:prstGeom prst="rect">
            <a:avLst/>
          </a:prstGeom>
        </p:spPr>
      </p:pic>
      <p:sp>
        <p:nvSpPr>
          <p:cNvPr id="5" name="Google Shape;133;g61ca4f9afc_1_413">
            <a:extLst>
              <a:ext uri="{FF2B5EF4-FFF2-40B4-BE49-F238E27FC236}">
                <a16:creationId xmlns:a16="http://schemas.microsoft.com/office/drawing/2014/main" id="{20698C81-16EA-D2D4-128D-90F7B5B1F19E}"/>
              </a:ext>
            </a:extLst>
          </p:cNvPr>
          <p:cNvSpPr/>
          <p:nvPr userDrawn="1"/>
        </p:nvSpPr>
        <p:spPr>
          <a:xfrm>
            <a:off x="4492940" y="3784176"/>
            <a:ext cx="4645653" cy="261057"/>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600" b="1" i="0" u="none" strike="noStrike" cap="none" dirty="0">
                <a:solidFill>
                  <a:schemeClr val="bg2">
                    <a:lumMod val="75000"/>
                    <a:lumOff val="25000"/>
                  </a:schemeClr>
                </a:solidFill>
                <a:latin typeface="Calibri"/>
                <a:ea typeface="Calibri"/>
                <a:cs typeface="Calibri"/>
                <a:sym typeface="Calibri"/>
              </a:rPr>
              <a:t>•  NEW DELHI  •  BANGALORE  •  UNITED STATES  </a:t>
            </a:r>
            <a:endParaRPr sz="1600" b="1" i="0" u="none" strike="noStrike" cap="none" dirty="0">
              <a:solidFill>
                <a:schemeClr val="bg2">
                  <a:lumMod val="75000"/>
                  <a:lumOff val="25000"/>
                </a:schemeClr>
              </a:solidFill>
              <a:latin typeface="Calibri"/>
              <a:ea typeface="Calibri"/>
              <a:cs typeface="Calibri"/>
              <a:sym typeface="Calibri"/>
            </a:endParaRPr>
          </a:p>
        </p:txBody>
      </p:sp>
      <p:pic>
        <p:nvPicPr>
          <p:cNvPr id="10" name="Picture 9">
            <a:extLst>
              <a:ext uri="{FF2B5EF4-FFF2-40B4-BE49-F238E27FC236}">
                <a16:creationId xmlns:a16="http://schemas.microsoft.com/office/drawing/2014/main" id="{4822E74E-4BA3-3432-73FD-3D86F637E0AC}"/>
              </a:ext>
            </a:extLst>
          </p:cNvPr>
          <p:cNvPicPr>
            <a:picLocks noChangeAspect="1"/>
          </p:cNvPicPr>
          <p:nvPr userDrawn="1"/>
        </p:nvPicPr>
        <p:blipFill rotWithShape="1">
          <a:blip r:embed="rId3"/>
          <a:srcRect r="5636" b="4250"/>
          <a:stretch/>
        </p:blipFill>
        <p:spPr>
          <a:xfrm flipH="1">
            <a:off x="1338940" y="1595086"/>
            <a:ext cx="2684418" cy="2365231"/>
          </a:xfrm>
          <a:prstGeom prst="rect">
            <a:avLst/>
          </a:prstGeom>
        </p:spPr>
      </p:pic>
      <p:sp>
        <p:nvSpPr>
          <p:cNvPr id="12" name="TextBox 11">
            <a:extLst>
              <a:ext uri="{FF2B5EF4-FFF2-40B4-BE49-F238E27FC236}">
                <a16:creationId xmlns:a16="http://schemas.microsoft.com/office/drawing/2014/main" id="{6378693F-778E-5E1A-99F7-56C4711ADE88}"/>
              </a:ext>
            </a:extLst>
          </p:cNvPr>
          <p:cNvSpPr txBox="1"/>
          <p:nvPr userDrawn="1"/>
        </p:nvSpPr>
        <p:spPr>
          <a:xfrm>
            <a:off x="2160745" y="4182303"/>
            <a:ext cx="6969627" cy="400110"/>
          </a:xfrm>
          <a:prstGeom prst="rect">
            <a:avLst/>
          </a:prstGeom>
          <a:noFill/>
        </p:spPr>
        <p:txBody>
          <a:bodyPr wrap="square" rtlCol="0">
            <a:noAutofit/>
          </a:bodyPr>
          <a:lstStyle/>
          <a:p>
            <a:pPr marL="0" marR="0" lvl="0" indent="0" algn="r" defTabSz="914378" rtl="0" eaLnBrk="1" fontAlgn="auto" latinLnBrk="0" hangingPunct="1">
              <a:lnSpc>
                <a:spcPct val="100000"/>
              </a:lnSpc>
              <a:spcBef>
                <a:spcPts val="0"/>
              </a:spcBef>
              <a:spcAft>
                <a:spcPts val="0"/>
              </a:spcAft>
              <a:buClr>
                <a:srgbClr val="000000"/>
              </a:buClr>
              <a:buSzTx/>
              <a:buFont typeface="Arial"/>
              <a:buNone/>
              <a:tabLst/>
              <a:defRPr/>
            </a:pPr>
            <a:r>
              <a:rPr lang="en-US" sz="2800" b="1" dirty="0">
                <a:solidFill>
                  <a:schemeClr val="tx1"/>
                </a:solidFill>
                <a:latin typeface="Raleway" pitchFamily="2" charset="0"/>
                <a:ea typeface="Raleway"/>
                <a:cs typeface="Raleway"/>
                <a:sym typeface="Raleway"/>
              </a:rPr>
              <a:t>Empowering Your Business With Data</a:t>
            </a:r>
          </a:p>
        </p:txBody>
      </p:sp>
    </p:spTree>
    <p:extLst>
      <p:ext uri="{BB962C8B-B14F-4D97-AF65-F5344CB8AC3E}">
        <p14:creationId xmlns:p14="http://schemas.microsoft.com/office/powerpoint/2010/main" val="66124913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36"/>
        <p:cNvGrpSpPr/>
        <p:nvPr/>
      </p:nvGrpSpPr>
      <p:grpSpPr>
        <a:xfrm>
          <a:off x="0" y="0"/>
          <a:ext cx="0" cy="0"/>
          <a:chOff x="0" y="0"/>
          <a:chExt cx="0" cy="0"/>
        </a:xfrm>
      </p:grpSpPr>
      <p:sp>
        <p:nvSpPr>
          <p:cNvPr id="37" name="Google Shape;37;p60"/>
          <p:cNvSpPr txBox="1">
            <a:spLocks noGrp="1"/>
          </p:cNvSpPr>
          <p:nvPr>
            <p:ph type="subTitle" idx="1"/>
          </p:nvPr>
        </p:nvSpPr>
        <p:spPr>
          <a:xfrm>
            <a:off x="2130402" y="3146871"/>
            <a:ext cx="4870500" cy="792600"/>
          </a:xfrm>
          <a:prstGeom prst="rect">
            <a:avLst/>
          </a:prstGeom>
          <a:noFill/>
          <a:ln>
            <a:noFill/>
          </a:ln>
        </p:spPr>
        <p:txBody>
          <a:bodyPr spcFirstLastPara="1" wrap="square" lIns="91425" tIns="91425" rIns="91425" bIns="91425" anchor="ctr" anchorCtr="0">
            <a:normAutofit/>
          </a:bodyPr>
          <a:lstStyle>
            <a:lvl1pPr lvl="0" algn="ctr">
              <a:lnSpc>
                <a:spcPct val="100000"/>
              </a:lnSpc>
              <a:spcBef>
                <a:spcPts val="0"/>
              </a:spcBef>
              <a:spcAft>
                <a:spcPts val="0"/>
              </a:spcAft>
              <a:buSzPts val="2400"/>
              <a:buNone/>
              <a:defRPr sz="2400">
                <a:latin typeface="Raleway"/>
                <a:ea typeface="Raleway"/>
                <a:cs typeface="Raleway"/>
                <a:sym typeface="Raleway"/>
              </a:defRPr>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a:endParaRPr/>
          </a:p>
        </p:txBody>
      </p:sp>
      <p:sp>
        <p:nvSpPr>
          <p:cNvPr id="38" name="Google Shape;38;p60"/>
          <p:cNvSpPr txBox="1">
            <a:spLocks noGrp="1"/>
          </p:cNvSpPr>
          <p:nvPr>
            <p:ph type="sldNum" idx="12"/>
          </p:nvPr>
        </p:nvSpPr>
        <p:spPr>
          <a:xfrm>
            <a:off x="8492931" y="4810836"/>
            <a:ext cx="548700" cy="266454"/>
          </a:xfrm>
          <a:prstGeom prst="rect">
            <a:avLst/>
          </a:prstGeom>
          <a:noFill/>
          <a:ln>
            <a:noFill/>
          </a:ln>
        </p:spPr>
        <p:txBody>
          <a:bodyPr spcFirstLastPara="1" wrap="square" lIns="91425" tIns="91425" rIns="91425" bIns="91425" anchor="ctr" anchorCtr="0">
            <a:noAutofit/>
          </a:bodyPr>
          <a:lstStyle>
            <a:lvl1pPr marL="0" lvl="0" indent="0" algn="r">
              <a:lnSpc>
                <a:spcPct val="100000"/>
              </a:lnSpc>
              <a:spcBef>
                <a:spcPts val="0"/>
              </a:spcBef>
              <a:spcAft>
                <a:spcPts val="0"/>
              </a:spcAft>
              <a:buSzPts val="1000"/>
              <a:buNone/>
              <a:defRPr sz="1000" b="0" i="0" u="none" strike="noStrike" cap="none">
                <a:solidFill>
                  <a:schemeClr val="lt1"/>
                </a:solidFill>
                <a:latin typeface="Raleway"/>
                <a:ea typeface="Raleway"/>
                <a:cs typeface="Raleway"/>
                <a:sym typeface="Raleway"/>
              </a:defRPr>
            </a:lvl1pPr>
            <a:lvl2pPr marL="0" lvl="1" indent="0" algn="r">
              <a:lnSpc>
                <a:spcPct val="100000"/>
              </a:lnSpc>
              <a:spcBef>
                <a:spcPts val="0"/>
              </a:spcBef>
              <a:spcAft>
                <a:spcPts val="0"/>
              </a:spcAft>
              <a:buSzPts val="1000"/>
              <a:buNone/>
              <a:defRPr sz="1000" b="0" i="0" u="none" strike="noStrike" cap="none">
                <a:solidFill>
                  <a:schemeClr val="lt1"/>
                </a:solidFill>
                <a:latin typeface="Raleway"/>
                <a:ea typeface="Raleway"/>
                <a:cs typeface="Raleway"/>
                <a:sym typeface="Raleway"/>
              </a:defRPr>
            </a:lvl2pPr>
            <a:lvl3pPr marL="0" lvl="2" indent="0" algn="r">
              <a:lnSpc>
                <a:spcPct val="100000"/>
              </a:lnSpc>
              <a:spcBef>
                <a:spcPts val="0"/>
              </a:spcBef>
              <a:spcAft>
                <a:spcPts val="0"/>
              </a:spcAft>
              <a:buSzPts val="1000"/>
              <a:buNone/>
              <a:defRPr sz="1000" b="0" i="0" u="none" strike="noStrike" cap="none">
                <a:solidFill>
                  <a:schemeClr val="lt1"/>
                </a:solidFill>
                <a:latin typeface="Raleway"/>
                <a:ea typeface="Raleway"/>
                <a:cs typeface="Raleway"/>
                <a:sym typeface="Raleway"/>
              </a:defRPr>
            </a:lvl3pPr>
            <a:lvl4pPr marL="0" lvl="3" indent="0" algn="r">
              <a:lnSpc>
                <a:spcPct val="100000"/>
              </a:lnSpc>
              <a:spcBef>
                <a:spcPts val="0"/>
              </a:spcBef>
              <a:spcAft>
                <a:spcPts val="0"/>
              </a:spcAft>
              <a:buSzPts val="1000"/>
              <a:buNone/>
              <a:defRPr sz="1000" b="0" i="0" u="none" strike="noStrike" cap="none">
                <a:solidFill>
                  <a:schemeClr val="lt1"/>
                </a:solidFill>
                <a:latin typeface="Raleway"/>
                <a:ea typeface="Raleway"/>
                <a:cs typeface="Raleway"/>
                <a:sym typeface="Raleway"/>
              </a:defRPr>
            </a:lvl4pPr>
            <a:lvl5pPr marL="0" lvl="4" indent="0" algn="r">
              <a:lnSpc>
                <a:spcPct val="100000"/>
              </a:lnSpc>
              <a:spcBef>
                <a:spcPts val="0"/>
              </a:spcBef>
              <a:spcAft>
                <a:spcPts val="0"/>
              </a:spcAft>
              <a:buSzPts val="1000"/>
              <a:buNone/>
              <a:defRPr sz="1000" b="0" i="0" u="none" strike="noStrike" cap="none">
                <a:solidFill>
                  <a:schemeClr val="lt1"/>
                </a:solidFill>
                <a:latin typeface="Raleway"/>
                <a:ea typeface="Raleway"/>
                <a:cs typeface="Raleway"/>
                <a:sym typeface="Raleway"/>
              </a:defRPr>
            </a:lvl5pPr>
            <a:lvl6pPr marL="0" lvl="5" indent="0" algn="r">
              <a:lnSpc>
                <a:spcPct val="100000"/>
              </a:lnSpc>
              <a:spcBef>
                <a:spcPts val="0"/>
              </a:spcBef>
              <a:spcAft>
                <a:spcPts val="0"/>
              </a:spcAft>
              <a:buSzPts val="1000"/>
              <a:buNone/>
              <a:defRPr sz="1000" b="0" i="0" u="none" strike="noStrike" cap="none">
                <a:solidFill>
                  <a:schemeClr val="lt1"/>
                </a:solidFill>
                <a:latin typeface="Raleway"/>
                <a:ea typeface="Raleway"/>
                <a:cs typeface="Raleway"/>
                <a:sym typeface="Raleway"/>
              </a:defRPr>
            </a:lvl6pPr>
            <a:lvl7pPr marL="0" lvl="6" indent="0" algn="r">
              <a:lnSpc>
                <a:spcPct val="100000"/>
              </a:lnSpc>
              <a:spcBef>
                <a:spcPts val="0"/>
              </a:spcBef>
              <a:spcAft>
                <a:spcPts val="0"/>
              </a:spcAft>
              <a:buSzPts val="1000"/>
              <a:buNone/>
              <a:defRPr sz="1000" b="0" i="0" u="none" strike="noStrike" cap="none">
                <a:solidFill>
                  <a:schemeClr val="lt1"/>
                </a:solidFill>
                <a:latin typeface="Raleway"/>
                <a:ea typeface="Raleway"/>
                <a:cs typeface="Raleway"/>
                <a:sym typeface="Raleway"/>
              </a:defRPr>
            </a:lvl7pPr>
            <a:lvl8pPr marL="0" lvl="7" indent="0" algn="r">
              <a:lnSpc>
                <a:spcPct val="100000"/>
              </a:lnSpc>
              <a:spcBef>
                <a:spcPts val="0"/>
              </a:spcBef>
              <a:spcAft>
                <a:spcPts val="0"/>
              </a:spcAft>
              <a:buSzPts val="1000"/>
              <a:buNone/>
              <a:defRPr sz="1000" b="0" i="0" u="none" strike="noStrike" cap="none">
                <a:solidFill>
                  <a:schemeClr val="lt1"/>
                </a:solidFill>
                <a:latin typeface="Raleway"/>
                <a:ea typeface="Raleway"/>
                <a:cs typeface="Raleway"/>
                <a:sym typeface="Raleway"/>
              </a:defRPr>
            </a:lvl8pPr>
            <a:lvl9pPr marL="0" lvl="8" indent="0" algn="r">
              <a:lnSpc>
                <a:spcPct val="100000"/>
              </a:lnSpc>
              <a:spcBef>
                <a:spcPts val="0"/>
              </a:spcBef>
              <a:spcAft>
                <a:spcPts val="0"/>
              </a:spcAft>
              <a:buSzPts val="1000"/>
              <a:buNone/>
              <a:defRPr sz="1000" b="0" i="0" u="none" strike="noStrike" cap="none">
                <a:solidFill>
                  <a:schemeClr val="lt1"/>
                </a:solidFill>
                <a:latin typeface="Raleway"/>
                <a:ea typeface="Raleway"/>
                <a:cs typeface="Raleway"/>
                <a:sym typeface="Raleway"/>
              </a:defRPr>
            </a:lvl9pPr>
          </a:lstStyle>
          <a:p>
            <a:fld id="{00000000-1234-1234-1234-123412341234}" type="slidenum">
              <a:rPr lang="en-US" smtClean="0"/>
              <a:pPr/>
              <a:t>‹#›</a:t>
            </a:fld>
            <a:endParaRPr lang="en-US"/>
          </a:p>
        </p:txBody>
      </p:sp>
      <p:pic>
        <p:nvPicPr>
          <p:cNvPr id="39" name="Google Shape;39;p60"/>
          <p:cNvPicPr preferRelativeResize="0"/>
          <p:nvPr/>
        </p:nvPicPr>
        <p:blipFill rotWithShape="1">
          <a:blip r:embed="rId2">
            <a:alphaModFix/>
          </a:blip>
          <a:srcRect t="14380" b="10083"/>
          <a:stretch/>
        </p:blipFill>
        <p:spPr>
          <a:xfrm>
            <a:off x="-10479" y="4778374"/>
            <a:ext cx="1629531" cy="365127"/>
          </a:xfrm>
          <a:prstGeom prst="rect">
            <a:avLst/>
          </a:prstGeom>
          <a:noFill/>
          <a:ln>
            <a:noFill/>
          </a:ln>
        </p:spPr>
      </p:pic>
    </p:spTree>
    <p:extLst>
      <p:ext uri="{BB962C8B-B14F-4D97-AF65-F5344CB8AC3E}">
        <p14:creationId xmlns:p14="http://schemas.microsoft.com/office/powerpoint/2010/main" val="117734040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B06023-E2D0-D792-FD0E-BD9C6DB1910B}"/>
              </a:ext>
            </a:extLst>
          </p:cNvPr>
          <p:cNvSpPr>
            <a:spLocks noGrp="1"/>
          </p:cNvSpPr>
          <p:nvPr>
            <p:ph type="ctrTitle"/>
          </p:nvPr>
        </p:nvSpPr>
        <p:spPr>
          <a:xfrm>
            <a:off x="1143000" y="841773"/>
            <a:ext cx="6858000" cy="1790700"/>
          </a:xfrm>
        </p:spPr>
        <p:txBody>
          <a:bodyPr anchor="b"/>
          <a:lstStyle>
            <a:lvl1pPr algn="ctr">
              <a:defRPr sz="4500"/>
            </a:lvl1pPr>
          </a:lstStyle>
          <a:p>
            <a:r>
              <a:rPr lang="en-US"/>
              <a:t>Click to edit Master title style</a:t>
            </a:r>
            <a:endParaRPr lang="en-IN"/>
          </a:p>
        </p:txBody>
      </p:sp>
      <p:sp>
        <p:nvSpPr>
          <p:cNvPr id="3" name="Subtitle 2">
            <a:extLst>
              <a:ext uri="{FF2B5EF4-FFF2-40B4-BE49-F238E27FC236}">
                <a16:creationId xmlns:a16="http://schemas.microsoft.com/office/drawing/2014/main" id="{4CBDCEEE-F39A-57AA-248A-508B177A5E57}"/>
              </a:ext>
            </a:extLst>
          </p:cNvPr>
          <p:cNvSpPr>
            <a:spLocks noGrp="1"/>
          </p:cNvSpPr>
          <p:nvPr>
            <p:ph type="subTitle" idx="1"/>
          </p:nvPr>
        </p:nvSpPr>
        <p:spPr>
          <a:xfrm>
            <a:off x="1143000" y="2701529"/>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32B1F7A5-3DC0-3CF0-895F-858A64B3B33A}"/>
              </a:ext>
            </a:extLst>
          </p:cNvPr>
          <p:cNvSpPr>
            <a:spLocks noGrp="1"/>
          </p:cNvSpPr>
          <p:nvPr>
            <p:ph type="dt" sz="half" idx="10"/>
          </p:nvPr>
        </p:nvSpPr>
        <p:spPr/>
        <p:txBody>
          <a:bodyPr/>
          <a:lstStyle/>
          <a:p>
            <a:fld id="{14EBBEF0-411E-43B5-908E-FA94DE70CBB9}" type="datetimeFigureOut">
              <a:rPr lang="en-IN" smtClean="0"/>
              <a:t>21-11-2024</a:t>
            </a:fld>
            <a:endParaRPr lang="en-IN"/>
          </a:p>
        </p:txBody>
      </p:sp>
      <p:sp>
        <p:nvSpPr>
          <p:cNvPr id="5" name="Footer Placeholder 4">
            <a:extLst>
              <a:ext uri="{FF2B5EF4-FFF2-40B4-BE49-F238E27FC236}">
                <a16:creationId xmlns:a16="http://schemas.microsoft.com/office/drawing/2014/main" id="{F2375FA8-0E0F-272E-0ACE-BC5BDAC9FFF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F1FC46D-27BD-B786-6372-771064D2314A}"/>
              </a:ext>
            </a:extLst>
          </p:cNvPr>
          <p:cNvSpPr>
            <a:spLocks noGrp="1"/>
          </p:cNvSpPr>
          <p:nvPr>
            <p:ph type="sldNum" sz="quarter" idx="12"/>
          </p:nvPr>
        </p:nvSpPr>
        <p:spPr/>
        <p:txBody>
          <a:bodyPr/>
          <a:lstStyle/>
          <a:p>
            <a:fld id="{3CA4EA8E-282C-4E82-837E-DC628370C6BE}" type="slidenum">
              <a:rPr lang="en-IN" smtClean="0"/>
              <a:t>‹#›</a:t>
            </a:fld>
            <a:endParaRPr lang="en-IN"/>
          </a:p>
        </p:txBody>
      </p:sp>
    </p:spTree>
    <p:extLst>
      <p:ext uri="{BB962C8B-B14F-4D97-AF65-F5344CB8AC3E}">
        <p14:creationId xmlns:p14="http://schemas.microsoft.com/office/powerpoint/2010/main" val="295570613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6364F9-AB2A-BE68-3AB2-8A30FD946877}"/>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3D67886E-3966-E1BC-AB56-276C3BFF629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00A49E9-BEDF-884A-DCE6-A6FEDAEB626E}"/>
              </a:ext>
            </a:extLst>
          </p:cNvPr>
          <p:cNvSpPr>
            <a:spLocks noGrp="1"/>
          </p:cNvSpPr>
          <p:nvPr>
            <p:ph type="dt" sz="half" idx="10"/>
          </p:nvPr>
        </p:nvSpPr>
        <p:spPr/>
        <p:txBody>
          <a:bodyPr/>
          <a:lstStyle/>
          <a:p>
            <a:fld id="{14EBBEF0-411E-43B5-908E-FA94DE70CBB9}" type="datetimeFigureOut">
              <a:rPr lang="en-IN" smtClean="0"/>
              <a:t>21-11-2024</a:t>
            </a:fld>
            <a:endParaRPr lang="en-IN"/>
          </a:p>
        </p:txBody>
      </p:sp>
      <p:sp>
        <p:nvSpPr>
          <p:cNvPr id="5" name="Footer Placeholder 4">
            <a:extLst>
              <a:ext uri="{FF2B5EF4-FFF2-40B4-BE49-F238E27FC236}">
                <a16:creationId xmlns:a16="http://schemas.microsoft.com/office/drawing/2014/main" id="{366EC51C-C084-E6F9-D2EA-4D8384F2BB2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5FCCAB3-0A00-0DCA-033A-603D8AA91870}"/>
              </a:ext>
            </a:extLst>
          </p:cNvPr>
          <p:cNvSpPr>
            <a:spLocks noGrp="1"/>
          </p:cNvSpPr>
          <p:nvPr>
            <p:ph type="sldNum" sz="quarter" idx="12"/>
          </p:nvPr>
        </p:nvSpPr>
        <p:spPr/>
        <p:txBody>
          <a:bodyPr/>
          <a:lstStyle/>
          <a:p>
            <a:fld id="{3CA4EA8E-282C-4E82-837E-DC628370C6BE}" type="slidenum">
              <a:rPr lang="en-IN" smtClean="0"/>
              <a:t>‹#›</a:t>
            </a:fld>
            <a:endParaRPr lang="en-IN"/>
          </a:p>
        </p:txBody>
      </p:sp>
    </p:spTree>
    <p:extLst>
      <p:ext uri="{BB962C8B-B14F-4D97-AF65-F5344CB8AC3E}">
        <p14:creationId xmlns:p14="http://schemas.microsoft.com/office/powerpoint/2010/main" val="913440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userDrawn="1">
  <p:cSld name="ONE_COLUMN_TEXT">
    <p:spTree>
      <p:nvGrpSpPr>
        <p:cNvPr id="1" name="Shape 44"/>
        <p:cNvGrpSpPr/>
        <p:nvPr/>
      </p:nvGrpSpPr>
      <p:grpSpPr>
        <a:xfrm>
          <a:off x="0" y="0"/>
          <a:ext cx="0" cy="0"/>
          <a:chOff x="0" y="0"/>
          <a:chExt cx="0" cy="0"/>
        </a:xfrm>
      </p:grpSpPr>
      <p:sp>
        <p:nvSpPr>
          <p:cNvPr id="46" name="Google Shape;46;p7"/>
          <p:cNvSpPr txBox="1">
            <a:spLocks noGrp="1"/>
          </p:cNvSpPr>
          <p:nvPr>
            <p:ph type="body" idx="1"/>
          </p:nvPr>
        </p:nvSpPr>
        <p:spPr>
          <a:xfrm>
            <a:off x="311700" y="1254627"/>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000">
                <a:latin typeface="Calibri" panose="020F0502020204030204" pitchFamily="34" charset="0"/>
                <a:cs typeface="Calibri" panose="020F0502020204030204" pitchFamily="34" charset="0"/>
              </a:defRPr>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dirty="0"/>
          </a:p>
        </p:txBody>
      </p:sp>
      <p:sp>
        <p:nvSpPr>
          <p:cNvPr id="5" name="Google Shape;45;p7">
            <a:extLst>
              <a:ext uri="{FF2B5EF4-FFF2-40B4-BE49-F238E27FC236}">
                <a16:creationId xmlns:a16="http://schemas.microsoft.com/office/drawing/2014/main" id="{482C3779-B2BB-CEE4-3E2C-334B9C6C7D8A}"/>
              </a:ext>
            </a:extLst>
          </p:cNvPr>
          <p:cNvSpPr txBox="1">
            <a:spLocks noGrp="1"/>
          </p:cNvSpPr>
          <p:nvPr>
            <p:ph type="title"/>
          </p:nvPr>
        </p:nvSpPr>
        <p:spPr>
          <a:xfrm>
            <a:off x="302398" y="0"/>
            <a:ext cx="8006400" cy="853200"/>
          </a:xfrm>
          <a:prstGeom prst="rect">
            <a:avLst/>
          </a:prstGeom>
        </p:spPr>
        <p:txBody>
          <a:bodyPr spcFirstLastPara="1" wrap="square" lIns="91425" tIns="91425" rIns="91425" bIns="91425" anchor="ctr" anchorCtr="0">
            <a:noAutofit/>
          </a:bodyPr>
          <a:lstStyle>
            <a:lvl1pPr lvl="0">
              <a:spcBef>
                <a:spcPts val="0"/>
              </a:spcBef>
              <a:spcAft>
                <a:spcPts val="0"/>
              </a:spcAft>
              <a:buSzPts val="2400"/>
              <a:buNone/>
              <a:defRPr sz="2200">
                <a:solidFill>
                  <a:schemeClr val="tx1"/>
                </a:solidFill>
                <a:latin typeface="Raleway" pitchFamily="2" charset="0"/>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dirty="0"/>
          </a:p>
        </p:txBody>
      </p:sp>
      <p:sp>
        <p:nvSpPr>
          <p:cNvPr id="7" name="Slide Number Placeholder 5">
            <a:extLst>
              <a:ext uri="{FF2B5EF4-FFF2-40B4-BE49-F238E27FC236}">
                <a16:creationId xmlns:a16="http://schemas.microsoft.com/office/drawing/2014/main" id="{E53AC460-69CA-8F48-E3C8-414742235405}"/>
              </a:ext>
            </a:extLst>
          </p:cNvPr>
          <p:cNvSpPr>
            <a:spLocks noGrp="1"/>
          </p:cNvSpPr>
          <p:nvPr>
            <p:ph type="sldNum" sz="quarter" idx="12"/>
          </p:nvPr>
        </p:nvSpPr>
        <p:spPr>
          <a:xfrm>
            <a:off x="8492930" y="4810835"/>
            <a:ext cx="548700" cy="266454"/>
          </a:xfrm>
          <a:prstGeom prst="rect">
            <a:avLst/>
          </a:prstGeom>
        </p:spPr>
        <p:txBody>
          <a:bodyPr/>
          <a:lstStyle>
            <a:lvl1pPr>
              <a:defRPr>
                <a:latin typeface="Raleway" pitchFamily="2" charset="0"/>
              </a:defRPr>
            </a:lvl1pPr>
          </a:lstStyle>
          <a:p>
            <a:fld id="{66B530E6-33B2-49CF-A736-7C25316E718C}" type="slidenum">
              <a:rPr lang="en-US" smtClean="0"/>
              <a:pPr/>
              <a:t>‹#›</a:t>
            </a:fld>
            <a:endParaRPr lang="en-US" dirty="0"/>
          </a:p>
        </p:txBody>
      </p:sp>
      <p:pic>
        <p:nvPicPr>
          <p:cNvPr id="8" name="Picture 7">
            <a:extLst>
              <a:ext uri="{FF2B5EF4-FFF2-40B4-BE49-F238E27FC236}">
                <a16:creationId xmlns:a16="http://schemas.microsoft.com/office/drawing/2014/main" id="{2FAE2BEA-DAE3-C338-7ADD-C99D55298DDA}"/>
              </a:ext>
            </a:extLst>
          </p:cNvPr>
          <p:cNvPicPr>
            <a:picLocks noChangeAspect="1"/>
          </p:cNvPicPr>
          <p:nvPr userDrawn="1"/>
        </p:nvPicPr>
        <p:blipFill rotWithShape="1">
          <a:blip r:embed="rId2"/>
          <a:srcRect t="14381" b="10083"/>
          <a:stretch/>
        </p:blipFill>
        <p:spPr>
          <a:xfrm>
            <a:off x="-10479" y="4778374"/>
            <a:ext cx="1629531" cy="365126"/>
          </a:xfrm>
          <a:prstGeom prst="rect">
            <a:avLst/>
          </a:prstGeom>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50DEC5-93B7-FB4F-F004-3B3C43F2AF55}"/>
              </a:ext>
            </a:extLst>
          </p:cNvPr>
          <p:cNvSpPr>
            <a:spLocks noGrp="1"/>
          </p:cNvSpPr>
          <p:nvPr>
            <p:ph type="title"/>
          </p:nvPr>
        </p:nvSpPr>
        <p:spPr>
          <a:xfrm>
            <a:off x="623888" y="1282304"/>
            <a:ext cx="7886700" cy="2139553"/>
          </a:xfrm>
        </p:spPr>
        <p:txBody>
          <a:bodyPr anchor="b"/>
          <a:lstStyle>
            <a:lvl1pPr>
              <a:defRPr sz="45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B1489553-6518-A4E6-EA64-136339430836}"/>
              </a:ext>
            </a:extLst>
          </p:cNvPr>
          <p:cNvSpPr>
            <a:spLocks noGrp="1"/>
          </p:cNvSpPr>
          <p:nvPr>
            <p:ph type="body" idx="1"/>
          </p:nvPr>
        </p:nvSpPr>
        <p:spPr>
          <a:xfrm>
            <a:off x="623888" y="3442098"/>
            <a:ext cx="7886700" cy="1125141"/>
          </a:xfrm>
        </p:spPr>
        <p:txBody>
          <a:bodyPr/>
          <a:lstStyle>
            <a:lvl1pPr marL="0" indent="0">
              <a:buNone/>
              <a:defRPr sz="1800">
                <a:solidFill>
                  <a:schemeClr val="tx1">
                    <a:tint val="82000"/>
                  </a:schemeClr>
                </a:solidFill>
              </a:defRPr>
            </a:lvl1pPr>
            <a:lvl2pPr marL="342900" indent="0">
              <a:buNone/>
              <a:defRPr sz="1500">
                <a:solidFill>
                  <a:schemeClr val="tx1">
                    <a:tint val="82000"/>
                  </a:schemeClr>
                </a:solidFill>
              </a:defRPr>
            </a:lvl2pPr>
            <a:lvl3pPr marL="685800" indent="0">
              <a:buNone/>
              <a:defRPr sz="1350">
                <a:solidFill>
                  <a:schemeClr val="tx1">
                    <a:tint val="82000"/>
                  </a:schemeClr>
                </a:solidFill>
              </a:defRPr>
            </a:lvl3pPr>
            <a:lvl4pPr marL="1028700" indent="0">
              <a:buNone/>
              <a:defRPr sz="1200">
                <a:solidFill>
                  <a:schemeClr val="tx1">
                    <a:tint val="82000"/>
                  </a:schemeClr>
                </a:solidFill>
              </a:defRPr>
            </a:lvl4pPr>
            <a:lvl5pPr marL="1371600" indent="0">
              <a:buNone/>
              <a:defRPr sz="1200">
                <a:solidFill>
                  <a:schemeClr val="tx1">
                    <a:tint val="82000"/>
                  </a:schemeClr>
                </a:solidFill>
              </a:defRPr>
            </a:lvl5pPr>
            <a:lvl6pPr marL="1714500" indent="0">
              <a:buNone/>
              <a:defRPr sz="1200">
                <a:solidFill>
                  <a:schemeClr val="tx1">
                    <a:tint val="82000"/>
                  </a:schemeClr>
                </a:solidFill>
              </a:defRPr>
            </a:lvl6pPr>
            <a:lvl7pPr marL="2057400" indent="0">
              <a:buNone/>
              <a:defRPr sz="1200">
                <a:solidFill>
                  <a:schemeClr val="tx1">
                    <a:tint val="82000"/>
                  </a:schemeClr>
                </a:solidFill>
              </a:defRPr>
            </a:lvl7pPr>
            <a:lvl8pPr marL="2400300" indent="0">
              <a:buNone/>
              <a:defRPr sz="1200">
                <a:solidFill>
                  <a:schemeClr val="tx1">
                    <a:tint val="82000"/>
                  </a:schemeClr>
                </a:solidFill>
              </a:defRPr>
            </a:lvl8pPr>
            <a:lvl9pPr marL="2743200" indent="0">
              <a:buNone/>
              <a:defRPr sz="12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75953F3-DEEC-CDB4-EAE3-2DCB6D502588}"/>
              </a:ext>
            </a:extLst>
          </p:cNvPr>
          <p:cNvSpPr>
            <a:spLocks noGrp="1"/>
          </p:cNvSpPr>
          <p:nvPr>
            <p:ph type="dt" sz="half" idx="10"/>
          </p:nvPr>
        </p:nvSpPr>
        <p:spPr/>
        <p:txBody>
          <a:bodyPr/>
          <a:lstStyle/>
          <a:p>
            <a:fld id="{14EBBEF0-411E-43B5-908E-FA94DE70CBB9}" type="datetimeFigureOut">
              <a:rPr lang="en-IN" smtClean="0"/>
              <a:t>21-11-2024</a:t>
            </a:fld>
            <a:endParaRPr lang="en-IN"/>
          </a:p>
        </p:txBody>
      </p:sp>
      <p:sp>
        <p:nvSpPr>
          <p:cNvPr id="5" name="Footer Placeholder 4">
            <a:extLst>
              <a:ext uri="{FF2B5EF4-FFF2-40B4-BE49-F238E27FC236}">
                <a16:creationId xmlns:a16="http://schemas.microsoft.com/office/drawing/2014/main" id="{05FF0B36-5DF6-32C3-F2D2-5E33B17C3F6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C88BC5F-4E1A-00A3-BB4F-224E1475EB87}"/>
              </a:ext>
            </a:extLst>
          </p:cNvPr>
          <p:cNvSpPr>
            <a:spLocks noGrp="1"/>
          </p:cNvSpPr>
          <p:nvPr>
            <p:ph type="sldNum" sz="quarter" idx="12"/>
          </p:nvPr>
        </p:nvSpPr>
        <p:spPr/>
        <p:txBody>
          <a:bodyPr/>
          <a:lstStyle/>
          <a:p>
            <a:fld id="{3CA4EA8E-282C-4E82-837E-DC628370C6BE}" type="slidenum">
              <a:rPr lang="en-IN" smtClean="0"/>
              <a:t>‹#›</a:t>
            </a:fld>
            <a:endParaRPr lang="en-IN"/>
          </a:p>
        </p:txBody>
      </p:sp>
    </p:spTree>
    <p:extLst>
      <p:ext uri="{BB962C8B-B14F-4D97-AF65-F5344CB8AC3E}">
        <p14:creationId xmlns:p14="http://schemas.microsoft.com/office/powerpoint/2010/main" val="233105032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9DD06D-92D2-81B1-0D7D-E6B340F93DD5}"/>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7068E604-5A2D-8789-7AB0-B26832A3C0CE}"/>
              </a:ext>
            </a:extLst>
          </p:cNvPr>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3E9B48CF-AE25-B2B5-F5DA-F3F2C73C7CE8}"/>
              </a:ext>
            </a:extLst>
          </p:cNvPr>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48CC2986-F328-11AA-3B31-233521FEF5E7}"/>
              </a:ext>
            </a:extLst>
          </p:cNvPr>
          <p:cNvSpPr>
            <a:spLocks noGrp="1"/>
          </p:cNvSpPr>
          <p:nvPr>
            <p:ph type="dt" sz="half" idx="10"/>
          </p:nvPr>
        </p:nvSpPr>
        <p:spPr/>
        <p:txBody>
          <a:bodyPr/>
          <a:lstStyle/>
          <a:p>
            <a:fld id="{14EBBEF0-411E-43B5-908E-FA94DE70CBB9}" type="datetimeFigureOut">
              <a:rPr lang="en-IN" smtClean="0"/>
              <a:t>21-11-2024</a:t>
            </a:fld>
            <a:endParaRPr lang="en-IN"/>
          </a:p>
        </p:txBody>
      </p:sp>
      <p:sp>
        <p:nvSpPr>
          <p:cNvPr id="6" name="Footer Placeholder 5">
            <a:extLst>
              <a:ext uri="{FF2B5EF4-FFF2-40B4-BE49-F238E27FC236}">
                <a16:creationId xmlns:a16="http://schemas.microsoft.com/office/drawing/2014/main" id="{9377B53D-36D5-0F4E-0AC9-C8969ED93B0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AE5822D-CA91-3307-00C2-B4CDA87472BB}"/>
              </a:ext>
            </a:extLst>
          </p:cNvPr>
          <p:cNvSpPr>
            <a:spLocks noGrp="1"/>
          </p:cNvSpPr>
          <p:nvPr>
            <p:ph type="sldNum" sz="quarter" idx="12"/>
          </p:nvPr>
        </p:nvSpPr>
        <p:spPr/>
        <p:txBody>
          <a:bodyPr/>
          <a:lstStyle/>
          <a:p>
            <a:fld id="{3CA4EA8E-282C-4E82-837E-DC628370C6BE}" type="slidenum">
              <a:rPr lang="en-IN" smtClean="0"/>
              <a:t>‹#›</a:t>
            </a:fld>
            <a:endParaRPr lang="en-IN"/>
          </a:p>
        </p:txBody>
      </p:sp>
    </p:spTree>
    <p:extLst>
      <p:ext uri="{BB962C8B-B14F-4D97-AF65-F5344CB8AC3E}">
        <p14:creationId xmlns:p14="http://schemas.microsoft.com/office/powerpoint/2010/main" val="405858505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0116F2-3560-3C6A-EC8C-5CABD0F0814F}"/>
              </a:ext>
            </a:extLst>
          </p:cNvPr>
          <p:cNvSpPr>
            <a:spLocks noGrp="1"/>
          </p:cNvSpPr>
          <p:nvPr>
            <p:ph type="title"/>
          </p:nvPr>
        </p:nvSpPr>
        <p:spPr>
          <a:xfrm>
            <a:off x="629841" y="273844"/>
            <a:ext cx="7886700" cy="99417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3C9379BC-66E8-6E6B-30D8-C032FB06E8BE}"/>
              </a:ext>
            </a:extLst>
          </p:cNvPr>
          <p:cNvSpPr>
            <a:spLocks noGrp="1"/>
          </p:cNvSpPr>
          <p:nvPr>
            <p:ph type="body" idx="1"/>
          </p:nvPr>
        </p:nvSpPr>
        <p:spPr>
          <a:xfrm>
            <a:off x="629842" y="1260873"/>
            <a:ext cx="386834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C7062678-8890-5C22-CE84-41AA8CF93094}"/>
              </a:ext>
            </a:extLst>
          </p:cNvPr>
          <p:cNvSpPr>
            <a:spLocks noGrp="1"/>
          </p:cNvSpPr>
          <p:nvPr>
            <p:ph sz="half" idx="2"/>
          </p:nvPr>
        </p:nvSpPr>
        <p:spPr>
          <a:xfrm>
            <a:off x="629842" y="1878807"/>
            <a:ext cx="386834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BFD3CD97-B889-0A3B-69A2-94EE3FB1FECD}"/>
              </a:ext>
            </a:extLst>
          </p:cNvPr>
          <p:cNvSpPr>
            <a:spLocks noGrp="1"/>
          </p:cNvSpPr>
          <p:nvPr>
            <p:ph type="body" sz="quarter" idx="3"/>
          </p:nvPr>
        </p:nvSpPr>
        <p:spPr>
          <a:xfrm>
            <a:off x="4629150" y="1260873"/>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180B9B1A-1A73-97C6-B687-D2B417EA8BC9}"/>
              </a:ext>
            </a:extLst>
          </p:cNvPr>
          <p:cNvSpPr>
            <a:spLocks noGrp="1"/>
          </p:cNvSpPr>
          <p:nvPr>
            <p:ph sz="quarter" idx="4"/>
          </p:nvPr>
        </p:nvSpPr>
        <p:spPr>
          <a:xfrm>
            <a:off x="4629150" y="1878807"/>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BE7F306A-BE16-A28E-CD10-2A81D48DB1E9}"/>
              </a:ext>
            </a:extLst>
          </p:cNvPr>
          <p:cNvSpPr>
            <a:spLocks noGrp="1"/>
          </p:cNvSpPr>
          <p:nvPr>
            <p:ph type="dt" sz="half" idx="10"/>
          </p:nvPr>
        </p:nvSpPr>
        <p:spPr/>
        <p:txBody>
          <a:bodyPr/>
          <a:lstStyle/>
          <a:p>
            <a:fld id="{14EBBEF0-411E-43B5-908E-FA94DE70CBB9}" type="datetimeFigureOut">
              <a:rPr lang="en-IN" smtClean="0"/>
              <a:t>21-11-2024</a:t>
            </a:fld>
            <a:endParaRPr lang="en-IN"/>
          </a:p>
        </p:txBody>
      </p:sp>
      <p:sp>
        <p:nvSpPr>
          <p:cNvPr id="8" name="Footer Placeholder 7">
            <a:extLst>
              <a:ext uri="{FF2B5EF4-FFF2-40B4-BE49-F238E27FC236}">
                <a16:creationId xmlns:a16="http://schemas.microsoft.com/office/drawing/2014/main" id="{E19F7E19-E615-BC60-64E1-5A29E33C0A58}"/>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A44207A6-C8D1-CEE5-3B0D-05F9F647DC79}"/>
              </a:ext>
            </a:extLst>
          </p:cNvPr>
          <p:cNvSpPr>
            <a:spLocks noGrp="1"/>
          </p:cNvSpPr>
          <p:nvPr>
            <p:ph type="sldNum" sz="quarter" idx="12"/>
          </p:nvPr>
        </p:nvSpPr>
        <p:spPr/>
        <p:txBody>
          <a:bodyPr/>
          <a:lstStyle/>
          <a:p>
            <a:fld id="{3CA4EA8E-282C-4E82-837E-DC628370C6BE}" type="slidenum">
              <a:rPr lang="en-IN" smtClean="0"/>
              <a:t>‹#›</a:t>
            </a:fld>
            <a:endParaRPr lang="en-IN"/>
          </a:p>
        </p:txBody>
      </p:sp>
    </p:spTree>
    <p:extLst>
      <p:ext uri="{BB962C8B-B14F-4D97-AF65-F5344CB8AC3E}">
        <p14:creationId xmlns:p14="http://schemas.microsoft.com/office/powerpoint/2010/main" val="283378693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C48F1D-A8FC-C70C-9919-1F2C88973E49}"/>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FB1FD6EA-DA3F-6A0E-336C-0EDC565E0917}"/>
              </a:ext>
            </a:extLst>
          </p:cNvPr>
          <p:cNvSpPr>
            <a:spLocks noGrp="1"/>
          </p:cNvSpPr>
          <p:nvPr>
            <p:ph type="dt" sz="half" idx="10"/>
          </p:nvPr>
        </p:nvSpPr>
        <p:spPr/>
        <p:txBody>
          <a:bodyPr/>
          <a:lstStyle/>
          <a:p>
            <a:fld id="{14EBBEF0-411E-43B5-908E-FA94DE70CBB9}" type="datetimeFigureOut">
              <a:rPr lang="en-IN" smtClean="0"/>
              <a:t>21-11-2024</a:t>
            </a:fld>
            <a:endParaRPr lang="en-IN"/>
          </a:p>
        </p:txBody>
      </p:sp>
      <p:sp>
        <p:nvSpPr>
          <p:cNvPr id="4" name="Footer Placeholder 3">
            <a:extLst>
              <a:ext uri="{FF2B5EF4-FFF2-40B4-BE49-F238E27FC236}">
                <a16:creationId xmlns:a16="http://schemas.microsoft.com/office/drawing/2014/main" id="{C3D471FA-2D7B-3B62-163D-09451691BD91}"/>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7B177377-EDE9-88E5-22D3-A7383626FC17}"/>
              </a:ext>
            </a:extLst>
          </p:cNvPr>
          <p:cNvSpPr>
            <a:spLocks noGrp="1"/>
          </p:cNvSpPr>
          <p:nvPr>
            <p:ph type="sldNum" sz="quarter" idx="12"/>
          </p:nvPr>
        </p:nvSpPr>
        <p:spPr/>
        <p:txBody>
          <a:bodyPr/>
          <a:lstStyle/>
          <a:p>
            <a:fld id="{3CA4EA8E-282C-4E82-837E-DC628370C6BE}" type="slidenum">
              <a:rPr lang="en-IN" smtClean="0"/>
              <a:t>‹#›</a:t>
            </a:fld>
            <a:endParaRPr lang="en-IN"/>
          </a:p>
        </p:txBody>
      </p:sp>
    </p:spTree>
    <p:extLst>
      <p:ext uri="{BB962C8B-B14F-4D97-AF65-F5344CB8AC3E}">
        <p14:creationId xmlns:p14="http://schemas.microsoft.com/office/powerpoint/2010/main" val="387046430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395F288-C5E1-3609-A19C-F05DBF31D25D}"/>
              </a:ext>
            </a:extLst>
          </p:cNvPr>
          <p:cNvSpPr>
            <a:spLocks noGrp="1"/>
          </p:cNvSpPr>
          <p:nvPr>
            <p:ph type="dt" sz="half" idx="10"/>
          </p:nvPr>
        </p:nvSpPr>
        <p:spPr/>
        <p:txBody>
          <a:bodyPr/>
          <a:lstStyle/>
          <a:p>
            <a:fld id="{14EBBEF0-411E-43B5-908E-FA94DE70CBB9}" type="datetimeFigureOut">
              <a:rPr lang="en-IN" smtClean="0"/>
              <a:t>21-11-2024</a:t>
            </a:fld>
            <a:endParaRPr lang="en-IN"/>
          </a:p>
        </p:txBody>
      </p:sp>
      <p:sp>
        <p:nvSpPr>
          <p:cNvPr id="3" name="Footer Placeholder 2">
            <a:extLst>
              <a:ext uri="{FF2B5EF4-FFF2-40B4-BE49-F238E27FC236}">
                <a16:creationId xmlns:a16="http://schemas.microsoft.com/office/drawing/2014/main" id="{1FF2809E-C893-F33D-D917-B90B844125BE}"/>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3549AFAB-F413-9BE8-E350-E9F2A9D56CE2}"/>
              </a:ext>
            </a:extLst>
          </p:cNvPr>
          <p:cNvSpPr>
            <a:spLocks noGrp="1"/>
          </p:cNvSpPr>
          <p:nvPr>
            <p:ph type="sldNum" sz="quarter" idx="12"/>
          </p:nvPr>
        </p:nvSpPr>
        <p:spPr/>
        <p:txBody>
          <a:bodyPr/>
          <a:lstStyle/>
          <a:p>
            <a:fld id="{3CA4EA8E-282C-4E82-837E-DC628370C6BE}" type="slidenum">
              <a:rPr lang="en-IN" smtClean="0"/>
              <a:t>‹#›</a:t>
            </a:fld>
            <a:endParaRPr lang="en-IN"/>
          </a:p>
        </p:txBody>
      </p:sp>
    </p:spTree>
    <p:extLst>
      <p:ext uri="{BB962C8B-B14F-4D97-AF65-F5344CB8AC3E}">
        <p14:creationId xmlns:p14="http://schemas.microsoft.com/office/powerpoint/2010/main" val="348027993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40049C-FD99-45EA-073D-968742D213E1}"/>
              </a:ext>
            </a:extLst>
          </p:cNvPr>
          <p:cNvSpPr>
            <a:spLocks noGrp="1"/>
          </p:cNvSpPr>
          <p:nvPr>
            <p:ph type="title"/>
          </p:nvPr>
        </p:nvSpPr>
        <p:spPr>
          <a:xfrm>
            <a:off x="629842" y="342900"/>
            <a:ext cx="2949178" cy="1200150"/>
          </a:xfrm>
        </p:spPr>
        <p:txBody>
          <a:bodyPr anchor="b"/>
          <a:lstStyle>
            <a:lvl1pPr>
              <a:defRPr sz="24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0D6BF4BF-54F9-7AA3-D6DA-505F690CDB0E}"/>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6A759791-0B6F-268B-0D05-F7BD8E324B20}"/>
              </a:ext>
            </a:extLst>
          </p:cNvPr>
          <p:cNvSpPr>
            <a:spLocks noGrp="1"/>
          </p:cNvSpPr>
          <p:nvPr>
            <p:ph type="body" sz="half" idx="2"/>
          </p:nvPr>
        </p:nvSpPr>
        <p:spPr>
          <a:xfrm>
            <a:off x="629842"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87DAC552-3D1B-2466-4629-E4F773123C14}"/>
              </a:ext>
            </a:extLst>
          </p:cNvPr>
          <p:cNvSpPr>
            <a:spLocks noGrp="1"/>
          </p:cNvSpPr>
          <p:nvPr>
            <p:ph type="dt" sz="half" idx="10"/>
          </p:nvPr>
        </p:nvSpPr>
        <p:spPr/>
        <p:txBody>
          <a:bodyPr/>
          <a:lstStyle/>
          <a:p>
            <a:fld id="{14EBBEF0-411E-43B5-908E-FA94DE70CBB9}" type="datetimeFigureOut">
              <a:rPr lang="en-IN" smtClean="0"/>
              <a:t>21-11-2024</a:t>
            </a:fld>
            <a:endParaRPr lang="en-IN"/>
          </a:p>
        </p:txBody>
      </p:sp>
      <p:sp>
        <p:nvSpPr>
          <p:cNvPr id="6" name="Footer Placeholder 5">
            <a:extLst>
              <a:ext uri="{FF2B5EF4-FFF2-40B4-BE49-F238E27FC236}">
                <a16:creationId xmlns:a16="http://schemas.microsoft.com/office/drawing/2014/main" id="{24651C4E-7C14-9CB4-98CF-E2CB0630D4F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0017B11-B566-F001-02F7-477280591545}"/>
              </a:ext>
            </a:extLst>
          </p:cNvPr>
          <p:cNvSpPr>
            <a:spLocks noGrp="1"/>
          </p:cNvSpPr>
          <p:nvPr>
            <p:ph type="sldNum" sz="quarter" idx="12"/>
          </p:nvPr>
        </p:nvSpPr>
        <p:spPr/>
        <p:txBody>
          <a:bodyPr/>
          <a:lstStyle/>
          <a:p>
            <a:fld id="{3CA4EA8E-282C-4E82-837E-DC628370C6BE}" type="slidenum">
              <a:rPr lang="en-IN" smtClean="0"/>
              <a:t>‹#›</a:t>
            </a:fld>
            <a:endParaRPr lang="en-IN"/>
          </a:p>
        </p:txBody>
      </p:sp>
    </p:spTree>
    <p:extLst>
      <p:ext uri="{BB962C8B-B14F-4D97-AF65-F5344CB8AC3E}">
        <p14:creationId xmlns:p14="http://schemas.microsoft.com/office/powerpoint/2010/main" val="280038242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AF145B-9805-4663-2E09-653C7A0BD724}"/>
              </a:ext>
            </a:extLst>
          </p:cNvPr>
          <p:cNvSpPr>
            <a:spLocks noGrp="1"/>
          </p:cNvSpPr>
          <p:nvPr>
            <p:ph type="title"/>
          </p:nvPr>
        </p:nvSpPr>
        <p:spPr>
          <a:xfrm>
            <a:off x="629842" y="342900"/>
            <a:ext cx="2949178" cy="1200150"/>
          </a:xfrm>
        </p:spPr>
        <p:txBody>
          <a:bodyPr anchor="b"/>
          <a:lstStyle>
            <a:lvl1pPr>
              <a:defRPr sz="24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D439F77C-0F2C-C0A2-C1DB-F04108A14158}"/>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IN"/>
          </a:p>
        </p:txBody>
      </p:sp>
      <p:sp>
        <p:nvSpPr>
          <p:cNvPr id="4" name="Text Placeholder 3">
            <a:extLst>
              <a:ext uri="{FF2B5EF4-FFF2-40B4-BE49-F238E27FC236}">
                <a16:creationId xmlns:a16="http://schemas.microsoft.com/office/drawing/2014/main" id="{18C1D8FA-C455-0F68-FD73-41E8149ED443}"/>
              </a:ext>
            </a:extLst>
          </p:cNvPr>
          <p:cNvSpPr>
            <a:spLocks noGrp="1"/>
          </p:cNvSpPr>
          <p:nvPr>
            <p:ph type="body" sz="half" idx="2"/>
          </p:nvPr>
        </p:nvSpPr>
        <p:spPr>
          <a:xfrm>
            <a:off x="629842"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F9FEB672-2B85-16BC-BA5F-E5F15D6F3D8A}"/>
              </a:ext>
            </a:extLst>
          </p:cNvPr>
          <p:cNvSpPr>
            <a:spLocks noGrp="1"/>
          </p:cNvSpPr>
          <p:nvPr>
            <p:ph type="dt" sz="half" idx="10"/>
          </p:nvPr>
        </p:nvSpPr>
        <p:spPr/>
        <p:txBody>
          <a:bodyPr/>
          <a:lstStyle/>
          <a:p>
            <a:fld id="{14EBBEF0-411E-43B5-908E-FA94DE70CBB9}" type="datetimeFigureOut">
              <a:rPr lang="en-IN" smtClean="0"/>
              <a:t>21-11-2024</a:t>
            </a:fld>
            <a:endParaRPr lang="en-IN"/>
          </a:p>
        </p:txBody>
      </p:sp>
      <p:sp>
        <p:nvSpPr>
          <p:cNvPr id="6" name="Footer Placeholder 5">
            <a:extLst>
              <a:ext uri="{FF2B5EF4-FFF2-40B4-BE49-F238E27FC236}">
                <a16:creationId xmlns:a16="http://schemas.microsoft.com/office/drawing/2014/main" id="{50D32783-A5E7-CB51-A136-4E7BEAFB8FB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10B6382-9413-37CA-5121-9A007718316D}"/>
              </a:ext>
            </a:extLst>
          </p:cNvPr>
          <p:cNvSpPr>
            <a:spLocks noGrp="1"/>
          </p:cNvSpPr>
          <p:nvPr>
            <p:ph type="sldNum" sz="quarter" idx="12"/>
          </p:nvPr>
        </p:nvSpPr>
        <p:spPr/>
        <p:txBody>
          <a:bodyPr/>
          <a:lstStyle/>
          <a:p>
            <a:fld id="{3CA4EA8E-282C-4E82-837E-DC628370C6BE}" type="slidenum">
              <a:rPr lang="en-IN" smtClean="0"/>
              <a:t>‹#›</a:t>
            </a:fld>
            <a:endParaRPr lang="en-IN"/>
          </a:p>
        </p:txBody>
      </p:sp>
    </p:spTree>
    <p:extLst>
      <p:ext uri="{BB962C8B-B14F-4D97-AF65-F5344CB8AC3E}">
        <p14:creationId xmlns:p14="http://schemas.microsoft.com/office/powerpoint/2010/main" val="210503250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0A8AF1-1C8D-98A5-08E9-7DBD5A285631}"/>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576F8C18-023E-6FDC-23AC-A0186CD41EA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AC63029-5E48-A4DF-71FF-02353C2F099A}"/>
              </a:ext>
            </a:extLst>
          </p:cNvPr>
          <p:cNvSpPr>
            <a:spLocks noGrp="1"/>
          </p:cNvSpPr>
          <p:nvPr>
            <p:ph type="dt" sz="half" idx="10"/>
          </p:nvPr>
        </p:nvSpPr>
        <p:spPr/>
        <p:txBody>
          <a:bodyPr/>
          <a:lstStyle/>
          <a:p>
            <a:fld id="{14EBBEF0-411E-43B5-908E-FA94DE70CBB9}" type="datetimeFigureOut">
              <a:rPr lang="en-IN" smtClean="0"/>
              <a:t>21-11-2024</a:t>
            </a:fld>
            <a:endParaRPr lang="en-IN"/>
          </a:p>
        </p:txBody>
      </p:sp>
      <p:sp>
        <p:nvSpPr>
          <p:cNvPr id="5" name="Footer Placeholder 4">
            <a:extLst>
              <a:ext uri="{FF2B5EF4-FFF2-40B4-BE49-F238E27FC236}">
                <a16:creationId xmlns:a16="http://schemas.microsoft.com/office/drawing/2014/main" id="{D0DB537C-A7E5-E39C-C69A-C5A2FF0B316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8F544E6-A719-97E4-041F-AD5C74221153}"/>
              </a:ext>
            </a:extLst>
          </p:cNvPr>
          <p:cNvSpPr>
            <a:spLocks noGrp="1"/>
          </p:cNvSpPr>
          <p:nvPr>
            <p:ph type="sldNum" sz="quarter" idx="12"/>
          </p:nvPr>
        </p:nvSpPr>
        <p:spPr/>
        <p:txBody>
          <a:bodyPr/>
          <a:lstStyle/>
          <a:p>
            <a:fld id="{3CA4EA8E-282C-4E82-837E-DC628370C6BE}" type="slidenum">
              <a:rPr lang="en-IN" smtClean="0"/>
              <a:t>‹#›</a:t>
            </a:fld>
            <a:endParaRPr lang="en-IN"/>
          </a:p>
        </p:txBody>
      </p:sp>
    </p:spTree>
    <p:extLst>
      <p:ext uri="{BB962C8B-B14F-4D97-AF65-F5344CB8AC3E}">
        <p14:creationId xmlns:p14="http://schemas.microsoft.com/office/powerpoint/2010/main" val="281492062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4CF3F68-985C-6CCF-6F18-27D9BB444EE3}"/>
              </a:ext>
            </a:extLst>
          </p:cNvPr>
          <p:cNvSpPr>
            <a:spLocks noGrp="1"/>
          </p:cNvSpPr>
          <p:nvPr>
            <p:ph type="title" orient="vert"/>
          </p:nvPr>
        </p:nvSpPr>
        <p:spPr>
          <a:xfrm>
            <a:off x="6543675" y="273844"/>
            <a:ext cx="1971675" cy="4358879"/>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203A62A-88DD-5A61-4036-66E3A14E14CB}"/>
              </a:ext>
            </a:extLst>
          </p:cNvPr>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A552C47-8BDC-ED0B-2137-A7D7D3B80EF0}"/>
              </a:ext>
            </a:extLst>
          </p:cNvPr>
          <p:cNvSpPr>
            <a:spLocks noGrp="1"/>
          </p:cNvSpPr>
          <p:nvPr>
            <p:ph type="dt" sz="half" idx="10"/>
          </p:nvPr>
        </p:nvSpPr>
        <p:spPr/>
        <p:txBody>
          <a:bodyPr/>
          <a:lstStyle/>
          <a:p>
            <a:fld id="{14EBBEF0-411E-43B5-908E-FA94DE70CBB9}" type="datetimeFigureOut">
              <a:rPr lang="en-IN" smtClean="0"/>
              <a:t>21-11-2024</a:t>
            </a:fld>
            <a:endParaRPr lang="en-IN"/>
          </a:p>
        </p:txBody>
      </p:sp>
      <p:sp>
        <p:nvSpPr>
          <p:cNvPr id="5" name="Footer Placeholder 4">
            <a:extLst>
              <a:ext uri="{FF2B5EF4-FFF2-40B4-BE49-F238E27FC236}">
                <a16:creationId xmlns:a16="http://schemas.microsoft.com/office/drawing/2014/main" id="{B1C237DC-6BEC-51F7-8629-F69D02D1C7A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F556CB1-AC56-28FB-775F-1D7B8B0839B9}"/>
              </a:ext>
            </a:extLst>
          </p:cNvPr>
          <p:cNvSpPr>
            <a:spLocks noGrp="1"/>
          </p:cNvSpPr>
          <p:nvPr>
            <p:ph type="sldNum" sz="quarter" idx="12"/>
          </p:nvPr>
        </p:nvSpPr>
        <p:spPr/>
        <p:txBody>
          <a:bodyPr/>
          <a:lstStyle/>
          <a:p>
            <a:fld id="{3CA4EA8E-282C-4E82-837E-DC628370C6BE}" type="slidenum">
              <a:rPr lang="en-IN" smtClean="0"/>
              <a:t>‹#›</a:t>
            </a:fld>
            <a:endParaRPr lang="en-IN"/>
          </a:p>
        </p:txBody>
      </p:sp>
    </p:spTree>
    <p:extLst>
      <p:ext uri="{BB962C8B-B14F-4D97-AF65-F5344CB8AC3E}">
        <p14:creationId xmlns:p14="http://schemas.microsoft.com/office/powerpoint/2010/main" val="403366462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92045F-E5B2-8087-C76B-A3202C6467C7}"/>
              </a:ext>
            </a:extLst>
          </p:cNvPr>
          <p:cNvSpPr>
            <a:spLocks noGrp="1"/>
          </p:cNvSpPr>
          <p:nvPr>
            <p:ph type="ctrTitle"/>
          </p:nvPr>
        </p:nvSpPr>
        <p:spPr>
          <a:xfrm>
            <a:off x="1143000" y="841773"/>
            <a:ext cx="6858000" cy="1790700"/>
          </a:xfrm>
        </p:spPr>
        <p:txBody>
          <a:bodyPr anchor="b"/>
          <a:lstStyle>
            <a:lvl1pPr algn="ctr">
              <a:defRPr sz="4500"/>
            </a:lvl1pPr>
          </a:lstStyle>
          <a:p>
            <a:r>
              <a:rPr lang="en-US"/>
              <a:t>Click to edit Master title style</a:t>
            </a:r>
            <a:endParaRPr lang="en-IN"/>
          </a:p>
        </p:txBody>
      </p:sp>
      <p:sp>
        <p:nvSpPr>
          <p:cNvPr id="3" name="Subtitle 2">
            <a:extLst>
              <a:ext uri="{FF2B5EF4-FFF2-40B4-BE49-F238E27FC236}">
                <a16:creationId xmlns:a16="http://schemas.microsoft.com/office/drawing/2014/main" id="{430DD3CD-AF16-F7E2-688A-08861CBC80EA}"/>
              </a:ext>
            </a:extLst>
          </p:cNvPr>
          <p:cNvSpPr>
            <a:spLocks noGrp="1"/>
          </p:cNvSpPr>
          <p:nvPr>
            <p:ph type="subTitle" idx="1"/>
          </p:nvPr>
        </p:nvSpPr>
        <p:spPr>
          <a:xfrm>
            <a:off x="1143000" y="2701529"/>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F3FC2317-64B2-B30E-2E9B-F4340FFDF5A5}"/>
              </a:ext>
            </a:extLst>
          </p:cNvPr>
          <p:cNvSpPr>
            <a:spLocks noGrp="1"/>
          </p:cNvSpPr>
          <p:nvPr>
            <p:ph type="dt" sz="half" idx="10"/>
          </p:nvPr>
        </p:nvSpPr>
        <p:spPr/>
        <p:txBody>
          <a:bodyPr/>
          <a:lstStyle/>
          <a:p>
            <a:fld id="{AEF538B0-0891-4C31-B5DC-3532A8556A84}" type="datetimeFigureOut">
              <a:rPr lang="en-IN" smtClean="0"/>
              <a:t>21-11-2024</a:t>
            </a:fld>
            <a:endParaRPr lang="en-IN"/>
          </a:p>
        </p:txBody>
      </p:sp>
      <p:sp>
        <p:nvSpPr>
          <p:cNvPr id="5" name="Footer Placeholder 4">
            <a:extLst>
              <a:ext uri="{FF2B5EF4-FFF2-40B4-BE49-F238E27FC236}">
                <a16:creationId xmlns:a16="http://schemas.microsoft.com/office/drawing/2014/main" id="{9393ED69-421C-AB49-C59B-A9F4692D8B1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97485AF-D9DC-ADBB-D5A2-7ADDD5298565}"/>
              </a:ext>
            </a:extLst>
          </p:cNvPr>
          <p:cNvSpPr>
            <a:spLocks noGrp="1"/>
          </p:cNvSpPr>
          <p:nvPr>
            <p:ph type="sldNum" sz="quarter" idx="12"/>
          </p:nvPr>
        </p:nvSpPr>
        <p:spPr/>
        <p:txBody>
          <a:bodyPr/>
          <a:lstStyle/>
          <a:p>
            <a:fld id="{00000000-1234-1234-1234-123412341234}" type="slidenum">
              <a:rPr lang="en" smtClean="0"/>
              <a:pPr/>
              <a:t>‹#›</a:t>
            </a:fld>
            <a:endParaRPr lang="en" dirty="0"/>
          </a:p>
        </p:txBody>
      </p:sp>
    </p:spTree>
    <p:extLst>
      <p:ext uri="{BB962C8B-B14F-4D97-AF65-F5344CB8AC3E}">
        <p14:creationId xmlns:p14="http://schemas.microsoft.com/office/powerpoint/2010/main" val="2347444433"/>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B9630DA-C8F6-4DCB-07B4-8474A714CA0E}"/>
              </a:ext>
            </a:extLst>
          </p:cNvPr>
          <p:cNvSpPr>
            <a:spLocks noGrp="1"/>
          </p:cNvSpPr>
          <p:nvPr>
            <p:ph type="pic" idx="1"/>
          </p:nvPr>
        </p:nvSpPr>
        <p:spPr>
          <a:xfrm>
            <a:off x="3887391" y="1537097"/>
            <a:ext cx="4629150" cy="2858691"/>
          </a:xfrm>
        </p:spPr>
        <p:txBody>
          <a:bodyPr>
            <a:normAutofit/>
          </a:bodyPr>
          <a:lstStyle>
            <a:lvl1pPr marL="0" indent="0">
              <a:buNone/>
              <a:defRPr sz="1000">
                <a:latin typeface="Calibri" panose="020F0502020204030204" pitchFamily="34" charset="0"/>
                <a:cs typeface="Calibri" panose="020F0502020204030204" pitchFamily="34" charset="0"/>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IN" dirty="0"/>
          </a:p>
        </p:txBody>
      </p:sp>
      <p:sp>
        <p:nvSpPr>
          <p:cNvPr id="4" name="Text Placeholder 3">
            <a:extLst>
              <a:ext uri="{FF2B5EF4-FFF2-40B4-BE49-F238E27FC236}">
                <a16:creationId xmlns:a16="http://schemas.microsoft.com/office/drawing/2014/main" id="{2D23ABE9-772D-629A-0846-B8D8655E488F}"/>
              </a:ext>
            </a:extLst>
          </p:cNvPr>
          <p:cNvSpPr>
            <a:spLocks noGrp="1"/>
          </p:cNvSpPr>
          <p:nvPr>
            <p:ph type="body" sz="half" idx="2"/>
          </p:nvPr>
        </p:nvSpPr>
        <p:spPr>
          <a:xfrm>
            <a:off x="629841" y="1543050"/>
            <a:ext cx="2949178" cy="2858691"/>
          </a:xfrm>
        </p:spPr>
        <p:txBody>
          <a:bodyPr/>
          <a:lstStyle>
            <a:lvl1pPr marL="0" indent="0">
              <a:buNone/>
              <a:defRPr sz="1000">
                <a:latin typeface="Calibri" panose="020F0502020204030204" pitchFamily="34" charset="0"/>
                <a:cs typeface="Calibri" panose="020F0502020204030204" pitchFamily="34" charset="0"/>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11" name="Google Shape;45;p7">
            <a:extLst>
              <a:ext uri="{FF2B5EF4-FFF2-40B4-BE49-F238E27FC236}">
                <a16:creationId xmlns:a16="http://schemas.microsoft.com/office/drawing/2014/main" id="{2DDA5E8B-7438-C891-2771-F57700CCD3FA}"/>
              </a:ext>
            </a:extLst>
          </p:cNvPr>
          <p:cNvSpPr txBox="1">
            <a:spLocks noGrp="1"/>
          </p:cNvSpPr>
          <p:nvPr>
            <p:ph type="title"/>
          </p:nvPr>
        </p:nvSpPr>
        <p:spPr>
          <a:xfrm>
            <a:off x="302398" y="0"/>
            <a:ext cx="8006400" cy="853200"/>
          </a:xfrm>
          <a:prstGeom prst="rect">
            <a:avLst/>
          </a:prstGeom>
        </p:spPr>
        <p:txBody>
          <a:bodyPr spcFirstLastPara="1" wrap="square" lIns="91425" tIns="91425" rIns="91425" bIns="91425" anchor="ctr" anchorCtr="0">
            <a:noAutofit/>
          </a:bodyPr>
          <a:lstStyle>
            <a:lvl1pPr lvl="0">
              <a:spcBef>
                <a:spcPts val="0"/>
              </a:spcBef>
              <a:spcAft>
                <a:spcPts val="0"/>
              </a:spcAft>
              <a:buSzPts val="2400"/>
              <a:buNone/>
              <a:defRPr sz="2200">
                <a:solidFill>
                  <a:schemeClr val="tx1"/>
                </a:solidFill>
                <a:latin typeface="Raleway" pitchFamily="2" charset="0"/>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dirty="0"/>
          </a:p>
        </p:txBody>
      </p:sp>
      <p:pic>
        <p:nvPicPr>
          <p:cNvPr id="12" name="Picture 11">
            <a:extLst>
              <a:ext uri="{FF2B5EF4-FFF2-40B4-BE49-F238E27FC236}">
                <a16:creationId xmlns:a16="http://schemas.microsoft.com/office/drawing/2014/main" id="{1520CC9C-C42F-0D7C-56C3-F294FB6AF5AF}"/>
              </a:ext>
            </a:extLst>
          </p:cNvPr>
          <p:cNvPicPr>
            <a:picLocks noChangeAspect="1"/>
          </p:cNvPicPr>
          <p:nvPr userDrawn="1"/>
        </p:nvPicPr>
        <p:blipFill rotWithShape="1">
          <a:blip r:embed="rId2"/>
          <a:srcRect t="14381" b="10083"/>
          <a:stretch/>
        </p:blipFill>
        <p:spPr>
          <a:xfrm>
            <a:off x="-10479" y="4778374"/>
            <a:ext cx="1629531" cy="365126"/>
          </a:xfrm>
          <a:prstGeom prst="rect">
            <a:avLst/>
          </a:prstGeom>
        </p:spPr>
      </p:pic>
      <p:sp>
        <p:nvSpPr>
          <p:cNvPr id="13" name="Slide Number Placeholder 5">
            <a:extLst>
              <a:ext uri="{FF2B5EF4-FFF2-40B4-BE49-F238E27FC236}">
                <a16:creationId xmlns:a16="http://schemas.microsoft.com/office/drawing/2014/main" id="{BE10E01B-527E-6CF6-D575-6D430AD2824D}"/>
              </a:ext>
            </a:extLst>
          </p:cNvPr>
          <p:cNvSpPr>
            <a:spLocks noGrp="1"/>
          </p:cNvSpPr>
          <p:nvPr>
            <p:ph type="sldNum" sz="quarter" idx="12"/>
          </p:nvPr>
        </p:nvSpPr>
        <p:spPr>
          <a:xfrm>
            <a:off x="8492930" y="4810835"/>
            <a:ext cx="548700" cy="266454"/>
          </a:xfrm>
          <a:prstGeom prst="rect">
            <a:avLst/>
          </a:prstGeom>
        </p:spPr>
        <p:txBody>
          <a:bodyPr/>
          <a:lstStyle>
            <a:lvl1pPr>
              <a:defRPr>
                <a:latin typeface="Raleway" pitchFamily="2" charset="0"/>
                <a:cs typeface="Calibri" panose="020F0502020204030204" pitchFamily="34" charset="0"/>
              </a:defRPr>
            </a:lvl1pPr>
          </a:lstStyle>
          <a:p>
            <a:fld id="{66B530E6-33B2-49CF-A736-7C25316E718C}" type="slidenum">
              <a:rPr lang="en-US" smtClean="0"/>
              <a:pPr/>
              <a:t>‹#›</a:t>
            </a:fld>
            <a:endParaRPr lang="en-US" dirty="0"/>
          </a:p>
        </p:txBody>
      </p:sp>
    </p:spTree>
    <p:extLst>
      <p:ext uri="{BB962C8B-B14F-4D97-AF65-F5344CB8AC3E}">
        <p14:creationId xmlns:p14="http://schemas.microsoft.com/office/powerpoint/2010/main" val="404187192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D5F69F-E09D-E37D-3154-7DD8F40E4F00}"/>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9389DB31-F2B7-3151-FCF6-684807C7CEE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8C1FB12-1394-F32B-7FAB-B02A4F34C0FF}"/>
              </a:ext>
            </a:extLst>
          </p:cNvPr>
          <p:cNvSpPr>
            <a:spLocks noGrp="1"/>
          </p:cNvSpPr>
          <p:nvPr>
            <p:ph type="dt" sz="half" idx="10"/>
          </p:nvPr>
        </p:nvSpPr>
        <p:spPr/>
        <p:txBody>
          <a:bodyPr/>
          <a:lstStyle/>
          <a:p>
            <a:fld id="{AEF538B0-0891-4C31-B5DC-3532A8556A84}" type="datetimeFigureOut">
              <a:rPr lang="en-IN" smtClean="0"/>
              <a:t>21-11-2024</a:t>
            </a:fld>
            <a:endParaRPr lang="en-IN"/>
          </a:p>
        </p:txBody>
      </p:sp>
      <p:sp>
        <p:nvSpPr>
          <p:cNvPr id="5" name="Footer Placeholder 4">
            <a:extLst>
              <a:ext uri="{FF2B5EF4-FFF2-40B4-BE49-F238E27FC236}">
                <a16:creationId xmlns:a16="http://schemas.microsoft.com/office/drawing/2014/main" id="{85213013-AAE7-7011-DC28-99ADFE700E2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30058CB-3694-B664-4BDB-B1CD1998E0C0}"/>
              </a:ext>
            </a:extLst>
          </p:cNvPr>
          <p:cNvSpPr>
            <a:spLocks noGrp="1"/>
          </p:cNvSpPr>
          <p:nvPr>
            <p:ph type="sldNum" sz="quarter" idx="12"/>
          </p:nvPr>
        </p:nvSpPr>
        <p:spPr/>
        <p:txBody>
          <a:bodyPr/>
          <a:lstStyle/>
          <a:p>
            <a:fld id="{66B530E6-33B2-49CF-A736-7C25316E718C}" type="slidenum">
              <a:rPr lang="en-US" smtClean="0"/>
              <a:pPr/>
              <a:t>‹#›</a:t>
            </a:fld>
            <a:endParaRPr lang="en-US" dirty="0"/>
          </a:p>
        </p:txBody>
      </p:sp>
      <p:pic>
        <p:nvPicPr>
          <p:cNvPr id="7" name="Picture 6">
            <a:extLst>
              <a:ext uri="{FF2B5EF4-FFF2-40B4-BE49-F238E27FC236}">
                <a16:creationId xmlns:a16="http://schemas.microsoft.com/office/drawing/2014/main" id="{BB1A1CC3-6244-E555-8F12-8C925CDCDFF0}"/>
              </a:ext>
            </a:extLst>
          </p:cNvPr>
          <p:cNvPicPr>
            <a:picLocks noChangeAspect="1"/>
          </p:cNvPicPr>
          <p:nvPr/>
        </p:nvPicPr>
        <p:blipFill rotWithShape="1">
          <a:blip r:embed="rId2"/>
          <a:srcRect t="14381" b="10083"/>
          <a:stretch/>
        </p:blipFill>
        <p:spPr>
          <a:xfrm>
            <a:off x="-10479" y="4778374"/>
            <a:ext cx="1629531" cy="365127"/>
          </a:xfrm>
          <a:prstGeom prst="rect">
            <a:avLst/>
          </a:prstGeom>
        </p:spPr>
      </p:pic>
    </p:spTree>
    <p:extLst>
      <p:ext uri="{BB962C8B-B14F-4D97-AF65-F5344CB8AC3E}">
        <p14:creationId xmlns:p14="http://schemas.microsoft.com/office/powerpoint/2010/main" val="399755710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900984-D7BA-F4A3-6E7D-9B9D9ADCDB11}"/>
              </a:ext>
            </a:extLst>
          </p:cNvPr>
          <p:cNvSpPr>
            <a:spLocks noGrp="1"/>
          </p:cNvSpPr>
          <p:nvPr>
            <p:ph type="title"/>
          </p:nvPr>
        </p:nvSpPr>
        <p:spPr>
          <a:xfrm>
            <a:off x="623888" y="1282304"/>
            <a:ext cx="7886700" cy="2139553"/>
          </a:xfrm>
        </p:spPr>
        <p:txBody>
          <a:bodyPr anchor="b"/>
          <a:lstStyle>
            <a:lvl1pPr>
              <a:defRPr sz="45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EF6590CB-27B3-320D-9C63-F781BC3C2443}"/>
              </a:ext>
            </a:extLst>
          </p:cNvPr>
          <p:cNvSpPr>
            <a:spLocks noGrp="1"/>
          </p:cNvSpPr>
          <p:nvPr>
            <p:ph type="body" idx="1"/>
          </p:nvPr>
        </p:nvSpPr>
        <p:spPr>
          <a:xfrm>
            <a:off x="623888" y="3442098"/>
            <a:ext cx="7886700" cy="1125141"/>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5322E47-F941-6AA9-073A-0F2FB072373C}"/>
              </a:ext>
            </a:extLst>
          </p:cNvPr>
          <p:cNvSpPr>
            <a:spLocks noGrp="1"/>
          </p:cNvSpPr>
          <p:nvPr>
            <p:ph type="dt" sz="half" idx="10"/>
          </p:nvPr>
        </p:nvSpPr>
        <p:spPr/>
        <p:txBody>
          <a:bodyPr/>
          <a:lstStyle/>
          <a:p>
            <a:fld id="{AEF538B0-0891-4C31-B5DC-3532A8556A84}" type="datetimeFigureOut">
              <a:rPr lang="en-IN" smtClean="0"/>
              <a:t>21-11-2024</a:t>
            </a:fld>
            <a:endParaRPr lang="en-IN"/>
          </a:p>
        </p:txBody>
      </p:sp>
      <p:sp>
        <p:nvSpPr>
          <p:cNvPr id="5" name="Footer Placeholder 4">
            <a:extLst>
              <a:ext uri="{FF2B5EF4-FFF2-40B4-BE49-F238E27FC236}">
                <a16:creationId xmlns:a16="http://schemas.microsoft.com/office/drawing/2014/main" id="{8D65861D-CDC4-BE1C-C83A-0BCBD86AF2D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7BCDF79-A388-3E15-C037-F6BD3B0E4779}"/>
              </a:ext>
            </a:extLst>
          </p:cNvPr>
          <p:cNvSpPr>
            <a:spLocks noGrp="1"/>
          </p:cNvSpPr>
          <p:nvPr>
            <p:ph type="sldNum" sz="quarter" idx="12"/>
          </p:nvPr>
        </p:nvSpPr>
        <p:spPr/>
        <p:txBody>
          <a:bodyPr/>
          <a:lstStyle/>
          <a:p>
            <a:fld id="{00000000-1234-1234-1234-123412341234}" type="slidenum">
              <a:rPr lang="en" smtClean="0"/>
              <a:pPr/>
              <a:t>‹#›</a:t>
            </a:fld>
            <a:endParaRPr lang="en" dirty="0"/>
          </a:p>
        </p:txBody>
      </p:sp>
    </p:spTree>
    <p:extLst>
      <p:ext uri="{BB962C8B-B14F-4D97-AF65-F5344CB8AC3E}">
        <p14:creationId xmlns:p14="http://schemas.microsoft.com/office/powerpoint/2010/main" val="3961766721"/>
      </p:ext>
    </p:extLst>
  </p:cSld>
  <p:clrMapOvr>
    <a:masterClrMapping/>
  </p:clrMapOvr>
  <p:hf sldNum="0" hdr="0" ftr="0" dt="0"/>
</p:sldLayout>
</file>

<file path=ppt/slideLayouts/slideLayout5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0F5C14-EFE0-53FE-0319-2CBF4D597C4D}"/>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71D2F04-6E98-CD6F-C81B-994D529F7F70}"/>
              </a:ext>
            </a:extLst>
          </p:cNvPr>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F13B6EC-FCFD-1832-6463-C482C79EE32E}"/>
              </a:ext>
            </a:extLst>
          </p:cNvPr>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CD7B51B4-A7AD-5F23-8DAB-3A7139A83C24}"/>
              </a:ext>
            </a:extLst>
          </p:cNvPr>
          <p:cNvSpPr>
            <a:spLocks noGrp="1"/>
          </p:cNvSpPr>
          <p:nvPr>
            <p:ph type="dt" sz="half" idx="10"/>
          </p:nvPr>
        </p:nvSpPr>
        <p:spPr/>
        <p:txBody>
          <a:bodyPr/>
          <a:lstStyle/>
          <a:p>
            <a:fld id="{AEF538B0-0891-4C31-B5DC-3532A8556A84}" type="datetimeFigureOut">
              <a:rPr lang="en-IN" smtClean="0"/>
              <a:t>21-11-2024</a:t>
            </a:fld>
            <a:endParaRPr lang="en-IN"/>
          </a:p>
        </p:txBody>
      </p:sp>
      <p:sp>
        <p:nvSpPr>
          <p:cNvPr id="6" name="Footer Placeholder 5">
            <a:extLst>
              <a:ext uri="{FF2B5EF4-FFF2-40B4-BE49-F238E27FC236}">
                <a16:creationId xmlns:a16="http://schemas.microsoft.com/office/drawing/2014/main" id="{626DB8D0-308A-AAF7-E8C1-CBF734C1CBE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8307028-D1C9-B6DB-0943-FB9725BD3624}"/>
              </a:ext>
            </a:extLst>
          </p:cNvPr>
          <p:cNvSpPr>
            <a:spLocks noGrp="1"/>
          </p:cNvSpPr>
          <p:nvPr>
            <p:ph type="sldNum" sz="quarter" idx="12"/>
          </p:nvPr>
        </p:nvSpPr>
        <p:spPr/>
        <p:txBody>
          <a:bodyPr/>
          <a:lstStyle/>
          <a:p>
            <a:fld id="{00000000-1234-1234-1234-123412341234}" type="slidenum">
              <a:rPr lang="en" smtClean="0"/>
              <a:pPr/>
              <a:t>‹#›</a:t>
            </a:fld>
            <a:endParaRPr lang="en" dirty="0"/>
          </a:p>
        </p:txBody>
      </p:sp>
    </p:spTree>
    <p:extLst>
      <p:ext uri="{BB962C8B-B14F-4D97-AF65-F5344CB8AC3E}">
        <p14:creationId xmlns:p14="http://schemas.microsoft.com/office/powerpoint/2010/main" val="3563211196"/>
      </p:ext>
    </p:extLst>
  </p:cSld>
  <p:clrMapOvr>
    <a:masterClrMapping/>
  </p:clrMapOvr>
  <p:hf sldNum="0" hdr="0" ftr="0" dt="0"/>
</p:sldLayout>
</file>

<file path=ppt/slideLayouts/slideLayout5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FFA85-DE8D-8666-A57E-102A18CD4A9B}"/>
              </a:ext>
            </a:extLst>
          </p:cNvPr>
          <p:cNvSpPr>
            <a:spLocks noGrp="1"/>
          </p:cNvSpPr>
          <p:nvPr>
            <p:ph type="title"/>
          </p:nvPr>
        </p:nvSpPr>
        <p:spPr>
          <a:xfrm>
            <a:off x="629841" y="273844"/>
            <a:ext cx="7886700" cy="99417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77799FFA-67F5-38AC-76E5-221E182B520C}"/>
              </a:ext>
            </a:extLst>
          </p:cNvPr>
          <p:cNvSpPr>
            <a:spLocks noGrp="1"/>
          </p:cNvSpPr>
          <p:nvPr>
            <p:ph type="body" idx="1"/>
          </p:nvPr>
        </p:nvSpPr>
        <p:spPr>
          <a:xfrm>
            <a:off x="629842" y="1260873"/>
            <a:ext cx="386834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2BE02BA7-5B0D-0E86-4B06-878B74E431A6}"/>
              </a:ext>
            </a:extLst>
          </p:cNvPr>
          <p:cNvSpPr>
            <a:spLocks noGrp="1"/>
          </p:cNvSpPr>
          <p:nvPr>
            <p:ph sz="half" idx="2"/>
          </p:nvPr>
        </p:nvSpPr>
        <p:spPr>
          <a:xfrm>
            <a:off x="629842" y="1878807"/>
            <a:ext cx="386834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25F1AAFA-AE1D-86C9-B0E3-47397154ECC8}"/>
              </a:ext>
            </a:extLst>
          </p:cNvPr>
          <p:cNvSpPr>
            <a:spLocks noGrp="1"/>
          </p:cNvSpPr>
          <p:nvPr>
            <p:ph type="body" sz="quarter" idx="3"/>
          </p:nvPr>
        </p:nvSpPr>
        <p:spPr>
          <a:xfrm>
            <a:off x="4629150" y="1260873"/>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175F3929-4AA0-D53B-7530-D0E5828F5890}"/>
              </a:ext>
            </a:extLst>
          </p:cNvPr>
          <p:cNvSpPr>
            <a:spLocks noGrp="1"/>
          </p:cNvSpPr>
          <p:nvPr>
            <p:ph sz="quarter" idx="4"/>
          </p:nvPr>
        </p:nvSpPr>
        <p:spPr>
          <a:xfrm>
            <a:off x="4629150" y="1878807"/>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4BEB541-B81E-F5D5-D3F3-C5D76BD9D084}"/>
              </a:ext>
            </a:extLst>
          </p:cNvPr>
          <p:cNvSpPr>
            <a:spLocks noGrp="1"/>
          </p:cNvSpPr>
          <p:nvPr>
            <p:ph type="dt" sz="half" idx="10"/>
          </p:nvPr>
        </p:nvSpPr>
        <p:spPr/>
        <p:txBody>
          <a:bodyPr/>
          <a:lstStyle/>
          <a:p>
            <a:fld id="{AEF538B0-0891-4C31-B5DC-3532A8556A84}" type="datetimeFigureOut">
              <a:rPr lang="en-IN" smtClean="0"/>
              <a:t>21-11-2024</a:t>
            </a:fld>
            <a:endParaRPr lang="en-IN"/>
          </a:p>
        </p:txBody>
      </p:sp>
      <p:sp>
        <p:nvSpPr>
          <p:cNvPr id="8" name="Footer Placeholder 7">
            <a:extLst>
              <a:ext uri="{FF2B5EF4-FFF2-40B4-BE49-F238E27FC236}">
                <a16:creationId xmlns:a16="http://schemas.microsoft.com/office/drawing/2014/main" id="{5F63FEC7-4F33-A79E-ABE2-16D55CB21850}"/>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5B5C581C-0B56-51A6-00AB-CE596B138764}"/>
              </a:ext>
            </a:extLst>
          </p:cNvPr>
          <p:cNvSpPr>
            <a:spLocks noGrp="1"/>
          </p:cNvSpPr>
          <p:nvPr>
            <p:ph type="sldNum" sz="quarter" idx="12"/>
          </p:nvPr>
        </p:nvSpPr>
        <p:spPr/>
        <p:txBody>
          <a:bodyPr/>
          <a:lstStyle/>
          <a:p>
            <a:fld id="{00000000-1234-1234-1234-123412341234}" type="slidenum">
              <a:rPr lang="en" smtClean="0"/>
              <a:pPr/>
              <a:t>‹#›</a:t>
            </a:fld>
            <a:endParaRPr lang="en" dirty="0"/>
          </a:p>
        </p:txBody>
      </p:sp>
    </p:spTree>
    <p:extLst>
      <p:ext uri="{BB962C8B-B14F-4D97-AF65-F5344CB8AC3E}">
        <p14:creationId xmlns:p14="http://schemas.microsoft.com/office/powerpoint/2010/main" val="3128216564"/>
      </p:ext>
    </p:extLst>
  </p:cSld>
  <p:clrMapOvr>
    <a:masterClrMapping/>
  </p:clrMapOvr>
  <p:hf sldNum="0" hdr="0" ftr="0" dt="0"/>
</p:sldLayout>
</file>

<file path=ppt/slideLayouts/slideLayout5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2C5F14-103B-1FAD-B669-391B4E66EEC1}"/>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AA5560E5-B1CB-DFAD-389B-E298CE38B151}"/>
              </a:ext>
            </a:extLst>
          </p:cNvPr>
          <p:cNvSpPr>
            <a:spLocks noGrp="1"/>
          </p:cNvSpPr>
          <p:nvPr>
            <p:ph type="dt" sz="half" idx="10"/>
          </p:nvPr>
        </p:nvSpPr>
        <p:spPr/>
        <p:txBody>
          <a:bodyPr/>
          <a:lstStyle/>
          <a:p>
            <a:fld id="{AEF538B0-0891-4C31-B5DC-3532A8556A84}" type="datetimeFigureOut">
              <a:rPr lang="en-IN" smtClean="0"/>
              <a:t>21-11-2024</a:t>
            </a:fld>
            <a:endParaRPr lang="en-IN"/>
          </a:p>
        </p:txBody>
      </p:sp>
      <p:sp>
        <p:nvSpPr>
          <p:cNvPr id="4" name="Footer Placeholder 3">
            <a:extLst>
              <a:ext uri="{FF2B5EF4-FFF2-40B4-BE49-F238E27FC236}">
                <a16:creationId xmlns:a16="http://schemas.microsoft.com/office/drawing/2014/main" id="{3714B0B9-A3C6-FDB3-7230-9805BC2B86A4}"/>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B5BA41FA-34FD-CF69-31B2-6AE179F1894F}"/>
              </a:ext>
            </a:extLst>
          </p:cNvPr>
          <p:cNvSpPr>
            <a:spLocks noGrp="1"/>
          </p:cNvSpPr>
          <p:nvPr>
            <p:ph type="sldNum" sz="quarter" idx="12"/>
          </p:nvPr>
        </p:nvSpPr>
        <p:spPr/>
        <p:txBody>
          <a:bodyPr/>
          <a:lstStyle/>
          <a:p>
            <a:fld id="{66B530E6-33B2-49CF-A736-7C25316E718C}" type="slidenum">
              <a:rPr lang="en-US" smtClean="0"/>
              <a:pPr/>
              <a:t>‹#›</a:t>
            </a:fld>
            <a:endParaRPr lang="en-US" dirty="0"/>
          </a:p>
        </p:txBody>
      </p:sp>
      <p:pic>
        <p:nvPicPr>
          <p:cNvPr id="6" name="Picture 5">
            <a:extLst>
              <a:ext uri="{FF2B5EF4-FFF2-40B4-BE49-F238E27FC236}">
                <a16:creationId xmlns:a16="http://schemas.microsoft.com/office/drawing/2014/main" id="{4721FEFD-39F4-445B-81C2-8C5C0B0E2558}"/>
              </a:ext>
            </a:extLst>
          </p:cNvPr>
          <p:cNvPicPr>
            <a:picLocks noChangeAspect="1"/>
          </p:cNvPicPr>
          <p:nvPr/>
        </p:nvPicPr>
        <p:blipFill rotWithShape="1">
          <a:blip r:embed="rId2"/>
          <a:srcRect t="14381" b="10083"/>
          <a:stretch/>
        </p:blipFill>
        <p:spPr>
          <a:xfrm>
            <a:off x="-10479" y="4778374"/>
            <a:ext cx="1629531" cy="365127"/>
          </a:xfrm>
          <a:prstGeom prst="rect">
            <a:avLst/>
          </a:prstGeom>
        </p:spPr>
      </p:pic>
    </p:spTree>
    <p:extLst>
      <p:ext uri="{BB962C8B-B14F-4D97-AF65-F5344CB8AC3E}">
        <p14:creationId xmlns:p14="http://schemas.microsoft.com/office/powerpoint/2010/main" val="345797826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ED896A0-6BB0-AA61-C36C-6706C9C15B42}"/>
              </a:ext>
            </a:extLst>
          </p:cNvPr>
          <p:cNvSpPr>
            <a:spLocks noGrp="1"/>
          </p:cNvSpPr>
          <p:nvPr>
            <p:ph type="dt" sz="half" idx="10"/>
          </p:nvPr>
        </p:nvSpPr>
        <p:spPr/>
        <p:txBody>
          <a:bodyPr/>
          <a:lstStyle/>
          <a:p>
            <a:fld id="{AEF538B0-0891-4C31-B5DC-3532A8556A84}" type="datetimeFigureOut">
              <a:rPr lang="en-IN" smtClean="0"/>
              <a:t>21-11-2024</a:t>
            </a:fld>
            <a:endParaRPr lang="en-IN"/>
          </a:p>
        </p:txBody>
      </p:sp>
      <p:sp>
        <p:nvSpPr>
          <p:cNvPr id="3" name="Footer Placeholder 2">
            <a:extLst>
              <a:ext uri="{FF2B5EF4-FFF2-40B4-BE49-F238E27FC236}">
                <a16:creationId xmlns:a16="http://schemas.microsoft.com/office/drawing/2014/main" id="{B4F0C18B-F74D-9FCD-842A-B6BFBD7306DD}"/>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12DD25CC-8FB9-3063-1B50-2B1DF776801C}"/>
              </a:ext>
            </a:extLst>
          </p:cNvPr>
          <p:cNvSpPr>
            <a:spLocks noGrp="1"/>
          </p:cNvSpPr>
          <p:nvPr>
            <p:ph type="sldNum" sz="quarter" idx="12"/>
          </p:nvPr>
        </p:nvSpPr>
        <p:spPr/>
        <p:txBody>
          <a:bodyPr/>
          <a:lstStyle/>
          <a:p>
            <a:fld id="{66B530E6-33B2-49CF-A736-7C25316E718C}" type="slidenum">
              <a:rPr lang="en-US" smtClean="0"/>
              <a:pPr/>
              <a:t>‹#›</a:t>
            </a:fld>
            <a:endParaRPr lang="en-US" dirty="0"/>
          </a:p>
        </p:txBody>
      </p:sp>
      <p:pic>
        <p:nvPicPr>
          <p:cNvPr id="5" name="Picture 4">
            <a:extLst>
              <a:ext uri="{FF2B5EF4-FFF2-40B4-BE49-F238E27FC236}">
                <a16:creationId xmlns:a16="http://schemas.microsoft.com/office/drawing/2014/main" id="{CB4751D5-198C-3D8A-1D4E-80B56859CE59}"/>
              </a:ext>
            </a:extLst>
          </p:cNvPr>
          <p:cNvPicPr>
            <a:picLocks noChangeAspect="1"/>
          </p:cNvPicPr>
          <p:nvPr/>
        </p:nvPicPr>
        <p:blipFill>
          <a:blip r:embed="rId2"/>
          <a:stretch>
            <a:fillRect/>
          </a:stretch>
        </p:blipFill>
        <p:spPr>
          <a:xfrm>
            <a:off x="-10479" y="4708855"/>
            <a:ext cx="1629531" cy="483387"/>
          </a:xfrm>
          <a:prstGeom prst="rect">
            <a:avLst/>
          </a:prstGeom>
        </p:spPr>
      </p:pic>
    </p:spTree>
    <p:extLst>
      <p:ext uri="{BB962C8B-B14F-4D97-AF65-F5344CB8AC3E}">
        <p14:creationId xmlns:p14="http://schemas.microsoft.com/office/powerpoint/2010/main" val="383810213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0EAC8-B9A5-B5F0-CC43-8CB64B80EDA0}"/>
              </a:ext>
            </a:extLst>
          </p:cNvPr>
          <p:cNvSpPr>
            <a:spLocks noGrp="1"/>
          </p:cNvSpPr>
          <p:nvPr>
            <p:ph type="title"/>
          </p:nvPr>
        </p:nvSpPr>
        <p:spPr>
          <a:xfrm>
            <a:off x="629842" y="342900"/>
            <a:ext cx="2949178" cy="1200150"/>
          </a:xfrm>
        </p:spPr>
        <p:txBody>
          <a:bodyPr anchor="b"/>
          <a:lstStyle>
            <a:lvl1pPr>
              <a:defRPr sz="24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267464C-C9C6-8A05-2CCC-C3C7A7668685}"/>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FC6A6D63-D8F9-D85C-3D66-447A1AD3DA44}"/>
              </a:ext>
            </a:extLst>
          </p:cNvPr>
          <p:cNvSpPr>
            <a:spLocks noGrp="1"/>
          </p:cNvSpPr>
          <p:nvPr>
            <p:ph type="body" sz="half" idx="2"/>
          </p:nvPr>
        </p:nvSpPr>
        <p:spPr>
          <a:xfrm>
            <a:off x="629842"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14B31FF9-1D5F-3E21-C09D-8DB5E1B74C5D}"/>
              </a:ext>
            </a:extLst>
          </p:cNvPr>
          <p:cNvSpPr>
            <a:spLocks noGrp="1"/>
          </p:cNvSpPr>
          <p:nvPr>
            <p:ph type="dt" sz="half" idx="10"/>
          </p:nvPr>
        </p:nvSpPr>
        <p:spPr/>
        <p:txBody>
          <a:bodyPr/>
          <a:lstStyle/>
          <a:p>
            <a:fld id="{AEF538B0-0891-4C31-B5DC-3532A8556A84}" type="datetimeFigureOut">
              <a:rPr lang="en-IN" smtClean="0"/>
              <a:t>21-11-2024</a:t>
            </a:fld>
            <a:endParaRPr lang="en-IN"/>
          </a:p>
        </p:txBody>
      </p:sp>
      <p:sp>
        <p:nvSpPr>
          <p:cNvPr id="6" name="Footer Placeholder 5">
            <a:extLst>
              <a:ext uri="{FF2B5EF4-FFF2-40B4-BE49-F238E27FC236}">
                <a16:creationId xmlns:a16="http://schemas.microsoft.com/office/drawing/2014/main" id="{C55CC7F3-8AF5-9AFE-09BA-93A02309C0F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6C75138-3F86-7D46-DC79-D460D7ED83C0}"/>
              </a:ext>
            </a:extLst>
          </p:cNvPr>
          <p:cNvSpPr>
            <a:spLocks noGrp="1"/>
          </p:cNvSpPr>
          <p:nvPr>
            <p:ph type="sldNum" sz="quarter" idx="12"/>
          </p:nvPr>
        </p:nvSpPr>
        <p:spPr/>
        <p:txBody>
          <a:bodyPr/>
          <a:lstStyle/>
          <a:p>
            <a:fld id="{00000000-1234-1234-1234-123412341234}" type="slidenum">
              <a:rPr lang="en" smtClean="0"/>
              <a:pPr/>
              <a:t>‹#›</a:t>
            </a:fld>
            <a:endParaRPr lang="en" dirty="0"/>
          </a:p>
        </p:txBody>
      </p:sp>
    </p:spTree>
    <p:extLst>
      <p:ext uri="{BB962C8B-B14F-4D97-AF65-F5344CB8AC3E}">
        <p14:creationId xmlns:p14="http://schemas.microsoft.com/office/powerpoint/2010/main" val="30920129"/>
      </p:ext>
    </p:extLst>
  </p:cSld>
  <p:clrMapOvr>
    <a:masterClrMapping/>
  </p:clrMapOvr>
  <p:hf sldNum="0" hdr="0" ftr="0" dt="0"/>
</p:sldLayout>
</file>

<file path=ppt/slideLayouts/slideLayout5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FB599E-86F1-E834-D7B7-E7CEA8CD66E6}"/>
              </a:ext>
            </a:extLst>
          </p:cNvPr>
          <p:cNvSpPr>
            <a:spLocks noGrp="1"/>
          </p:cNvSpPr>
          <p:nvPr>
            <p:ph type="title"/>
          </p:nvPr>
        </p:nvSpPr>
        <p:spPr>
          <a:xfrm>
            <a:off x="629842" y="342900"/>
            <a:ext cx="2949178" cy="1200150"/>
          </a:xfrm>
        </p:spPr>
        <p:txBody>
          <a:bodyPr anchor="b"/>
          <a:lstStyle>
            <a:lvl1pPr>
              <a:defRPr sz="24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033018DE-C60A-067A-1A16-6AC1BF6BDF4F}"/>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IN"/>
          </a:p>
        </p:txBody>
      </p:sp>
      <p:sp>
        <p:nvSpPr>
          <p:cNvPr id="4" name="Text Placeholder 3">
            <a:extLst>
              <a:ext uri="{FF2B5EF4-FFF2-40B4-BE49-F238E27FC236}">
                <a16:creationId xmlns:a16="http://schemas.microsoft.com/office/drawing/2014/main" id="{5D9ED6CB-A99F-B335-211D-5853AFEB17E2}"/>
              </a:ext>
            </a:extLst>
          </p:cNvPr>
          <p:cNvSpPr>
            <a:spLocks noGrp="1"/>
          </p:cNvSpPr>
          <p:nvPr>
            <p:ph type="body" sz="half" idx="2"/>
          </p:nvPr>
        </p:nvSpPr>
        <p:spPr>
          <a:xfrm>
            <a:off x="629842"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D2AFBA5A-8727-2C63-E79C-78CA7E9D3EB4}"/>
              </a:ext>
            </a:extLst>
          </p:cNvPr>
          <p:cNvSpPr>
            <a:spLocks noGrp="1"/>
          </p:cNvSpPr>
          <p:nvPr>
            <p:ph type="dt" sz="half" idx="10"/>
          </p:nvPr>
        </p:nvSpPr>
        <p:spPr/>
        <p:txBody>
          <a:bodyPr/>
          <a:lstStyle/>
          <a:p>
            <a:fld id="{AEF538B0-0891-4C31-B5DC-3532A8556A84}" type="datetimeFigureOut">
              <a:rPr lang="en-IN" smtClean="0"/>
              <a:t>21-11-2024</a:t>
            </a:fld>
            <a:endParaRPr lang="en-IN"/>
          </a:p>
        </p:txBody>
      </p:sp>
      <p:sp>
        <p:nvSpPr>
          <p:cNvPr id="6" name="Footer Placeholder 5">
            <a:extLst>
              <a:ext uri="{FF2B5EF4-FFF2-40B4-BE49-F238E27FC236}">
                <a16:creationId xmlns:a16="http://schemas.microsoft.com/office/drawing/2014/main" id="{2CB02F86-08AB-55F2-56A7-3009A02A984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9B5211B-6568-5E73-15D3-F9F4199A1B43}"/>
              </a:ext>
            </a:extLst>
          </p:cNvPr>
          <p:cNvSpPr>
            <a:spLocks noGrp="1"/>
          </p:cNvSpPr>
          <p:nvPr>
            <p:ph type="sldNum" sz="quarter" idx="12"/>
          </p:nvPr>
        </p:nvSpPr>
        <p:spPr/>
        <p:txBody>
          <a:bodyPr/>
          <a:lstStyle/>
          <a:p>
            <a:fld id="{66B530E6-33B2-49CF-A736-7C25316E718C}" type="slidenum">
              <a:rPr lang="en-US" smtClean="0"/>
              <a:pPr/>
              <a:t>‹#›</a:t>
            </a:fld>
            <a:endParaRPr lang="en-US" dirty="0"/>
          </a:p>
        </p:txBody>
      </p:sp>
      <p:pic>
        <p:nvPicPr>
          <p:cNvPr id="8" name="Picture 7">
            <a:extLst>
              <a:ext uri="{FF2B5EF4-FFF2-40B4-BE49-F238E27FC236}">
                <a16:creationId xmlns:a16="http://schemas.microsoft.com/office/drawing/2014/main" id="{D62E9A7B-20A4-0789-B70D-A30579EDC2D8}"/>
              </a:ext>
            </a:extLst>
          </p:cNvPr>
          <p:cNvPicPr>
            <a:picLocks noChangeAspect="1"/>
          </p:cNvPicPr>
          <p:nvPr/>
        </p:nvPicPr>
        <p:blipFill rotWithShape="1">
          <a:blip r:embed="rId2"/>
          <a:srcRect t="14381" b="10083"/>
          <a:stretch/>
        </p:blipFill>
        <p:spPr>
          <a:xfrm>
            <a:off x="-10479" y="4778374"/>
            <a:ext cx="1629531" cy="365127"/>
          </a:xfrm>
          <a:prstGeom prst="rect">
            <a:avLst/>
          </a:prstGeom>
        </p:spPr>
      </p:pic>
    </p:spTree>
    <p:extLst>
      <p:ext uri="{BB962C8B-B14F-4D97-AF65-F5344CB8AC3E}">
        <p14:creationId xmlns:p14="http://schemas.microsoft.com/office/powerpoint/2010/main" val="304845323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B64540-C7E6-8E9D-42ED-BC752BB8EDB7}"/>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3BA9B821-39D2-1CE8-0F5E-4DCD4A847B9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181FDE3-228F-0E21-71E9-0DFFCC67E7E8}"/>
              </a:ext>
            </a:extLst>
          </p:cNvPr>
          <p:cNvSpPr>
            <a:spLocks noGrp="1"/>
          </p:cNvSpPr>
          <p:nvPr>
            <p:ph type="dt" sz="half" idx="10"/>
          </p:nvPr>
        </p:nvSpPr>
        <p:spPr/>
        <p:txBody>
          <a:bodyPr/>
          <a:lstStyle/>
          <a:p>
            <a:fld id="{AEF538B0-0891-4C31-B5DC-3532A8556A84}" type="datetimeFigureOut">
              <a:rPr lang="en-IN" smtClean="0"/>
              <a:t>21-11-2024</a:t>
            </a:fld>
            <a:endParaRPr lang="en-IN"/>
          </a:p>
        </p:txBody>
      </p:sp>
      <p:sp>
        <p:nvSpPr>
          <p:cNvPr id="5" name="Footer Placeholder 4">
            <a:extLst>
              <a:ext uri="{FF2B5EF4-FFF2-40B4-BE49-F238E27FC236}">
                <a16:creationId xmlns:a16="http://schemas.microsoft.com/office/drawing/2014/main" id="{724A8E03-1D8D-9D48-9F49-5C49022F59F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06837BD-E635-2F08-5C8A-D82825F597D3}"/>
              </a:ext>
            </a:extLst>
          </p:cNvPr>
          <p:cNvSpPr>
            <a:spLocks noGrp="1"/>
          </p:cNvSpPr>
          <p:nvPr>
            <p:ph type="sldNum" sz="quarter" idx="12"/>
          </p:nvPr>
        </p:nvSpPr>
        <p:spPr/>
        <p:txBody>
          <a:bodyPr/>
          <a:lstStyle/>
          <a:p>
            <a:fld id="{00000000-1234-1234-1234-123412341234}" type="slidenum">
              <a:rPr lang="en" smtClean="0"/>
              <a:pPr/>
              <a:t>‹#›</a:t>
            </a:fld>
            <a:endParaRPr lang="en" dirty="0"/>
          </a:p>
        </p:txBody>
      </p:sp>
    </p:spTree>
    <p:extLst>
      <p:ext uri="{BB962C8B-B14F-4D97-AF65-F5344CB8AC3E}">
        <p14:creationId xmlns:p14="http://schemas.microsoft.com/office/powerpoint/2010/main" val="1927027222"/>
      </p:ext>
    </p:extLst>
  </p:cSld>
  <p:clrMapOvr>
    <a:masterClrMapping/>
  </p:clrMapOvr>
  <p:hf sldNum="0" hdr="0" ftr="0" dt="0"/>
</p:sldLayout>
</file>

<file path=ppt/slideLayouts/slideLayout5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00F7616-5BD7-5069-CC29-F9F9459BAD57}"/>
              </a:ext>
            </a:extLst>
          </p:cNvPr>
          <p:cNvSpPr>
            <a:spLocks noGrp="1"/>
          </p:cNvSpPr>
          <p:nvPr>
            <p:ph type="title" orient="vert"/>
          </p:nvPr>
        </p:nvSpPr>
        <p:spPr>
          <a:xfrm>
            <a:off x="6543675" y="273844"/>
            <a:ext cx="1971675" cy="4358879"/>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912A9E74-9832-BA0C-A933-FDE3126B3F83}"/>
              </a:ext>
            </a:extLst>
          </p:cNvPr>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0B066FB-E251-8C37-6610-13512A23B228}"/>
              </a:ext>
            </a:extLst>
          </p:cNvPr>
          <p:cNvSpPr>
            <a:spLocks noGrp="1"/>
          </p:cNvSpPr>
          <p:nvPr>
            <p:ph type="dt" sz="half" idx="10"/>
          </p:nvPr>
        </p:nvSpPr>
        <p:spPr/>
        <p:txBody>
          <a:bodyPr/>
          <a:lstStyle/>
          <a:p>
            <a:fld id="{AEF538B0-0891-4C31-B5DC-3532A8556A84}" type="datetimeFigureOut">
              <a:rPr lang="en-IN" smtClean="0"/>
              <a:t>21-11-2024</a:t>
            </a:fld>
            <a:endParaRPr lang="en-IN"/>
          </a:p>
        </p:txBody>
      </p:sp>
      <p:sp>
        <p:nvSpPr>
          <p:cNvPr id="5" name="Footer Placeholder 4">
            <a:extLst>
              <a:ext uri="{FF2B5EF4-FFF2-40B4-BE49-F238E27FC236}">
                <a16:creationId xmlns:a16="http://schemas.microsoft.com/office/drawing/2014/main" id="{9214BD73-6D43-F0B1-F355-288743A632F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E87160F-CD78-FD6D-05D7-68396CB84C1A}"/>
              </a:ext>
            </a:extLst>
          </p:cNvPr>
          <p:cNvSpPr>
            <a:spLocks noGrp="1"/>
          </p:cNvSpPr>
          <p:nvPr>
            <p:ph type="sldNum" sz="quarter" idx="12"/>
          </p:nvPr>
        </p:nvSpPr>
        <p:spPr/>
        <p:txBody>
          <a:bodyPr/>
          <a:lstStyle/>
          <a:p>
            <a:fld id="{00000000-1234-1234-1234-123412341234}" type="slidenum">
              <a:rPr lang="en" smtClean="0"/>
              <a:pPr/>
              <a:t>‹#›</a:t>
            </a:fld>
            <a:endParaRPr lang="en" dirty="0"/>
          </a:p>
        </p:txBody>
      </p:sp>
    </p:spTree>
    <p:extLst>
      <p:ext uri="{BB962C8B-B14F-4D97-AF65-F5344CB8AC3E}">
        <p14:creationId xmlns:p14="http://schemas.microsoft.com/office/powerpoint/2010/main" val="796837599"/>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Content" userDrawn="1">
  <p:cSld name="OBJECT">
    <p:spTree>
      <p:nvGrpSpPr>
        <p:cNvPr id="1" name="Shape 91"/>
        <p:cNvGrpSpPr/>
        <p:nvPr/>
      </p:nvGrpSpPr>
      <p:grpSpPr>
        <a:xfrm>
          <a:off x="0" y="0"/>
          <a:ext cx="0" cy="0"/>
          <a:chOff x="0" y="0"/>
          <a:chExt cx="0" cy="0"/>
        </a:xfrm>
      </p:grpSpPr>
      <p:sp>
        <p:nvSpPr>
          <p:cNvPr id="93" name="Google Shape;93;p15"/>
          <p:cNvSpPr txBox="1">
            <a:spLocks noGrp="1"/>
          </p:cNvSpPr>
          <p:nvPr>
            <p:ph type="body" idx="1"/>
          </p:nvPr>
        </p:nvSpPr>
        <p:spPr>
          <a:xfrm>
            <a:off x="628650" y="1517556"/>
            <a:ext cx="7886700" cy="2966727"/>
          </a:xfrm>
          <a:prstGeom prst="rect">
            <a:avLst/>
          </a:prstGeom>
          <a:noFill/>
          <a:ln>
            <a:noFill/>
          </a:ln>
        </p:spPr>
        <p:txBody>
          <a:bodyPr spcFirstLastPara="1" wrap="square" lIns="68575" tIns="34275" rIns="68575" bIns="34275" anchor="t" anchorCtr="0">
            <a:normAutofit/>
          </a:bodyPr>
          <a:lstStyle>
            <a:lvl1pPr marL="457200" lvl="0" indent="-317500" algn="l" rtl="0">
              <a:lnSpc>
                <a:spcPct val="90000"/>
              </a:lnSpc>
              <a:spcBef>
                <a:spcPts val="800"/>
              </a:spcBef>
              <a:spcAft>
                <a:spcPts val="0"/>
              </a:spcAft>
              <a:buClr>
                <a:schemeClr val="dk1"/>
              </a:buClr>
              <a:buSzPts val="1400"/>
              <a:buChar char="•"/>
              <a:defRPr>
                <a:latin typeface="Calibri" panose="020F0502020204030204" pitchFamily="34" charset="0"/>
                <a:cs typeface="Calibri" panose="020F0502020204030204" pitchFamily="34" charset="0"/>
              </a:defRPr>
            </a:lvl1pPr>
            <a:lvl2pPr marL="914400" lvl="1" indent="-317500" algn="l" rtl="0">
              <a:lnSpc>
                <a:spcPct val="90000"/>
              </a:lnSpc>
              <a:spcBef>
                <a:spcPts val="400"/>
              </a:spcBef>
              <a:spcAft>
                <a:spcPts val="0"/>
              </a:spcAft>
              <a:buClr>
                <a:schemeClr val="dk1"/>
              </a:buClr>
              <a:buSzPts val="1400"/>
              <a:buChar char="•"/>
              <a:defRPr/>
            </a:lvl2pPr>
            <a:lvl3pPr marL="1371600" lvl="2" indent="-317500" algn="l" rtl="0">
              <a:lnSpc>
                <a:spcPct val="90000"/>
              </a:lnSpc>
              <a:spcBef>
                <a:spcPts val="400"/>
              </a:spcBef>
              <a:spcAft>
                <a:spcPts val="0"/>
              </a:spcAft>
              <a:buClr>
                <a:schemeClr val="dk1"/>
              </a:buClr>
              <a:buSzPts val="1400"/>
              <a:buChar char="•"/>
              <a:defRPr/>
            </a:lvl3pPr>
            <a:lvl4pPr marL="1828800" lvl="3" indent="-317500" algn="l" rtl="0">
              <a:lnSpc>
                <a:spcPct val="90000"/>
              </a:lnSpc>
              <a:spcBef>
                <a:spcPts val="400"/>
              </a:spcBef>
              <a:spcAft>
                <a:spcPts val="0"/>
              </a:spcAft>
              <a:buClr>
                <a:schemeClr val="dk1"/>
              </a:buClr>
              <a:buSzPts val="1400"/>
              <a:buChar char="•"/>
              <a:defRPr/>
            </a:lvl4pPr>
            <a:lvl5pPr marL="2286000" lvl="4" indent="-317500" algn="l" rtl="0">
              <a:lnSpc>
                <a:spcPct val="90000"/>
              </a:lnSpc>
              <a:spcBef>
                <a:spcPts val="400"/>
              </a:spcBef>
              <a:spcAft>
                <a:spcPts val="0"/>
              </a:spcAft>
              <a:buClr>
                <a:schemeClr val="dk1"/>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dirty="0"/>
          </a:p>
        </p:txBody>
      </p:sp>
      <p:sp>
        <p:nvSpPr>
          <p:cNvPr id="4" name="Google Shape;45;p7">
            <a:extLst>
              <a:ext uri="{FF2B5EF4-FFF2-40B4-BE49-F238E27FC236}">
                <a16:creationId xmlns:a16="http://schemas.microsoft.com/office/drawing/2014/main" id="{EB44CB0A-F4B1-A402-3759-2C3528AB8E4F}"/>
              </a:ext>
            </a:extLst>
          </p:cNvPr>
          <p:cNvSpPr txBox="1">
            <a:spLocks noGrp="1"/>
          </p:cNvSpPr>
          <p:nvPr>
            <p:ph type="title"/>
          </p:nvPr>
        </p:nvSpPr>
        <p:spPr>
          <a:xfrm>
            <a:off x="302398" y="0"/>
            <a:ext cx="8006400" cy="8532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200">
                <a:solidFill>
                  <a:schemeClr val="tx1"/>
                </a:solidFill>
                <a:latin typeface="Raleway" pitchFamily="2" charset="0"/>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dirty="0"/>
          </a:p>
        </p:txBody>
      </p:sp>
      <p:pic>
        <p:nvPicPr>
          <p:cNvPr id="8" name="Picture 7">
            <a:extLst>
              <a:ext uri="{FF2B5EF4-FFF2-40B4-BE49-F238E27FC236}">
                <a16:creationId xmlns:a16="http://schemas.microsoft.com/office/drawing/2014/main" id="{EB4CA868-36A9-AF86-B3E9-8BE3DAE7FF88}"/>
              </a:ext>
            </a:extLst>
          </p:cNvPr>
          <p:cNvPicPr>
            <a:picLocks noChangeAspect="1"/>
          </p:cNvPicPr>
          <p:nvPr userDrawn="1"/>
        </p:nvPicPr>
        <p:blipFill rotWithShape="1">
          <a:blip r:embed="rId2"/>
          <a:srcRect t="14381" b="10083"/>
          <a:stretch/>
        </p:blipFill>
        <p:spPr>
          <a:xfrm>
            <a:off x="-10479" y="4778374"/>
            <a:ext cx="1629531" cy="365126"/>
          </a:xfrm>
          <a:prstGeom prst="rect">
            <a:avLst/>
          </a:prstGeom>
        </p:spPr>
      </p:pic>
      <p:sp>
        <p:nvSpPr>
          <p:cNvPr id="9" name="Slide Number Placeholder 5">
            <a:extLst>
              <a:ext uri="{FF2B5EF4-FFF2-40B4-BE49-F238E27FC236}">
                <a16:creationId xmlns:a16="http://schemas.microsoft.com/office/drawing/2014/main" id="{876617F3-2402-6614-1A74-28C7B4C54B24}"/>
              </a:ext>
            </a:extLst>
          </p:cNvPr>
          <p:cNvSpPr>
            <a:spLocks noGrp="1"/>
          </p:cNvSpPr>
          <p:nvPr>
            <p:ph type="sldNum" sz="quarter" idx="12"/>
          </p:nvPr>
        </p:nvSpPr>
        <p:spPr>
          <a:xfrm>
            <a:off x="8492930" y="4810835"/>
            <a:ext cx="548700" cy="266454"/>
          </a:xfrm>
          <a:prstGeom prst="rect">
            <a:avLst/>
          </a:prstGeom>
        </p:spPr>
        <p:txBody>
          <a:bodyPr/>
          <a:lstStyle>
            <a:lvl1pPr>
              <a:defRPr>
                <a:latin typeface="Raleway" pitchFamily="2" charset="0"/>
                <a:cs typeface="Calibri" panose="020F0502020204030204" pitchFamily="34" charset="0"/>
              </a:defRPr>
            </a:lvl1pPr>
          </a:lstStyle>
          <a:p>
            <a:fld id="{66B530E6-33B2-49CF-A736-7C25316E718C}" type="slidenum">
              <a:rPr lang="en-US" smtClean="0"/>
              <a:pPr/>
              <a:t>‹#›</a:t>
            </a:fld>
            <a:endParaRPr lang="en-US" dirty="0"/>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Title and Content">
  <p:cSld name="1_Title and Content">
    <p:spTree>
      <p:nvGrpSpPr>
        <p:cNvPr id="1" name="Shape 91"/>
        <p:cNvGrpSpPr/>
        <p:nvPr/>
      </p:nvGrpSpPr>
      <p:grpSpPr>
        <a:xfrm>
          <a:off x="0" y="0"/>
          <a:ext cx="0" cy="0"/>
          <a:chOff x="0" y="0"/>
          <a:chExt cx="0" cy="0"/>
        </a:xfrm>
      </p:grpSpPr>
      <p:sp>
        <p:nvSpPr>
          <p:cNvPr id="93" name="Google Shape;93;p15"/>
          <p:cNvSpPr txBox="1">
            <a:spLocks noGrp="1"/>
          </p:cNvSpPr>
          <p:nvPr>
            <p:ph type="body" idx="1"/>
          </p:nvPr>
        </p:nvSpPr>
        <p:spPr>
          <a:xfrm>
            <a:off x="628650" y="1517557"/>
            <a:ext cx="7886700" cy="2966727"/>
          </a:xfrm>
          <a:prstGeom prst="rect">
            <a:avLst/>
          </a:prstGeom>
          <a:noFill/>
          <a:ln>
            <a:noFill/>
          </a:ln>
        </p:spPr>
        <p:txBody>
          <a:bodyPr spcFirstLastPara="1" wrap="square" lIns="68575" tIns="34275" rIns="68575" bIns="34275" anchor="t" anchorCtr="0">
            <a:normAutofit/>
          </a:bodyPr>
          <a:lstStyle>
            <a:lvl1pPr marL="457189" lvl="0" indent="-317493" algn="l" rtl="0">
              <a:lnSpc>
                <a:spcPct val="90000"/>
              </a:lnSpc>
              <a:spcBef>
                <a:spcPts val="801"/>
              </a:spcBef>
              <a:spcAft>
                <a:spcPts val="0"/>
              </a:spcAft>
              <a:buClr>
                <a:schemeClr val="dk1"/>
              </a:buClr>
              <a:buSzPts val="1400"/>
              <a:buChar char="•"/>
              <a:defRPr>
                <a:latin typeface="Calibri" panose="020F0502020204030204" pitchFamily="34" charset="0"/>
                <a:cs typeface="Calibri" panose="020F0502020204030204" pitchFamily="34" charset="0"/>
              </a:defRPr>
            </a:lvl1pPr>
            <a:lvl2pPr marL="914378" lvl="1" indent="-317493" algn="l" rtl="0">
              <a:lnSpc>
                <a:spcPct val="90000"/>
              </a:lnSpc>
              <a:spcBef>
                <a:spcPts val="400"/>
              </a:spcBef>
              <a:spcAft>
                <a:spcPts val="0"/>
              </a:spcAft>
              <a:buClr>
                <a:schemeClr val="dk1"/>
              </a:buClr>
              <a:buSzPts val="1400"/>
              <a:buChar char="•"/>
              <a:defRPr/>
            </a:lvl2pPr>
            <a:lvl3pPr marL="1371566" lvl="2" indent="-317493" algn="l" rtl="0">
              <a:lnSpc>
                <a:spcPct val="90000"/>
              </a:lnSpc>
              <a:spcBef>
                <a:spcPts val="400"/>
              </a:spcBef>
              <a:spcAft>
                <a:spcPts val="0"/>
              </a:spcAft>
              <a:buClr>
                <a:schemeClr val="dk1"/>
              </a:buClr>
              <a:buSzPts val="1400"/>
              <a:buChar char="•"/>
              <a:defRPr/>
            </a:lvl3pPr>
            <a:lvl4pPr marL="1828755" lvl="3" indent="-317493" algn="l" rtl="0">
              <a:lnSpc>
                <a:spcPct val="90000"/>
              </a:lnSpc>
              <a:spcBef>
                <a:spcPts val="400"/>
              </a:spcBef>
              <a:spcAft>
                <a:spcPts val="0"/>
              </a:spcAft>
              <a:buClr>
                <a:schemeClr val="dk1"/>
              </a:buClr>
              <a:buSzPts val="1400"/>
              <a:buChar char="•"/>
              <a:defRPr/>
            </a:lvl4pPr>
            <a:lvl5pPr marL="2285943" lvl="4" indent="-317493" algn="l" rtl="0">
              <a:lnSpc>
                <a:spcPct val="90000"/>
              </a:lnSpc>
              <a:spcBef>
                <a:spcPts val="400"/>
              </a:spcBef>
              <a:spcAft>
                <a:spcPts val="0"/>
              </a:spcAft>
              <a:buClr>
                <a:schemeClr val="dk1"/>
              </a:buClr>
              <a:buSzPts val="1400"/>
              <a:buChar char="•"/>
              <a:defRPr/>
            </a:lvl5pPr>
            <a:lvl6pPr marL="2743132" lvl="5" indent="-317493" algn="l" rtl="0">
              <a:lnSpc>
                <a:spcPct val="90000"/>
              </a:lnSpc>
              <a:spcBef>
                <a:spcPts val="400"/>
              </a:spcBef>
              <a:spcAft>
                <a:spcPts val="0"/>
              </a:spcAft>
              <a:buClr>
                <a:schemeClr val="dk1"/>
              </a:buClr>
              <a:buSzPts val="1400"/>
              <a:buChar char="•"/>
              <a:defRPr/>
            </a:lvl6pPr>
            <a:lvl7pPr marL="3200320" lvl="6" indent="-317493" algn="l" rtl="0">
              <a:lnSpc>
                <a:spcPct val="90000"/>
              </a:lnSpc>
              <a:spcBef>
                <a:spcPts val="400"/>
              </a:spcBef>
              <a:spcAft>
                <a:spcPts val="0"/>
              </a:spcAft>
              <a:buClr>
                <a:schemeClr val="dk1"/>
              </a:buClr>
              <a:buSzPts val="1400"/>
              <a:buChar char="•"/>
              <a:defRPr/>
            </a:lvl7pPr>
            <a:lvl8pPr marL="3657509" lvl="7" indent="-317493" algn="l" rtl="0">
              <a:lnSpc>
                <a:spcPct val="90000"/>
              </a:lnSpc>
              <a:spcBef>
                <a:spcPts val="400"/>
              </a:spcBef>
              <a:spcAft>
                <a:spcPts val="0"/>
              </a:spcAft>
              <a:buClr>
                <a:schemeClr val="dk1"/>
              </a:buClr>
              <a:buSzPts val="1400"/>
              <a:buChar char="•"/>
              <a:defRPr/>
            </a:lvl8pPr>
            <a:lvl9pPr marL="4114698" lvl="8" indent="-317493" algn="l" rtl="0">
              <a:lnSpc>
                <a:spcPct val="90000"/>
              </a:lnSpc>
              <a:spcBef>
                <a:spcPts val="400"/>
              </a:spcBef>
              <a:spcAft>
                <a:spcPts val="0"/>
              </a:spcAft>
              <a:buClr>
                <a:schemeClr val="dk1"/>
              </a:buClr>
              <a:buSzPts val="1400"/>
              <a:buChar char="•"/>
              <a:defRPr/>
            </a:lvl9pPr>
          </a:lstStyle>
          <a:p>
            <a:endParaRPr dirty="0"/>
          </a:p>
        </p:txBody>
      </p:sp>
      <p:sp>
        <p:nvSpPr>
          <p:cNvPr id="4" name="Google Shape;45;p7">
            <a:extLst>
              <a:ext uri="{FF2B5EF4-FFF2-40B4-BE49-F238E27FC236}">
                <a16:creationId xmlns:a16="http://schemas.microsoft.com/office/drawing/2014/main" id="{EB44CB0A-F4B1-A402-3759-2C3528AB8E4F}"/>
              </a:ext>
            </a:extLst>
          </p:cNvPr>
          <p:cNvSpPr txBox="1">
            <a:spLocks noGrp="1"/>
          </p:cNvSpPr>
          <p:nvPr>
            <p:ph type="title"/>
          </p:nvPr>
        </p:nvSpPr>
        <p:spPr>
          <a:xfrm>
            <a:off x="302398" y="0"/>
            <a:ext cx="8006400" cy="8532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200">
                <a:solidFill>
                  <a:schemeClr val="tx1"/>
                </a:solidFill>
                <a:latin typeface="Raleway" pitchFamily="2" charset="0"/>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dirty="0"/>
          </a:p>
        </p:txBody>
      </p:sp>
      <p:pic>
        <p:nvPicPr>
          <p:cNvPr id="8" name="Picture 7">
            <a:extLst>
              <a:ext uri="{FF2B5EF4-FFF2-40B4-BE49-F238E27FC236}">
                <a16:creationId xmlns:a16="http://schemas.microsoft.com/office/drawing/2014/main" id="{EB4CA868-36A9-AF86-B3E9-8BE3DAE7FF88}"/>
              </a:ext>
            </a:extLst>
          </p:cNvPr>
          <p:cNvPicPr>
            <a:picLocks noChangeAspect="1"/>
          </p:cNvPicPr>
          <p:nvPr/>
        </p:nvPicPr>
        <p:blipFill rotWithShape="1">
          <a:blip r:embed="rId2"/>
          <a:srcRect t="14381" b="10083"/>
          <a:stretch/>
        </p:blipFill>
        <p:spPr>
          <a:xfrm>
            <a:off x="-10479" y="4778374"/>
            <a:ext cx="1629531" cy="365127"/>
          </a:xfrm>
          <a:prstGeom prst="rect">
            <a:avLst/>
          </a:prstGeom>
        </p:spPr>
      </p:pic>
      <p:sp>
        <p:nvSpPr>
          <p:cNvPr id="9" name="Slide Number Placeholder 5">
            <a:extLst>
              <a:ext uri="{FF2B5EF4-FFF2-40B4-BE49-F238E27FC236}">
                <a16:creationId xmlns:a16="http://schemas.microsoft.com/office/drawing/2014/main" id="{876617F3-2402-6614-1A74-28C7B4C54B24}"/>
              </a:ext>
            </a:extLst>
          </p:cNvPr>
          <p:cNvSpPr>
            <a:spLocks noGrp="1"/>
          </p:cNvSpPr>
          <p:nvPr>
            <p:ph type="sldNum" sz="quarter" idx="12"/>
          </p:nvPr>
        </p:nvSpPr>
        <p:spPr>
          <a:xfrm>
            <a:off x="8492931" y="4810836"/>
            <a:ext cx="548700" cy="266454"/>
          </a:xfrm>
          <a:prstGeom prst="rect">
            <a:avLst/>
          </a:prstGeom>
        </p:spPr>
        <p:txBody>
          <a:bodyPr/>
          <a:lstStyle>
            <a:lvl1pPr>
              <a:defRPr>
                <a:latin typeface="Raleway" pitchFamily="2" charset="0"/>
                <a:cs typeface="Calibri" panose="020F0502020204030204" pitchFamily="34" charset="0"/>
              </a:defRPr>
            </a:lvl1pPr>
          </a:lstStyle>
          <a:p>
            <a:fld id="{66B530E6-33B2-49CF-A736-7C25316E718C}" type="slidenum">
              <a:rPr lang="en-US" smtClean="0"/>
              <a:pPr/>
              <a:t>‹#›</a:t>
            </a:fld>
            <a:endParaRPr lang="en-US" dirty="0"/>
          </a:p>
        </p:txBody>
      </p:sp>
    </p:spTree>
    <p:extLst>
      <p:ext uri="{BB962C8B-B14F-4D97-AF65-F5344CB8AC3E}">
        <p14:creationId xmlns:p14="http://schemas.microsoft.com/office/powerpoint/2010/main" val="2658782282"/>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Scaletrix Title Page">
    <p:spTree>
      <p:nvGrpSpPr>
        <p:cNvPr id="1" name=""/>
        <p:cNvGrpSpPr/>
        <p:nvPr/>
      </p:nvGrpSpPr>
      <p:grpSpPr>
        <a:xfrm>
          <a:off x="0" y="0"/>
          <a:ext cx="0" cy="0"/>
          <a:chOff x="0" y="0"/>
          <a:chExt cx="0" cy="0"/>
        </a:xfrm>
      </p:grpSpPr>
      <p:sp>
        <p:nvSpPr>
          <p:cNvPr id="2" name="Google Shape;22;p3">
            <a:extLst>
              <a:ext uri="{FF2B5EF4-FFF2-40B4-BE49-F238E27FC236}">
                <a16:creationId xmlns:a16="http://schemas.microsoft.com/office/drawing/2014/main" id="{2F306997-3B2B-2B65-053F-A3D89D2F2DA0}"/>
              </a:ext>
            </a:extLst>
          </p:cNvPr>
          <p:cNvSpPr/>
          <p:nvPr/>
        </p:nvSpPr>
        <p:spPr>
          <a:xfrm>
            <a:off x="-51" y="0"/>
            <a:ext cx="9144000" cy="4745982"/>
          </a:xfrm>
          <a:prstGeom prst="rect">
            <a:avLst/>
          </a:pr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dirty="0"/>
          </a:p>
        </p:txBody>
      </p:sp>
      <p:sp>
        <p:nvSpPr>
          <p:cNvPr id="4" name="Freeform: Shape 3">
            <a:extLst>
              <a:ext uri="{FF2B5EF4-FFF2-40B4-BE49-F238E27FC236}">
                <a16:creationId xmlns:a16="http://schemas.microsoft.com/office/drawing/2014/main" id="{92A54218-CF0C-124F-7F36-FB11D5E35693}"/>
              </a:ext>
            </a:extLst>
          </p:cNvPr>
          <p:cNvSpPr/>
          <p:nvPr/>
        </p:nvSpPr>
        <p:spPr>
          <a:xfrm>
            <a:off x="0" y="0"/>
            <a:ext cx="9152022" cy="1396038"/>
          </a:xfrm>
          <a:custGeom>
            <a:avLst/>
            <a:gdLst>
              <a:gd name="connsiteX0" fmla="*/ 1006701 w 11832165"/>
              <a:gd name="connsiteY0" fmla="*/ 3518817 h 4329983"/>
              <a:gd name="connsiteX1" fmla="*/ 3254601 w 11832165"/>
              <a:gd name="connsiteY1" fmla="*/ 2613942 h 4329983"/>
              <a:gd name="connsiteX2" fmla="*/ 7445601 w 11832165"/>
              <a:gd name="connsiteY2" fmla="*/ 4328442 h 4329983"/>
              <a:gd name="connsiteX3" fmla="*/ 11369901 w 11832165"/>
              <a:gd name="connsiteY3" fmla="*/ 2261517 h 4329983"/>
              <a:gd name="connsiteX4" fmla="*/ 11036526 w 11832165"/>
              <a:gd name="connsiteY4" fmla="*/ 223167 h 4329983"/>
              <a:gd name="connsiteX5" fmla="*/ 4931001 w 11832165"/>
              <a:gd name="connsiteY5" fmla="*/ 118392 h 4329983"/>
              <a:gd name="connsiteX6" fmla="*/ 225651 w 11832165"/>
              <a:gd name="connsiteY6" fmla="*/ 804192 h 4329983"/>
              <a:gd name="connsiteX7" fmla="*/ 1006701 w 11832165"/>
              <a:gd name="connsiteY7" fmla="*/ 3518817 h 4329983"/>
              <a:gd name="connsiteX0" fmla="*/ 1006701 w 11750594"/>
              <a:gd name="connsiteY0" fmla="*/ 3408521 h 4219687"/>
              <a:gd name="connsiteX1" fmla="*/ 3254601 w 11750594"/>
              <a:gd name="connsiteY1" fmla="*/ 2503646 h 4219687"/>
              <a:gd name="connsiteX2" fmla="*/ 7445601 w 11750594"/>
              <a:gd name="connsiteY2" fmla="*/ 4218146 h 4219687"/>
              <a:gd name="connsiteX3" fmla="*/ 11369901 w 11750594"/>
              <a:gd name="connsiteY3" fmla="*/ 2151221 h 4219687"/>
              <a:gd name="connsiteX4" fmla="*/ 10869673 w 11750594"/>
              <a:gd name="connsiteY4" fmla="*/ 1065371 h 4219687"/>
              <a:gd name="connsiteX5" fmla="*/ 4931001 w 11750594"/>
              <a:gd name="connsiteY5" fmla="*/ 8096 h 4219687"/>
              <a:gd name="connsiteX6" fmla="*/ 225651 w 11750594"/>
              <a:gd name="connsiteY6" fmla="*/ 693896 h 4219687"/>
              <a:gd name="connsiteX7" fmla="*/ 1006701 w 11750594"/>
              <a:gd name="connsiteY7" fmla="*/ 3408521 h 4219687"/>
              <a:gd name="connsiteX0" fmla="*/ 708906 w 11452799"/>
              <a:gd name="connsiteY0" fmla="*/ 3408521 h 4219687"/>
              <a:gd name="connsiteX1" fmla="*/ 2956806 w 11452799"/>
              <a:gd name="connsiteY1" fmla="*/ 2503646 h 4219687"/>
              <a:gd name="connsiteX2" fmla="*/ 7147806 w 11452799"/>
              <a:gd name="connsiteY2" fmla="*/ 4218146 h 4219687"/>
              <a:gd name="connsiteX3" fmla="*/ 11072106 w 11452799"/>
              <a:gd name="connsiteY3" fmla="*/ 2151221 h 4219687"/>
              <a:gd name="connsiteX4" fmla="*/ 10571878 w 11452799"/>
              <a:gd name="connsiteY4" fmla="*/ 1065371 h 4219687"/>
              <a:gd name="connsiteX5" fmla="*/ 4633206 w 11452799"/>
              <a:gd name="connsiteY5" fmla="*/ 8096 h 4219687"/>
              <a:gd name="connsiteX6" fmla="*/ 281192 w 11452799"/>
              <a:gd name="connsiteY6" fmla="*/ 1313021 h 4219687"/>
              <a:gd name="connsiteX7" fmla="*/ 708906 w 11452799"/>
              <a:gd name="connsiteY7" fmla="*/ 3408521 h 4219687"/>
              <a:gd name="connsiteX0" fmla="*/ 707480 w 11451879"/>
              <a:gd name="connsiteY0" fmla="*/ 2445292 h 3256458"/>
              <a:gd name="connsiteX1" fmla="*/ 2955380 w 11451879"/>
              <a:gd name="connsiteY1" fmla="*/ 1540417 h 3256458"/>
              <a:gd name="connsiteX2" fmla="*/ 7146380 w 11451879"/>
              <a:gd name="connsiteY2" fmla="*/ 3254917 h 3256458"/>
              <a:gd name="connsiteX3" fmla="*/ 11070680 w 11451879"/>
              <a:gd name="connsiteY3" fmla="*/ 1187992 h 3256458"/>
              <a:gd name="connsiteX4" fmla="*/ 10570452 w 11451879"/>
              <a:gd name="connsiteY4" fmla="*/ 102142 h 3256458"/>
              <a:gd name="connsiteX5" fmla="*/ 4621965 w 11451879"/>
              <a:gd name="connsiteY5" fmla="*/ 111667 h 3256458"/>
              <a:gd name="connsiteX6" fmla="*/ 279766 w 11451879"/>
              <a:gd name="connsiteY6" fmla="*/ 349792 h 3256458"/>
              <a:gd name="connsiteX7" fmla="*/ 707480 w 11451879"/>
              <a:gd name="connsiteY7" fmla="*/ 2445292 h 3256458"/>
              <a:gd name="connsiteX0" fmla="*/ 707480 w 11434313"/>
              <a:gd name="connsiteY0" fmla="*/ 2451354 h 3262520"/>
              <a:gd name="connsiteX1" fmla="*/ 2955380 w 11434313"/>
              <a:gd name="connsiteY1" fmla="*/ 1546479 h 3262520"/>
              <a:gd name="connsiteX2" fmla="*/ 7146380 w 11434313"/>
              <a:gd name="connsiteY2" fmla="*/ 3260979 h 3262520"/>
              <a:gd name="connsiteX3" fmla="*/ 11070680 w 11434313"/>
              <a:gd name="connsiteY3" fmla="*/ 1194054 h 3262520"/>
              <a:gd name="connsiteX4" fmla="*/ 10531192 w 11434313"/>
              <a:gd name="connsiteY4" fmla="*/ 98679 h 3262520"/>
              <a:gd name="connsiteX5" fmla="*/ 4621965 w 11434313"/>
              <a:gd name="connsiteY5" fmla="*/ 117729 h 3262520"/>
              <a:gd name="connsiteX6" fmla="*/ 279766 w 11434313"/>
              <a:gd name="connsiteY6" fmla="*/ 355854 h 3262520"/>
              <a:gd name="connsiteX7" fmla="*/ 707480 w 11434313"/>
              <a:gd name="connsiteY7" fmla="*/ 2451354 h 3262520"/>
              <a:gd name="connsiteX0" fmla="*/ 206614 w 10933447"/>
              <a:gd name="connsiteY0" fmla="*/ 2451354 h 3262520"/>
              <a:gd name="connsiteX1" fmla="*/ 2454514 w 10933447"/>
              <a:gd name="connsiteY1" fmla="*/ 1546479 h 3262520"/>
              <a:gd name="connsiteX2" fmla="*/ 6645514 w 10933447"/>
              <a:gd name="connsiteY2" fmla="*/ 3260979 h 3262520"/>
              <a:gd name="connsiteX3" fmla="*/ 10569814 w 10933447"/>
              <a:gd name="connsiteY3" fmla="*/ 1194054 h 3262520"/>
              <a:gd name="connsiteX4" fmla="*/ 10030326 w 10933447"/>
              <a:gd name="connsiteY4" fmla="*/ 98679 h 3262520"/>
              <a:gd name="connsiteX5" fmla="*/ 4121099 w 10933447"/>
              <a:gd name="connsiteY5" fmla="*/ 117729 h 3262520"/>
              <a:gd name="connsiteX6" fmla="*/ 544462 w 10933447"/>
              <a:gd name="connsiteY6" fmla="*/ 203454 h 3262520"/>
              <a:gd name="connsiteX7" fmla="*/ 206614 w 10933447"/>
              <a:gd name="connsiteY7" fmla="*/ 2451354 h 3262520"/>
              <a:gd name="connsiteX0" fmla="*/ 206614 w 10933447"/>
              <a:gd name="connsiteY0" fmla="*/ 2451354 h 3262520"/>
              <a:gd name="connsiteX1" fmla="*/ 2454514 w 10933447"/>
              <a:gd name="connsiteY1" fmla="*/ 1546479 h 3262520"/>
              <a:gd name="connsiteX2" fmla="*/ 6645514 w 10933447"/>
              <a:gd name="connsiteY2" fmla="*/ 3260979 h 3262520"/>
              <a:gd name="connsiteX3" fmla="*/ 10569814 w 10933447"/>
              <a:gd name="connsiteY3" fmla="*/ 1194054 h 3262520"/>
              <a:gd name="connsiteX4" fmla="*/ 10030326 w 10933447"/>
              <a:gd name="connsiteY4" fmla="*/ 98679 h 3262520"/>
              <a:gd name="connsiteX5" fmla="*/ 4121099 w 10933447"/>
              <a:gd name="connsiteY5" fmla="*/ 117729 h 3262520"/>
              <a:gd name="connsiteX6" fmla="*/ 544462 w 10933447"/>
              <a:gd name="connsiteY6" fmla="*/ 203454 h 3262520"/>
              <a:gd name="connsiteX7" fmla="*/ 206614 w 10933447"/>
              <a:gd name="connsiteY7" fmla="*/ 2451354 h 3262520"/>
              <a:gd name="connsiteX0" fmla="*/ 206614 w 10933447"/>
              <a:gd name="connsiteY0" fmla="*/ 2451354 h 3262520"/>
              <a:gd name="connsiteX1" fmla="*/ 2454514 w 10933447"/>
              <a:gd name="connsiteY1" fmla="*/ 1546479 h 3262520"/>
              <a:gd name="connsiteX2" fmla="*/ 6645514 w 10933447"/>
              <a:gd name="connsiteY2" fmla="*/ 3260979 h 3262520"/>
              <a:gd name="connsiteX3" fmla="*/ 10569814 w 10933447"/>
              <a:gd name="connsiteY3" fmla="*/ 1194054 h 3262520"/>
              <a:gd name="connsiteX4" fmla="*/ 10030326 w 10933447"/>
              <a:gd name="connsiteY4" fmla="*/ 98679 h 3262520"/>
              <a:gd name="connsiteX5" fmla="*/ 4121099 w 10933447"/>
              <a:gd name="connsiteY5" fmla="*/ 117729 h 3262520"/>
              <a:gd name="connsiteX6" fmla="*/ 544462 w 10933447"/>
              <a:gd name="connsiteY6" fmla="*/ 203454 h 3262520"/>
              <a:gd name="connsiteX7" fmla="*/ 206614 w 10933447"/>
              <a:gd name="connsiteY7" fmla="*/ 2451354 h 3262520"/>
              <a:gd name="connsiteX0" fmla="*/ 90392 w 10817225"/>
              <a:gd name="connsiteY0" fmla="*/ 2451354 h 3262520"/>
              <a:gd name="connsiteX1" fmla="*/ 2338292 w 10817225"/>
              <a:gd name="connsiteY1" fmla="*/ 1546479 h 3262520"/>
              <a:gd name="connsiteX2" fmla="*/ 6529292 w 10817225"/>
              <a:gd name="connsiteY2" fmla="*/ 3260979 h 3262520"/>
              <a:gd name="connsiteX3" fmla="*/ 10453592 w 10817225"/>
              <a:gd name="connsiteY3" fmla="*/ 1194054 h 3262520"/>
              <a:gd name="connsiteX4" fmla="*/ 9914104 w 10817225"/>
              <a:gd name="connsiteY4" fmla="*/ 98679 h 3262520"/>
              <a:gd name="connsiteX5" fmla="*/ 4004877 w 10817225"/>
              <a:gd name="connsiteY5" fmla="*/ 117729 h 3262520"/>
              <a:gd name="connsiteX6" fmla="*/ 428240 w 10817225"/>
              <a:gd name="connsiteY6" fmla="*/ 203454 h 3262520"/>
              <a:gd name="connsiteX7" fmla="*/ 90392 w 10817225"/>
              <a:gd name="connsiteY7" fmla="*/ 2451354 h 3262520"/>
              <a:gd name="connsiteX0" fmla="*/ 90392 w 10817225"/>
              <a:gd name="connsiteY0" fmla="*/ 2451354 h 3262520"/>
              <a:gd name="connsiteX1" fmla="*/ 2338292 w 10817225"/>
              <a:gd name="connsiteY1" fmla="*/ 1546479 h 3262520"/>
              <a:gd name="connsiteX2" fmla="*/ 6529292 w 10817225"/>
              <a:gd name="connsiteY2" fmla="*/ 3260979 h 3262520"/>
              <a:gd name="connsiteX3" fmla="*/ 10453592 w 10817225"/>
              <a:gd name="connsiteY3" fmla="*/ 1194054 h 3262520"/>
              <a:gd name="connsiteX4" fmla="*/ 9914104 w 10817225"/>
              <a:gd name="connsiteY4" fmla="*/ 98679 h 3262520"/>
              <a:gd name="connsiteX5" fmla="*/ 4004877 w 10817225"/>
              <a:gd name="connsiteY5" fmla="*/ 117729 h 3262520"/>
              <a:gd name="connsiteX6" fmla="*/ 428240 w 10817225"/>
              <a:gd name="connsiteY6" fmla="*/ 203454 h 3262520"/>
              <a:gd name="connsiteX7" fmla="*/ 90392 w 10817225"/>
              <a:gd name="connsiteY7" fmla="*/ 2451354 h 3262520"/>
              <a:gd name="connsiteX0" fmla="*/ 153892 w 10527389"/>
              <a:gd name="connsiteY0" fmla="*/ 2527554 h 3262509"/>
              <a:gd name="connsiteX1" fmla="*/ 2048456 w 10527389"/>
              <a:gd name="connsiteY1" fmla="*/ 1546479 h 3262509"/>
              <a:gd name="connsiteX2" fmla="*/ 6239456 w 10527389"/>
              <a:gd name="connsiteY2" fmla="*/ 3260979 h 3262509"/>
              <a:gd name="connsiteX3" fmla="*/ 10163756 w 10527389"/>
              <a:gd name="connsiteY3" fmla="*/ 1194054 h 3262509"/>
              <a:gd name="connsiteX4" fmla="*/ 9624268 w 10527389"/>
              <a:gd name="connsiteY4" fmla="*/ 98679 h 3262509"/>
              <a:gd name="connsiteX5" fmla="*/ 3715041 w 10527389"/>
              <a:gd name="connsiteY5" fmla="*/ 117729 h 3262509"/>
              <a:gd name="connsiteX6" fmla="*/ 138404 w 10527389"/>
              <a:gd name="connsiteY6" fmla="*/ 203454 h 3262509"/>
              <a:gd name="connsiteX7" fmla="*/ 153892 w 10527389"/>
              <a:gd name="connsiteY7" fmla="*/ 2527554 h 3262509"/>
              <a:gd name="connsiteX0" fmla="*/ 40674 w 10414171"/>
              <a:gd name="connsiteY0" fmla="*/ 2527554 h 3262509"/>
              <a:gd name="connsiteX1" fmla="*/ 1935238 w 10414171"/>
              <a:gd name="connsiteY1" fmla="*/ 1546479 h 3262509"/>
              <a:gd name="connsiteX2" fmla="*/ 6126238 w 10414171"/>
              <a:gd name="connsiteY2" fmla="*/ 3260979 h 3262509"/>
              <a:gd name="connsiteX3" fmla="*/ 10050538 w 10414171"/>
              <a:gd name="connsiteY3" fmla="*/ 1194054 h 3262509"/>
              <a:gd name="connsiteX4" fmla="*/ 9511050 w 10414171"/>
              <a:gd name="connsiteY4" fmla="*/ 98679 h 3262509"/>
              <a:gd name="connsiteX5" fmla="*/ 3601823 w 10414171"/>
              <a:gd name="connsiteY5" fmla="*/ 117729 h 3262509"/>
              <a:gd name="connsiteX6" fmla="*/ 25186 w 10414171"/>
              <a:gd name="connsiteY6" fmla="*/ 203454 h 3262509"/>
              <a:gd name="connsiteX7" fmla="*/ 40674 w 10414171"/>
              <a:gd name="connsiteY7" fmla="*/ 2527554 h 3262509"/>
              <a:gd name="connsiteX0" fmla="*/ 40674 w 10414171"/>
              <a:gd name="connsiteY0" fmla="*/ 2527554 h 3262509"/>
              <a:gd name="connsiteX1" fmla="*/ 1935238 w 10414171"/>
              <a:gd name="connsiteY1" fmla="*/ 1546479 h 3262509"/>
              <a:gd name="connsiteX2" fmla="*/ 6126238 w 10414171"/>
              <a:gd name="connsiteY2" fmla="*/ 3260979 h 3262509"/>
              <a:gd name="connsiteX3" fmla="*/ 10050538 w 10414171"/>
              <a:gd name="connsiteY3" fmla="*/ 1194054 h 3262509"/>
              <a:gd name="connsiteX4" fmla="*/ 9511050 w 10414171"/>
              <a:gd name="connsiteY4" fmla="*/ 98679 h 3262509"/>
              <a:gd name="connsiteX5" fmla="*/ 3601823 w 10414171"/>
              <a:gd name="connsiteY5" fmla="*/ 117729 h 3262509"/>
              <a:gd name="connsiteX6" fmla="*/ 25186 w 10414171"/>
              <a:gd name="connsiteY6" fmla="*/ 203454 h 3262509"/>
              <a:gd name="connsiteX7" fmla="*/ 40674 w 10414171"/>
              <a:gd name="connsiteY7" fmla="*/ 2527554 h 3262509"/>
              <a:gd name="connsiteX0" fmla="*/ 40674 w 10414171"/>
              <a:gd name="connsiteY0" fmla="*/ 2460651 h 3195606"/>
              <a:gd name="connsiteX1" fmla="*/ 1935238 w 10414171"/>
              <a:gd name="connsiteY1" fmla="*/ 1479576 h 3195606"/>
              <a:gd name="connsiteX2" fmla="*/ 6126238 w 10414171"/>
              <a:gd name="connsiteY2" fmla="*/ 3194076 h 3195606"/>
              <a:gd name="connsiteX3" fmla="*/ 10050538 w 10414171"/>
              <a:gd name="connsiteY3" fmla="*/ 1127151 h 3195606"/>
              <a:gd name="connsiteX4" fmla="*/ 9511050 w 10414171"/>
              <a:gd name="connsiteY4" fmla="*/ 31776 h 3195606"/>
              <a:gd name="connsiteX5" fmla="*/ 3601823 w 10414171"/>
              <a:gd name="connsiteY5" fmla="*/ 50826 h 3195606"/>
              <a:gd name="connsiteX6" fmla="*/ 25186 w 10414171"/>
              <a:gd name="connsiteY6" fmla="*/ 136551 h 3195606"/>
              <a:gd name="connsiteX7" fmla="*/ 40674 w 10414171"/>
              <a:gd name="connsiteY7" fmla="*/ 2460651 h 3195606"/>
              <a:gd name="connsiteX0" fmla="*/ 40674 w 10209660"/>
              <a:gd name="connsiteY0" fmla="*/ 2460651 h 3195606"/>
              <a:gd name="connsiteX1" fmla="*/ 1935238 w 10209660"/>
              <a:gd name="connsiteY1" fmla="*/ 1479576 h 3195606"/>
              <a:gd name="connsiteX2" fmla="*/ 6126238 w 10209660"/>
              <a:gd name="connsiteY2" fmla="*/ 3194076 h 3195606"/>
              <a:gd name="connsiteX3" fmla="*/ 10050538 w 10209660"/>
              <a:gd name="connsiteY3" fmla="*/ 1127151 h 3195606"/>
              <a:gd name="connsiteX4" fmla="*/ 9511050 w 10209660"/>
              <a:gd name="connsiteY4" fmla="*/ 31776 h 3195606"/>
              <a:gd name="connsiteX5" fmla="*/ 3601823 w 10209660"/>
              <a:gd name="connsiteY5" fmla="*/ 50826 h 3195606"/>
              <a:gd name="connsiteX6" fmla="*/ 25186 w 10209660"/>
              <a:gd name="connsiteY6" fmla="*/ 136551 h 3195606"/>
              <a:gd name="connsiteX7" fmla="*/ 40674 w 10209660"/>
              <a:gd name="connsiteY7" fmla="*/ 2460651 h 3195606"/>
              <a:gd name="connsiteX0" fmla="*/ 40674 w 9765651"/>
              <a:gd name="connsiteY0" fmla="*/ 2460651 h 3194281"/>
              <a:gd name="connsiteX1" fmla="*/ 1935238 w 9765651"/>
              <a:gd name="connsiteY1" fmla="*/ 1479576 h 3194281"/>
              <a:gd name="connsiteX2" fmla="*/ 6126238 w 9765651"/>
              <a:gd name="connsiteY2" fmla="*/ 3194076 h 3194281"/>
              <a:gd name="connsiteX3" fmla="*/ 9520534 w 9765651"/>
              <a:gd name="connsiteY3" fmla="*/ 1584351 h 3194281"/>
              <a:gd name="connsiteX4" fmla="*/ 9511050 w 9765651"/>
              <a:gd name="connsiteY4" fmla="*/ 31776 h 3194281"/>
              <a:gd name="connsiteX5" fmla="*/ 3601823 w 9765651"/>
              <a:gd name="connsiteY5" fmla="*/ 50826 h 3194281"/>
              <a:gd name="connsiteX6" fmla="*/ 25186 w 9765651"/>
              <a:gd name="connsiteY6" fmla="*/ 136551 h 3194281"/>
              <a:gd name="connsiteX7" fmla="*/ 40674 w 9765651"/>
              <a:gd name="connsiteY7" fmla="*/ 2460651 h 3194281"/>
              <a:gd name="connsiteX0" fmla="*/ 40674 w 9765651"/>
              <a:gd name="connsiteY0" fmla="*/ 2460651 h 3194281"/>
              <a:gd name="connsiteX1" fmla="*/ 1935238 w 9765651"/>
              <a:gd name="connsiteY1" fmla="*/ 1479576 h 3194281"/>
              <a:gd name="connsiteX2" fmla="*/ 6126238 w 9765651"/>
              <a:gd name="connsiteY2" fmla="*/ 3194076 h 3194281"/>
              <a:gd name="connsiteX3" fmla="*/ 9520534 w 9765651"/>
              <a:gd name="connsiteY3" fmla="*/ 1584351 h 3194281"/>
              <a:gd name="connsiteX4" fmla="*/ 9511050 w 9765651"/>
              <a:gd name="connsiteY4" fmla="*/ 31776 h 3194281"/>
              <a:gd name="connsiteX5" fmla="*/ 3601823 w 9765651"/>
              <a:gd name="connsiteY5" fmla="*/ 50826 h 3194281"/>
              <a:gd name="connsiteX6" fmla="*/ 25186 w 9765651"/>
              <a:gd name="connsiteY6" fmla="*/ 136551 h 3194281"/>
              <a:gd name="connsiteX7" fmla="*/ 40674 w 9765651"/>
              <a:gd name="connsiteY7" fmla="*/ 2460651 h 3194281"/>
              <a:gd name="connsiteX0" fmla="*/ 40674 w 9531431"/>
              <a:gd name="connsiteY0" fmla="*/ 2460651 h 3194281"/>
              <a:gd name="connsiteX1" fmla="*/ 1935238 w 9531431"/>
              <a:gd name="connsiteY1" fmla="*/ 1479576 h 3194281"/>
              <a:gd name="connsiteX2" fmla="*/ 6126238 w 9531431"/>
              <a:gd name="connsiteY2" fmla="*/ 3194076 h 3194281"/>
              <a:gd name="connsiteX3" fmla="*/ 9520534 w 9531431"/>
              <a:gd name="connsiteY3" fmla="*/ 1584351 h 3194281"/>
              <a:gd name="connsiteX4" fmla="*/ 9511050 w 9531431"/>
              <a:gd name="connsiteY4" fmla="*/ 31776 h 3194281"/>
              <a:gd name="connsiteX5" fmla="*/ 3601823 w 9531431"/>
              <a:gd name="connsiteY5" fmla="*/ 50826 h 3194281"/>
              <a:gd name="connsiteX6" fmla="*/ 25186 w 9531431"/>
              <a:gd name="connsiteY6" fmla="*/ 136551 h 3194281"/>
              <a:gd name="connsiteX7" fmla="*/ 40674 w 9531431"/>
              <a:gd name="connsiteY7" fmla="*/ 2460651 h 3194281"/>
              <a:gd name="connsiteX0" fmla="*/ 40674 w 9531431"/>
              <a:gd name="connsiteY0" fmla="*/ 2428875 h 3162505"/>
              <a:gd name="connsiteX1" fmla="*/ 1935238 w 9531431"/>
              <a:gd name="connsiteY1" fmla="*/ 1447800 h 3162505"/>
              <a:gd name="connsiteX2" fmla="*/ 6126238 w 9531431"/>
              <a:gd name="connsiteY2" fmla="*/ 3162300 h 3162505"/>
              <a:gd name="connsiteX3" fmla="*/ 9520534 w 9531431"/>
              <a:gd name="connsiteY3" fmla="*/ 1552575 h 3162505"/>
              <a:gd name="connsiteX4" fmla="*/ 9511050 w 9531431"/>
              <a:gd name="connsiteY4" fmla="*/ 0 h 3162505"/>
              <a:gd name="connsiteX5" fmla="*/ 4818869 w 9531431"/>
              <a:gd name="connsiteY5" fmla="*/ 57150 h 3162505"/>
              <a:gd name="connsiteX6" fmla="*/ 25186 w 9531431"/>
              <a:gd name="connsiteY6" fmla="*/ 104775 h 3162505"/>
              <a:gd name="connsiteX7" fmla="*/ 40674 w 9531431"/>
              <a:gd name="connsiteY7" fmla="*/ 2428875 h 3162505"/>
              <a:gd name="connsiteX0" fmla="*/ 40674 w 9531431"/>
              <a:gd name="connsiteY0" fmla="*/ 2428875 h 3162505"/>
              <a:gd name="connsiteX1" fmla="*/ 1935238 w 9531431"/>
              <a:gd name="connsiteY1" fmla="*/ 1447800 h 3162505"/>
              <a:gd name="connsiteX2" fmla="*/ 6126238 w 9531431"/>
              <a:gd name="connsiteY2" fmla="*/ 3162300 h 3162505"/>
              <a:gd name="connsiteX3" fmla="*/ 9520534 w 9531431"/>
              <a:gd name="connsiteY3" fmla="*/ 1552575 h 3162505"/>
              <a:gd name="connsiteX4" fmla="*/ 9511050 w 9531431"/>
              <a:gd name="connsiteY4" fmla="*/ 0 h 3162505"/>
              <a:gd name="connsiteX5" fmla="*/ 25186 w 9531431"/>
              <a:gd name="connsiteY5" fmla="*/ 104775 h 3162505"/>
              <a:gd name="connsiteX6" fmla="*/ 40674 w 9531431"/>
              <a:gd name="connsiteY6" fmla="*/ 2428875 h 3162505"/>
              <a:gd name="connsiteX0" fmla="*/ 40674 w 9531431"/>
              <a:gd name="connsiteY0" fmla="*/ 2409825 h 3143455"/>
              <a:gd name="connsiteX1" fmla="*/ 1935238 w 9531431"/>
              <a:gd name="connsiteY1" fmla="*/ 1428750 h 3143455"/>
              <a:gd name="connsiteX2" fmla="*/ 6126238 w 9531431"/>
              <a:gd name="connsiteY2" fmla="*/ 3143250 h 3143455"/>
              <a:gd name="connsiteX3" fmla="*/ 9520534 w 9531431"/>
              <a:gd name="connsiteY3" fmla="*/ 1533525 h 3143455"/>
              <a:gd name="connsiteX4" fmla="*/ 9511050 w 9531431"/>
              <a:gd name="connsiteY4" fmla="*/ 0 h 3143455"/>
              <a:gd name="connsiteX5" fmla="*/ 25186 w 9531431"/>
              <a:gd name="connsiteY5" fmla="*/ 85725 h 3143455"/>
              <a:gd name="connsiteX6" fmla="*/ 40674 w 9531431"/>
              <a:gd name="connsiteY6" fmla="*/ 2409825 h 3143455"/>
              <a:gd name="connsiteX0" fmla="*/ 40674 w 9511050"/>
              <a:gd name="connsiteY0" fmla="*/ 2409825 h 3143455"/>
              <a:gd name="connsiteX1" fmla="*/ 1935238 w 9511050"/>
              <a:gd name="connsiteY1" fmla="*/ 1428750 h 3143455"/>
              <a:gd name="connsiteX2" fmla="*/ 6126238 w 9511050"/>
              <a:gd name="connsiteY2" fmla="*/ 3143250 h 3143455"/>
              <a:gd name="connsiteX3" fmla="*/ 9481275 w 9511050"/>
              <a:gd name="connsiteY3" fmla="*/ 1533525 h 3143455"/>
              <a:gd name="connsiteX4" fmla="*/ 9511050 w 9511050"/>
              <a:gd name="connsiteY4" fmla="*/ 0 h 3143455"/>
              <a:gd name="connsiteX5" fmla="*/ 25186 w 9511050"/>
              <a:gd name="connsiteY5" fmla="*/ 85725 h 3143455"/>
              <a:gd name="connsiteX6" fmla="*/ 40674 w 9511050"/>
              <a:gd name="connsiteY6" fmla="*/ 2409825 h 3143455"/>
              <a:gd name="connsiteX0" fmla="*/ 40674 w 9511050"/>
              <a:gd name="connsiteY0" fmla="*/ 2409825 h 3143455"/>
              <a:gd name="connsiteX1" fmla="*/ 1935238 w 9511050"/>
              <a:gd name="connsiteY1" fmla="*/ 1428750 h 3143455"/>
              <a:gd name="connsiteX2" fmla="*/ 6126238 w 9511050"/>
              <a:gd name="connsiteY2" fmla="*/ 3143250 h 3143455"/>
              <a:gd name="connsiteX3" fmla="*/ 9465913 w 9511050"/>
              <a:gd name="connsiteY3" fmla="*/ 1533525 h 3143455"/>
              <a:gd name="connsiteX4" fmla="*/ 9511050 w 9511050"/>
              <a:gd name="connsiteY4" fmla="*/ 0 h 3143455"/>
              <a:gd name="connsiteX5" fmla="*/ 25186 w 9511050"/>
              <a:gd name="connsiteY5" fmla="*/ 85725 h 3143455"/>
              <a:gd name="connsiteX6" fmla="*/ 40674 w 9511050"/>
              <a:gd name="connsiteY6" fmla="*/ 2409825 h 3143455"/>
              <a:gd name="connsiteX0" fmla="*/ 40674 w 9511050"/>
              <a:gd name="connsiteY0" fmla="*/ 2409825 h 3143455"/>
              <a:gd name="connsiteX1" fmla="*/ 1935238 w 9511050"/>
              <a:gd name="connsiteY1" fmla="*/ 1428750 h 3143455"/>
              <a:gd name="connsiteX2" fmla="*/ 6126238 w 9511050"/>
              <a:gd name="connsiteY2" fmla="*/ 3143250 h 3143455"/>
              <a:gd name="connsiteX3" fmla="*/ 9465913 w 9511050"/>
              <a:gd name="connsiteY3" fmla="*/ 1533525 h 3143455"/>
              <a:gd name="connsiteX4" fmla="*/ 9511050 w 9511050"/>
              <a:gd name="connsiteY4" fmla="*/ 0 h 3143455"/>
              <a:gd name="connsiteX5" fmla="*/ 25186 w 9511050"/>
              <a:gd name="connsiteY5" fmla="*/ 85725 h 3143455"/>
              <a:gd name="connsiteX6" fmla="*/ 40674 w 9511050"/>
              <a:gd name="connsiteY6" fmla="*/ 2409825 h 3143455"/>
              <a:gd name="connsiteX0" fmla="*/ 26205 w 9496581"/>
              <a:gd name="connsiteY0" fmla="*/ 2409825 h 3143455"/>
              <a:gd name="connsiteX1" fmla="*/ 1920769 w 9496581"/>
              <a:gd name="connsiteY1" fmla="*/ 1428750 h 3143455"/>
              <a:gd name="connsiteX2" fmla="*/ 6111769 w 9496581"/>
              <a:gd name="connsiteY2" fmla="*/ 3143250 h 3143455"/>
              <a:gd name="connsiteX3" fmla="*/ 9451444 w 9496581"/>
              <a:gd name="connsiteY3" fmla="*/ 1533525 h 3143455"/>
              <a:gd name="connsiteX4" fmla="*/ 9496581 w 9496581"/>
              <a:gd name="connsiteY4" fmla="*/ 0 h 3143455"/>
              <a:gd name="connsiteX5" fmla="*/ 10717 w 9496581"/>
              <a:gd name="connsiteY5" fmla="*/ 85725 h 3143455"/>
              <a:gd name="connsiteX6" fmla="*/ 26205 w 9496581"/>
              <a:gd name="connsiteY6" fmla="*/ 2409825 h 3143455"/>
              <a:gd name="connsiteX0" fmla="*/ 24112 w 9501520"/>
              <a:gd name="connsiteY0" fmla="*/ 2416649 h 3143455"/>
              <a:gd name="connsiteX1" fmla="*/ 1925708 w 9501520"/>
              <a:gd name="connsiteY1" fmla="*/ 1428750 h 3143455"/>
              <a:gd name="connsiteX2" fmla="*/ 6116708 w 9501520"/>
              <a:gd name="connsiteY2" fmla="*/ 3143250 h 3143455"/>
              <a:gd name="connsiteX3" fmla="*/ 9456383 w 9501520"/>
              <a:gd name="connsiteY3" fmla="*/ 1533525 h 3143455"/>
              <a:gd name="connsiteX4" fmla="*/ 9501520 w 9501520"/>
              <a:gd name="connsiteY4" fmla="*/ 0 h 3143455"/>
              <a:gd name="connsiteX5" fmla="*/ 15656 w 9501520"/>
              <a:gd name="connsiteY5" fmla="*/ 85725 h 3143455"/>
              <a:gd name="connsiteX6" fmla="*/ 24112 w 9501520"/>
              <a:gd name="connsiteY6" fmla="*/ 2416649 h 3143455"/>
              <a:gd name="connsiteX0" fmla="*/ 8456 w 9485864"/>
              <a:gd name="connsiteY0" fmla="*/ 2416649 h 3143455"/>
              <a:gd name="connsiteX1" fmla="*/ 1910052 w 9485864"/>
              <a:gd name="connsiteY1" fmla="*/ 1428750 h 3143455"/>
              <a:gd name="connsiteX2" fmla="*/ 6101052 w 9485864"/>
              <a:gd name="connsiteY2" fmla="*/ 3143250 h 3143455"/>
              <a:gd name="connsiteX3" fmla="*/ 9440727 w 9485864"/>
              <a:gd name="connsiteY3" fmla="*/ 1533525 h 3143455"/>
              <a:gd name="connsiteX4" fmla="*/ 9485864 w 9485864"/>
              <a:gd name="connsiteY4" fmla="*/ 0 h 3143455"/>
              <a:gd name="connsiteX5" fmla="*/ 0 w 9485864"/>
              <a:gd name="connsiteY5" fmla="*/ 85725 h 3143455"/>
              <a:gd name="connsiteX6" fmla="*/ 8456 w 9485864"/>
              <a:gd name="connsiteY6" fmla="*/ 2416649 h 3143455"/>
              <a:gd name="connsiteX0" fmla="*/ 8456 w 9485864"/>
              <a:gd name="connsiteY0" fmla="*/ 2416649 h 3143471"/>
              <a:gd name="connsiteX1" fmla="*/ 1910052 w 9485864"/>
              <a:gd name="connsiteY1" fmla="*/ 1655508 h 3143471"/>
              <a:gd name="connsiteX2" fmla="*/ 6101052 w 9485864"/>
              <a:gd name="connsiteY2" fmla="*/ 3143250 h 3143471"/>
              <a:gd name="connsiteX3" fmla="*/ 9440727 w 9485864"/>
              <a:gd name="connsiteY3" fmla="*/ 1533525 h 3143471"/>
              <a:gd name="connsiteX4" fmla="*/ 9485864 w 9485864"/>
              <a:gd name="connsiteY4" fmla="*/ 0 h 3143471"/>
              <a:gd name="connsiteX5" fmla="*/ 0 w 9485864"/>
              <a:gd name="connsiteY5" fmla="*/ 85725 h 3143471"/>
              <a:gd name="connsiteX6" fmla="*/ 8456 w 9485864"/>
              <a:gd name="connsiteY6" fmla="*/ 2416649 h 3143471"/>
              <a:gd name="connsiteX0" fmla="*/ 8456 w 9485864"/>
              <a:gd name="connsiteY0" fmla="*/ 2416649 h 3234163"/>
              <a:gd name="connsiteX1" fmla="*/ 1910052 w 9485864"/>
              <a:gd name="connsiteY1" fmla="*/ 1655508 h 3234163"/>
              <a:gd name="connsiteX2" fmla="*/ 7338608 w 9485864"/>
              <a:gd name="connsiteY2" fmla="*/ 3233954 h 3234163"/>
              <a:gd name="connsiteX3" fmla="*/ 9440727 w 9485864"/>
              <a:gd name="connsiteY3" fmla="*/ 1533525 h 3234163"/>
              <a:gd name="connsiteX4" fmla="*/ 9485864 w 9485864"/>
              <a:gd name="connsiteY4" fmla="*/ 0 h 3234163"/>
              <a:gd name="connsiteX5" fmla="*/ 0 w 9485864"/>
              <a:gd name="connsiteY5" fmla="*/ 85725 h 3234163"/>
              <a:gd name="connsiteX6" fmla="*/ 8456 w 9485864"/>
              <a:gd name="connsiteY6" fmla="*/ 2416649 h 3234163"/>
              <a:gd name="connsiteX0" fmla="*/ 8456 w 9485864"/>
              <a:gd name="connsiteY0" fmla="*/ 2416649 h 3253960"/>
              <a:gd name="connsiteX1" fmla="*/ 1910052 w 9485864"/>
              <a:gd name="connsiteY1" fmla="*/ 1655508 h 3253960"/>
              <a:gd name="connsiteX2" fmla="*/ 7338608 w 9485864"/>
              <a:gd name="connsiteY2" fmla="*/ 3233954 h 3253960"/>
              <a:gd name="connsiteX3" fmla="*/ 9440727 w 9485864"/>
              <a:gd name="connsiteY3" fmla="*/ 1533525 h 3253960"/>
              <a:gd name="connsiteX4" fmla="*/ 9485864 w 9485864"/>
              <a:gd name="connsiteY4" fmla="*/ 0 h 3253960"/>
              <a:gd name="connsiteX5" fmla="*/ 0 w 9485864"/>
              <a:gd name="connsiteY5" fmla="*/ 85725 h 3253960"/>
              <a:gd name="connsiteX6" fmla="*/ 8456 w 9485864"/>
              <a:gd name="connsiteY6" fmla="*/ 2416649 h 3253960"/>
              <a:gd name="connsiteX0" fmla="*/ 8456 w 9485864"/>
              <a:gd name="connsiteY0" fmla="*/ 2416649 h 2450029"/>
              <a:gd name="connsiteX1" fmla="*/ 1910052 w 9485864"/>
              <a:gd name="connsiteY1" fmla="*/ 1655508 h 2450029"/>
              <a:gd name="connsiteX2" fmla="*/ 7387829 w 9485864"/>
              <a:gd name="connsiteY2" fmla="*/ 2355637 h 2450029"/>
              <a:gd name="connsiteX3" fmla="*/ 9440727 w 9485864"/>
              <a:gd name="connsiteY3" fmla="*/ 1533525 h 2450029"/>
              <a:gd name="connsiteX4" fmla="*/ 9485864 w 9485864"/>
              <a:gd name="connsiteY4" fmla="*/ 0 h 2450029"/>
              <a:gd name="connsiteX5" fmla="*/ 0 w 9485864"/>
              <a:gd name="connsiteY5" fmla="*/ 85725 h 2450029"/>
              <a:gd name="connsiteX6" fmla="*/ 8456 w 9485864"/>
              <a:gd name="connsiteY6" fmla="*/ 2416649 h 2450029"/>
              <a:gd name="connsiteX0" fmla="*/ 8456 w 9485864"/>
              <a:gd name="connsiteY0" fmla="*/ 2416649 h 2450029"/>
              <a:gd name="connsiteX1" fmla="*/ 1910052 w 9485864"/>
              <a:gd name="connsiteY1" fmla="*/ 1655508 h 2450029"/>
              <a:gd name="connsiteX2" fmla="*/ 7387829 w 9485864"/>
              <a:gd name="connsiteY2" fmla="*/ 2355637 h 2450029"/>
              <a:gd name="connsiteX3" fmla="*/ 9440727 w 9485864"/>
              <a:gd name="connsiteY3" fmla="*/ 1533525 h 2450029"/>
              <a:gd name="connsiteX4" fmla="*/ 9485864 w 9485864"/>
              <a:gd name="connsiteY4" fmla="*/ 0 h 2450029"/>
              <a:gd name="connsiteX5" fmla="*/ 0 w 9485864"/>
              <a:gd name="connsiteY5" fmla="*/ 85725 h 2450029"/>
              <a:gd name="connsiteX6" fmla="*/ 8456 w 9485864"/>
              <a:gd name="connsiteY6" fmla="*/ 2416649 h 2450029"/>
              <a:gd name="connsiteX0" fmla="*/ 8456 w 9485864"/>
              <a:gd name="connsiteY0" fmla="*/ 2416649 h 2450029"/>
              <a:gd name="connsiteX1" fmla="*/ 1910052 w 9485864"/>
              <a:gd name="connsiteY1" fmla="*/ 1655508 h 2450029"/>
              <a:gd name="connsiteX2" fmla="*/ 7387829 w 9485864"/>
              <a:gd name="connsiteY2" fmla="*/ 2355637 h 2450029"/>
              <a:gd name="connsiteX3" fmla="*/ 9454790 w 9485864"/>
              <a:gd name="connsiteY3" fmla="*/ 1533526 h 2450029"/>
              <a:gd name="connsiteX4" fmla="*/ 9485864 w 9485864"/>
              <a:gd name="connsiteY4" fmla="*/ 0 h 2450029"/>
              <a:gd name="connsiteX5" fmla="*/ 0 w 9485864"/>
              <a:gd name="connsiteY5" fmla="*/ 85725 h 2450029"/>
              <a:gd name="connsiteX6" fmla="*/ 8456 w 9485864"/>
              <a:gd name="connsiteY6" fmla="*/ 2416649 h 2450029"/>
              <a:gd name="connsiteX0" fmla="*/ 8456 w 9485864"/>
              <a:gd name="connsiteY0" fmla="*/ 2416649 h 2450029"/>
              <a:gd name="connsiteX1" fmla="*/ 1910052 w 9485864"/>
              <a:gd name="connsiteY1" fmla="*/ 1655508 h 2450029"/>
              <a:gd name="connsiteX2" fmla="*/ 7387829 w 9485864"/>
              <a:gd name="connsiteY2" fmla="*/ 2355637 h 2450029"/>
              <a:gd name="connsiteX3" fmla="*/ 9454790 w 9485864"/>
              <a:gd name="connsiteY3" fmla="*/ 1533526 h 2450029"/>
              <a:gd name="connsiteX4" fmla="*/ 9485864 w 9485864"/>
              <a:gd name="connsiteY4" fmla="*/ 0 h 2450029"/>
              <a:gd name="connsiteX5" fmla="*/ 0 w 9485864"/>
              <a:gd name="connsiteY5" fmla="*/ 85725 h 2450029"/>
              <a:gd name="connsiteX6" fmla="*/ 8456 w 9485864"/>
              <a:gd name="connsiteY6" fmla="*/ 2416649 h 2450029"/>
              <a:gd name="connsiteX0" fmla="*/ 8456 w 9485864"/>
              <a:gd name="connsiteY0" fmla="*/ 2416649 h 2450029"/>
              <a:gd name="connsiteX1" fmla="*/ 1910052 w 9485864"/>
              <a:gd name="connsiteY1" fmla="*/ 1655508 h 2450029"/>
              <a:gd name="connsiteX2" fmla="*/ 7387829 w 9485864"/>
              <a:gd name="connsiteY2" fmla="*/ 2355637 h 2450029"/>
              <a:gd name="connsiteX3" fmla="*/ 9447759 w 9485864"/>
              <a:gd name="connsiteY3" fmla="*/ 1810888 h 2450029"/>
              <a:gd name="connsiteX4" fmla="*/ 9485864 w 9485864"/>
              <a:gd name="connsiteY4" fmla="*/ 0 h 2450029"/>
              <a:gd name="connsiteX5" fmla="*/ 0 w 9485864"/>
              <a:gd name="connsiteY5" fmla="*/ 85725 h 2450029"/>
              <a:gd name="connsiteX6" fmla="*/ 8456 w 9485864"/>
              <a:gd name="connsiteY6" fmla="*/ 2416649 h 2450029"/>
              <a:gd name="connsiteX0" fmla="*/ 8456 w 9485864"/>
              <a:gd name="connsiteY0" fmla="*/ 2370423 h 2403803"/>
              <a:gd name="connsiteX1" fmla="*/ 1910052 w 9485864"/>
              <a:gd name="connsiteY1" fmla="*/ 1609282 h 2403803"/>
              <a:gd name="connsiteX2" fmla="*/ 7387829 w 9485864"/>
              <a:gd name="connsiteY2" fmla="*/ 2309411 h 2403803"/>
              <a:gd name="connsiteX3" fmla="*/ 9447759 w 9485864"/>
              <a:gd name="connsiteY3" fmla="*/ 1764662 h 2403803"/>
              <a:gd name="connsiteX4" fmla="*/ 9485864 w 9485864"/>
              <a:gd name="connsiteY4" fmla="*/ 0 h 2403803"/>
              <a:gd name="connsiteX5" fmla="*/ 0 w 9485864"/>
              <a:gd name="connsiteY5" fmla="*/ 39499 h 2403803"/>
              <a:gd name="connsiteX6" fmla="*/ 8456 w 9485864"/>
              <a:gd name="connsiteY6" fmla="*/ 2370423 h 2403803"/>
              <a:gd name="connsiteX0" fmla="*/ 8456 w 9485864"/>
              <a:gd name="connsiteY0" fmla="*/ 2330924 h 2364304"/>
              <a:gd name="connsiteX1" fmla="*/ 1910052 w 9485864"/>
              <a:gd name="connsiteY1" fmla="*/ 1569783 h 2364304"/>
              <a:gd name="connsiteX2" fmla="*/ 7387829 w 9485864"/>
              <a:gd name="connsiteY2" fmla="*/ 2269912 h 2364304"/>
              <a:gd name="connsiteX3" fmla="*/ 9447759 w 9485864"/>
              <a:gd name="connsiteY3" fmla="*/ 1725163 h 2364304"/>
              <a:gd name="connsiteX4" fmla="*/ 9485864 w 9485864"/>
              <a:gd name="connsiteY4" fmla="*/ 52955 h 2364304"/>
              <a:gd name="connsiteX5" fmla="*/ 0 w 9485864"/>
              <a:gd name="connsiteY5" fmla="*/ 0 h 2364304"/>
              <a:gd name="connsiteX6" fmla="*/ 8456 w 9485864"/>
              <a:gd name="connsiteY6" fmla="*/ 2330924 h 2364304"/>
              <a:gd name="connsiteX0" fmla="*/ 8456 w 9485864"/>
              <a:gd name="connsiteY0" fmla="*/ 2330924 h 2364304"/>
              <a:gd name="connsiteX1" fmla="*/ 1910052 w 9485864"/>
              <a:gd name="connsiteY1" fmla="*/ 1569783 h 2364304"/>
              <a:gd name="connsiteX2" fmla="*/ 7387829 w 9485864"/>
              <a:gd name="connsiteY2" fmla="*/ 2269912 h 2364304"/>
              <a:gd name="connsiteX3" fmla="*/ 9447759 w 9485864"/>
              <a:gd name="connsiteY3" fmla="*/ 1725163 h 2364304"/>
              <a:gd name="connsiteX4" fmla="*/ 9485864 w 9485864"/>
              <a:gd name="connsiteY4" fmla="*/ 52955 h 2364304"/>
              <a:gd name="connsiteX5" fmla="*/ 0 w 9485864"/>
              <a:gd name="connsiteY5" fmla="*/ 0 h 2364304"/>
              <a:gd name="connsiteX6" fmla="*/ 8456 w 9485864"/>
              <a:gd name="connsiteY6" fmla="*/ 2330924 h 2364304"/>
              <a:gd name="connsiteX0" fmla="*/ 8456 w 9485864"/>
              <a:gd name="connsiteY0" fmla="*/ 2330924 h 2364304"/>
              <a:gd name="connsiteX1" fmla="*/ 1910052 w 9485864"/>
              <a:gd name="connsiteY1" fmla="*/ 1569783 h 2364304"/>
              <a:gd name="connsiteX2" fmla="*/ 7387829 w 9485864"/>
              <a:gd name="connsiteY2" fmla="*/ 2269912 h 2364304"/>
              <a:gd name="connsiteX3" fmla="*/ 9437211 w 9485864"/>
              <a:gd name="connsiteY3" fmla="*/ 1725163 h 2364304"/>
              <a:gd name="connsiteX4" fmla="*/ 9485864 w 9485864"/>
              <a:gd name="connsiteY4" fmla="*/ 52955 h 2364304"/>
              <a:gd name="connsiteX5" fmla="*/ 0 w 9485864"/>
              <a:gd name="connsiteY5" fmla="*/ 0 h 2364304"/>
              <a:gd name="connsiteX6" fmla="*/ 8456 w 9485864"/>
              <a:gd name="connsiteY6" fmla="*/ 2330924 h 2364304"/>
              <a:gd name="connsiteX0" fmla="*/ 8456 w 9448109"/>
              <a:gd name="connsiteY0" fmla="*/ 2330924 h 2364304"/>
              <a:gd name="connsiteX1" fmla="*/ 1910052 w 9448109"/>
              <a:gd name="connsiteY1" fmla="*/ 1569783 h 2364304"/>
              <a:gd name="connsiteX2" fmla="*/ 7387829 w 9448109"/>
              <a:gd name="connsiteY2" fmla="*/ 2269912 h 2364304"/>
              <a:gd name="connsiteX3" fmla="*/ 9437211 w 9448109"/>
              <a:gd name="connsiteY3" fmla="*/ 1725163 h 2364304"/>
              <a:gd name="connsiteX4" fmla="*/ 9443675 w 9448109"/>
              <a:gd name="connsiteY4" fmla="*/ 52955 h 2364304"/>
              <a:gd name="connsiteX5" fmla="*/ 0 w 9448109"/>
              <a:gd name="connsiteY5" fmla="*/ 0 h 2364304"/>
              <a:gd name="connsiteX6" fmla="*/ 8456 w 9448109"/>
              <a:gd name="connsiteY6" fmla="*/ 2330924 h 2364304"/>
              <a:gd name="connsiteX0" fmla="*/ 8456 w 9448579"/>
              <a:gd name="connsiteY0" fmla="*/ 2330924 h 2364304"/>
              <a:gd name="connsiteX1" fmla="*/ 1910052 w 9448579"/>
              <a:gd name="connsiteY1" fmla="*/ 1569783 h 2364304"/>
              <a:gd name="connsiteX2" fmla="*/ 7387829 w 9448579"/>
              <a:gd name="connsiteY2" fmla="*/ 2269912 h 2364304"/>
              <a:gd name="connsiteX3" fmla="*/ 9437211 w 9448579"/>
              <a:gd name="connsiteY3" fmla="*/ 1725163 h 2364304"/>
              <a:gd name="connsiteX4" fmla="*/ 9443675 w 9448579"/>
              <a:gd name="connsiteY4" fmla="*/ 52955 h 2364304"/>
              <a:gd name="connsiteX5" fmla="*/ 0 w 9448579"/>
              <a:gd name="connsiteY5" fmla="*/ 0 h 2364304"/>
              <a:gd name="connsiteX6" fmla="*/ 8456 w 9448579"/>
              <a:gd name="connsiteY6" fmla="*/ 2330924 h 2364304"/>
              <a:gd name="connsiteX0" fmla="*/ 8456 w 9443675"/>
              <a:gd name="connsiteY0" fmla="*/ 2330924 h 2364304"/>
              <a:gd name="connsiteX1" fmla="*/ 1910052 w 9443675"/>
              <a:gd name="connsiteY1" fmla="*/ 1569783 h 2364304"/>
              <a:gd name="connsiteX2" fmla="*/ 7387829 w 9443675"/>
              <a:gd name="connsiteY2" fmla="*/ 2269912 h 2364304"/>
              <a:gd name="connsiteX3" fmla="*/ 9437211 w 9443675"/>
              <a:gd name="connsiteY3" fmla="*/ 1725163 h 2364304"/>
              <a:gd name="connsiteX4" fmla="*/ 9443675 w 9443675"/>
              <a:gd name="connsiteY4" fmla="*/ 52955 h 2364304"/>
              <a:gd name="connsiteX5" fmla="*/ 0 w 9443675"/>
              <a:gd name="connsiteY5" fmla="*/ 0 h 2364304"/>
              <a:gd name="connsiteX6" fmla="*/ 8456 w 9443675"/>
              <a:gd name="connsiteY6" fmla="*/ 2330924 h 2364304"/>
              <a:gd name="connsiteX0" fmla="*/ 8456 w 9443675"/>
              <a:gd name="connsiteY0" fmla="*/ 2330924 h 2364304"/>
              <a:gd name="connsiteX1" fmla="*/ 1910052 w 9443675"/>
              <a:gd name="connsiteY1" fmla="*/ 1569783 h 2364304"/>
              <a:gd name="connsiteX2" fmla="*/ 7387829 w 9443675"/>
              <a:gd name="connsiteY2" fmla="*/ 2269912 h 2364304"/>
              <a:gd name="connsiteX3" fmla="*/ 9437211 w 9443675"/>
              <a:gd name="connsiteY3" fmla="*/ 1725163 h 2364304"/>
              <a:gd name="connsiteX4" fmla="*/ 9443675 w 9443675"/>
              <a:gd name="connsiteY4" fmla="*/ 52955 h 2364304"/>
              <a:gd name="connsiteX5" fmla="*/ 0 w 9443675"/>
              <a:gd name="connsiteY5" fmla="*/ 0 h 2364304"/>
              <a:gd name="connsiteX6" fmla="*/ 8456 w 9443675"/>
              <a:gd name="connsiteY6" fmla="*/ 2330924 h 2364304"/>
              <a:gd name="connsiteX0" fmla="*/ 4940 w 9443675"/>
              <a:gd name="connsiteY0" fmla="*/ 2330924 h 2364304"/>
              <a:gd name="connsiteX1" fmla="*/ 1910052 w 9443675"/>
              <a:gd name="connsiteY1" fmla="*/ 1569783 h 2364304"/>
              <a:gd name="connsiteX2" fmla="*/ 7387829 w 9443675"/>
              <a:gd name="connsiteY2" fmla="*/ 2269912 h 2364304"/>
              <a:gd name="connsiteX3" fmla="*/ 9437211 w 9443675"/>
              <a:gd name="connsiteY3" fmla="*/ 1725163 h 2364304"/>
              <a:gd name="connsiteX4" fmla="*/ 9443675 w 9443675"/>
              <a:gd name="connsiteY4" fmla="*/ 52955 h 2364304"/>
              <a:gd name="connsiteX5" fmla="*/ 0 w 9443675"/>
              <a:gd name="connsiteY5" fmla="*/ 0 h 2364304"/>
              <a:gd name="connsiteX6" fmla="*/ 4940 w 9443675"/>
              <a:gd name="connsiteY6" fmla="*/ 2330924 h 2364304"/>
              <a:gd name="connsiteX0" fmla="*/ 1424 w 9443675"/>
              <a:gd name="connsiteY0" fmla="*/ 2330924 h 2364304"/>
              <a:gd name="connsiteX1" fmla="*/ 1910052 w 9443675"/>
              <a:gd name="connsiteY1" fmla="*/ 1569783 h 2364304"/>
              <a:gd name="connsiteX2" fmla="*/ 7387829 w 9443675"/>
              <a:gd name="connsiteY2" fmla="*/ 2269912 h 2364304"/>
              <a:gd name="connsiteX3" fmla="*/ 9437211 w 9443675"/>
              <a:gd name="connsiteY3" fmla="*/ 1725163 h 2364304"/>
              <a:gd name="connsiteX4" fmla="*/ 9443675 w 9443675"/>
              <a:gd name="connsiteY4" fmla="*/ 52955 h 2364304"/>
              <a:gd name="connsiteX5" fmla="*/ 0 w 9443675"/>
              <a:gd name="connsiteY5" fmla="*/ 0 h 2364304"/>
              <a:gd name="connsiteX6" fmla="*/ 1424 w 9443675"/>
              <a:gd name="connsiteY6" fmla="*/ 2330924 h 2364304"/>
              <a:gd name="connsiteX0" fmla="*/ 1424 w 9440144"/>
              <a:gd name="connsiteY0" fmla="*/ 2330924 h 2364304"/>
              <a:gd name="connsiteX1" fmla="*/ 1910052 w 9440144"/>
              <a:gd name="connsiteY1" fmla="*/ 1569783 h 2364304"/>
              <a:gd name="connsiteX2" fmla="*/ 7387829 w 9440144"/>
              <a:gd name="connsiteY2" fmla="*/ 2269912 h 2364304"/>
              <a:gd name="connsiteX3" fmla="*/ 9437211 w 9440144"/>
              <a:gd name="connsiteY3" fmla="*/ 1725163 h 2364304"/>
              <a:gd name="connsiteX4" fmla="*/ 9426096 w 9440144"/>
              <a:gd name="connsiteY4" fmla="*/ 12505 h 2364304"/>
              <a:gd name="connsiteX5" fmla="*/ 0 w 9440144"/>
              <a:gd name="connsiteY5" fmla="*/ 0 h 2364304"/>
              <a:gd name="connsiteX6" fmla="*/ 1424 w 9440144"/>
              <a:gd name="connsiteY6" fmla="*/ 2330924 h 2364304"/>
              <a:gd name="connsiteX0" fmla="*/ 1424 w 9430565"/>
              <a:gd name="connsiteY0" fmla="*/ 2330924 h 2364304"/>
              <a:gd name="connsiteX1" fmla="*/ 1910052 w 9430565"/>
              <a:gd name="connsiteY1" fmla="*/ 1569783 h 2364304"/>
              <a:gd name="connsiteX2" fmla="*/ 7387829 w 9430565"/>
              <a:gd name="connsiteY2" fmla="*/ 2269912 h 2364304"/>
              <a:gd name="connsiteX3" fmla="*/ 9426664 w 9430565"/>
              <a:gd name="connsiteY3" fmla="*/ 1730942 h 2364304"/>
              <a:gd name="connsiteX4" fmla="*/ 9426096 w 9430565"/>
              <a:gd name="connsiteY4" fmla="*/ 12505 h 2364304"/>
              <a:gd name="connsiteX5" fmla="*/ 0 w 9430565"/>
              <a:gd name="connsiteY5" fmla="*/ 0 h 2364304"/>
              <a:gd name="connsiteX6" fmla="*/ 1424 w 9430565"/>
              <a:gd name="connsiteY6" fmla="*/ 2330924 h 2364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30565" h="2364304">
                <a:moveTo>
                  <a:pt x="1424" y="2330924"/>
                </a:moveTo>
                <a:cubicBezTo>
                  <a:pt x="319766" y="2554761"/>
                  <a:pt x="678985" y="1579952"/>
                  <a:pt x="1910052" y="1569783"/>
                </a:cubicBezTo>
                <a:cubicBezTo>
                  <a:pt x="3141119" y="1559614"/>
                  <a:pt x="6135060" y="2243052"/>
                  <a:pt x="7387829" y="2269912"/>
                </a:cubicBezTo>
                <a:cubicBezTo>
                  <a:pt x="8640598" y="2296772"/>
                  <a:pt x="9333644" y="2281107"/>
                  <a:pt x="9426664" y="1730942"/>
                </a:cubicBezTo>
                <a:cubicBezTo>
                  <a:pt x="9439700" y="1137217"/>
                  <a:pt x="9414945" y="1009328"/>
                  <a:pt x="9426096" y="12505"/>
                </a:cubicBezTo>
                <a:lnTo>
                  <a:pt x="0" y="0"/>
                </a:lnTo>
                <a:cubicBezTo>
                  <a:pt x="8114" y="759133"/>
                  <a:pt x="-2695" y="1992787"/>
                  <a:pt x="1424" y="2330924"/>
                </a:cubicBezTo>
                <a:close/>
              </a:path>
            </a:pathLst>
          </a:custGeom>
          <a:solidFill>
            <a:srgbClr val="348E90"/>
          </a:solidFill>
          <a:ln w="3175">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800" dirty="0"/>
          </a:p>
        </p:txBody>
      </p:sp>
      <p:sp>
        <p:nvSpPr>
          <p:cNvPr id="6" name="Google Shape;133;g61ca4f9afc_1_413">
            <a:extLst>
              <a:ext uri="{FF2B5EF4-FFF2-40B4-BE49-F238E27FC236}">
                <a16:creationId xmlns:a16="http://schemas.microsoft.com/office/drawing/2014/main" id="{1B86F292-1AA4-6C97-029F-987231485882}"/>
              </a:ext>
            </a:extLst>
          </p:cNvPr>
          <p:cNvSpPr/>
          <p:nvPr/>
        </p:nvSpPr>
        <p:spPr>
          <a:xfrm>
            <a:off x="4105074" y="4378539"/>
            <a:ext cx="4940649" cy="261057"/>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rgbClr val="000000"/>
              </a:buClr>
              <a:buSzPts val="1000"/>
              <a:buFont typeface="Arial"/>
              <a:buNone/>
            </a:pPr>
            <a:r>
              <a:rPr lang="en-US" sz="2400" b="1" i="0" u="none" strike="noStrike" cap="none" dirty="0">
                <a:solidFill>
                  <a:schemeClr val="bg2">
                    <a:lumMod val="75000"/>
                    <a:lumOff val="25000"/>
                  </a:schemeClr>
                </a:solidFill>
                <a:latin typeface="Raleway" pitchFamily="2" charset="0"/>
                <a:ea typeface="Calibri"/>
                <a:cs typeface="Calibri"/>
                <a:sym typeface="Calibri"/>
              </a:rPr>
              <a:t>•</a:t>
            </a:r>
            <a:r>
              <a:rPr lang="en-US" sz="1600" b="1" i="0" u="none" strike="noStrike" cap="none" dirty="0">
                <a:solidFill>
                  <a:schemeClr val="bg2">
                    <a:lumMod val="75000"/>
                    <a:lumOff val="25000"/>
                  </a:schemeClr>
                </a:solidFill>
                <a:latin typeface="Raleway" pitchFamily="2" charset="0"/>
                <a:ea typeface="Calibri"/>
                <a:cs typeface="Calibri"/>
                <a:sym typeface="Calibri"/>
              </a:rPr>
              <a:t>  NEW DELHI </a:t>
            </a:r>
            <a:r>
              <a:rPr lang="en-US" sz="2400" b="1" i="0" u="none" strike="noStrike" cap="none" dirty="0">
                <a:solidFill>
                  <a:schemeClr val="bg2">
                    <a:lumMod val="75000"/>
                    <a:lumOff val="25000"/>
                  </a:schemeClr>
                </a:solidFill>
                <a:latin typeface="Raleway" pitchFamily="2" charset="0"/>
                <a:ea typeface="Calibri"/>
                <a:cs typeface="Calibri"/>
                <a:sym typeface="Calibri"/>
              </a:rPr>
              <a:t>•</a:t>
            </a:r>
            <a:r>
              <a:rPr lang="en-US" sz="1600" b="1" i="0" u="none" strike="noStrike" cap="none" dirty="0">
                <a:solidFill>
                  <a:schemeClr val="bg2">
                    <a:lumMod val="75000"/>
                    <a:lumOff val="25000"/>
                  </a:schemeClr>
                </a:solidFill>
                <a:latin typeface="Raleway" pitchFamily="2" charset="0"/>
                <a:ea typeface="Calibri"/>
                <a:cs typeface="Calibri"/>
                <a:sym typeface="Calibri"/>
              </a:rPr>
              <a:t>  BANGALORE  </a:t>
            </a:r>
            <a:r>
              <a:rPr lang="en-US" sz="2400" b="1" i="0" u="none" strike="noStrike" cap="none" dirty="0">
                <a:solidFill>
                  <a:schemeClr val="bg2">
                    <a:lumMod val="75000"/>
                    <a:lumOff val="25000"/>
                  </a:schemeClr>
                </a:solidFill>
                <a:latin typeface="Raleway" pitchFamily="2" charset="0"/>
                <a:ea typeface="Calibri"/>
                <a:cs typeface="Calibri"/>
                <a:sym typeface="Calibri"/>
              </a:rPr>
              <a:t>•</a:t>
            </a:r>
            <a:r>
              <a:rPr lang="en-US" sz="1600" b="1" i="0" u="none" strike="noStrike" cap="none" dirty="0">
                <a:solidFill>
                  <a:schemeClr val="bg2">
                    <a:lumMod val="75000"/>
                    <a:lumOff val="25000"/>
                  </a:schemeClr>
                </a:solidFill>
                <a:latin typeface="Raleway" pitchFamily="2" charset="0"/>
                <a:ea typeface="Calibri"/>
                <a:cs typeface="Calibri"/>
                <a:sym typeface="Calibri"/>
              </a:rPr>
              <a:t> UNITED STATES  </a:t>
            </a:r>
          </a:p>
        </p:txBody>
      </p:sp>
      <p:sp>
        <p:nvSpPr>
          <p:cNvPr id="7" name="Rectangle 6">
            <a:extLst>
              <a:ext uri="{FF2B5EF4-FFF2-40B4-BE49-F238E27FC236}">
                <a16:creationId xmlns:a16="http://schemas.microsoft.com/office/drawing/2014/main" id="{E2DA6A14-BE07-7213-405D-4CA2EBA1A206}"/>
              </a:ext>
            </a:extLst>
          </p:cNvPr>
          <p:cNvSpPr/>
          <p:nvPr/>
        </p:nvSpPr>
        <p:spPr>
          <a:xfrm>
            <a:off x="210904" y="4766796"/>
            <a:ext cx="8640306" cy="369332"/>
          </a:xfrm>
          <a:prstGeom prst="rect">
            <a:avLst/>
          </a:prstGeom>
        </p:spPr>
        <p:txBody>
          <a:bodyPr wrap="square">
            <a:spAutoFit/>
          </a:bodyPr>
          <a:lstStyle/>
          <a:p>
            <a:r>
              <a:rPr lang="en-IN" sz="900" b="1" i="0" u="none" strike="noStrike" dirty="0">
                <a:solidFill>
                  <a:schemeClr val="bg1"/>
                </a:solidFill>
                <a:effectLst/>
                <a:latin typeface="Calibri" panose="020F0502020204030204" pitchFamily="34" charset="0"/>
                <a:cs typeface="Calibri" panose="020F0502020204030204" pitchFamily="34" charset="0"/>
              </a:rPr>
              <a:t>Disclaimer:</a:t>
            </a:r>
            <a:r>
              <a:rPr lang="en-IN" sz="900" b="0" i="0" u="none" strike="noStrike" dirty="0">
                <a:solidFill>
                  <a:schemeClr val="bg1"/>
                </a:solidFill>
                <a:effectLst/>
                <a:latin typeface="Calibri" panose="020F0502020204030204" pitchFamily="34" charset="0"/>
                <a:cs typeface="Calibri" panose="020F0502020204030204" pitchFamily="34" charset="0"/>
              </a:rPr>
              <a:t> The information produced in this document is proprietor knowledge of ALabs AI Private Limited, dba </a:t>
            </a:r>
            <a:r>
              <a:rPr lang="en-IN" sz="900" b="0" i="0" u="none" strike="noStrike" dirty="0" err="1">
                <a:solidFill>
                  <a:schemeClr val="bg1"/>
                </a:solidFill>
                <a:effectLst/>
                <a:latin typeface="Calibri" panose="020F0502020204030204" pitchFamily="34" charset="0"/>
                <a:cs typeface="Calibri" panose="020F0502020204030204" pitchFamily="34" charset="0"/>
              </a:rPr>
              <a:t>ScaletrixAI</a:t>
            </a:r>
            <a:r>
              <a:rPr lang="en-IN" sz="900" b="0" i="0" u="none" strike="noStrike" dirty="0">
                <a:solidFill>
                  <a:schemeClr val="bg1"/>
                </a:solidFill>
                <a:effectLst/>
                <a:latin typeface="Calibri" panose="020F0502020204030204" pitchFamily="34" charset="0"/>
                <a:cs typeface="Calibri" panose="020F0502020204030204" pitchFamily="34" charset="0"/>
              </a:rPr>
              <a:t>,  ©, 2017-2023 Unauthorized use or duplication of this material or any part of this material, including data, in any form without explicit and written permission will attract legal action</a:t>
            </a:r>
            <a:endParaRPr lang="en-GB" sz="900" kern="1200" dirty="0">
              <a:solidFill>
                <a:schemeClr val="bg1"/>
              </a:solidFill>
              <a:effectLst/>
              <a:latin typeface="Calibri" panose="020F0502020204030204" pitchFamily="34" charset="0"/>
              <a:ea typeface="+mn-ea"/>
              <a:cs typeface="Calibri" panose="020F0502020204030204" pitchFamily="34" charset="0"/>
            </a:endParaRPr>
          </a:p>
        </p:txBody>
      </p:sp>
      <p:pic>
        <p:nvPicPr>
          <p:cNvPr id="8" name="Picture 7">
            <a:extLst>
              <a:ext uri="{FF2B5EF4-FFF2-40B4-BE49-F238E27FC236}">
                <a16:creationId xmlns:a16="http://schemas.microsoft.com/office/drawing/2014/main" id="{A9B28688-2EB4-2123-29C3-E4FD02DA4DBE}"/>
              </a:ext>
            </a:extLst>
          </p:cNvPr>
          <p:cNvPicPr>
            <a:picLocks noChangeAspect="1"/>
          </p:cNvPicPr>
          <p:nvPr/>
        </p:nvPicPr>
        <p:blipFill rotWithShape="1">
          <a:blip r:embed="rId2"/>
          <a:srcRect l="7158" t="10561" r="8984" b="14075"/>
          <a:stretch/>
        </p:blipFill>
        <p:spPr>
          <a:xfrm>
            <a:off x="135178" y="168923"/>
            <a:ext cx="2677768" cy="714447"/>
          </a:xfrm>
          <a:prstGeom prst="rect">
            <a:avLst/>
          </a:prstGeom>
        </p:spPr>
      </p:pic>
      <p:pic>
        <p:nvPicPr>
          <p:cNvPr id="9" name="Picture 8" descr="A hand shaking with a circuit board&#10;&#10;Description automatically generated">
            <a:extLst>
              <a:ext uri="{FF2B5EF4-FFF2-40B4-BE49-F238E27FC236}">
                <a16:creationId xmlns:a16="http://schemas.microsoft.com/office/drawing/2014/main" id="{E40CF6E5-4E72-534F-61DB-10D6B6744243}"/>
              </a:ext>
            </a:extLst>
          </p:cNvPr>
          <p:cNvPicPr>
            <a:picLocks noChangeAspect="1"/>
          </p:cNvPicPr>
          <p:nvPr/>
        </p:nvPicPr>
        <p:blipFill>
          <a:blip r:embed="rId3"/>
          <a:stretch>
            <a:fillRect/>
          </a:stretch>
        </p:blipFill>
        <p:spPr>
          <a:xfrm>
            <a:off x="368569" y="1526420"/>
            <a:ext cx="4027266" cy="2265337"/>
          </a:xfrm>
          <a:prstGeom prst="rect">
            <a:avLst/>
          </a:prstGeom>
          <a:effectLst>
            <a:softEdge rad="203200"/>
          </a:effectLst>
        </p:spPr>
      </p:pic>
      <p:sp>
        <p:nvSpPr>
          <p:cNvPr id="11" name="TextBox 10">
            <a:extLst>
              <a:ext uri="{FF2B5EF4-FFF2-40B4-BE49-F238E27FC236}">
                <a16:creationId xmlns:a16="http://schemas.microsoft.com/office/drawing/2014/main" id="{65A17843-D261-8EFC-118D-00F0D03E98B6}"/>
              </a:ext>
            </a:extLst>
          </p:cNvPr>
          <p:cNvSpPr txBox="1"/>
          <p:nvPr/>
        </p:nvSpPr>
        <p:spPr>
          <a:xfrm>
            <a:off x="2167889" y="3939417"/>
            <a:ext cx="6969627" cy="400110"/>
          </a:xfrm>
          <a:prstGeom prst="rect">
            <a:avLst/>
          </a:prstGeom>
          <a:noFill/>
        </p:spPr>
        <p:txBody>
          <a:bodyPr wrap="square" rtlCol="0">
            <a:noAutofit/>
          </a:bodyPr>
          <a:lstStyle/>
          <a:p>
            <a:pPr marL="0" marR="0" lvl="0" indent="0" algn="r" defTabSz="914378" rtl="0" eaLnBrk="1" fontAlgn="auto" latinLnBrk="0" hangingPunct="1">
              <a:lnSpc>
                <a:spcPct val="100000"/>
              </a:lnSpc>
              <a:spcBef>
                <a:spcPts val="0"/>
              </a:spcBef>
              <a:spcAft>
                <a:spcPts val="0"/>
              </a:spcAft>
              <a:buClr>
                <a:srgbClr val="000000"/>
              </a:buClr>
              <a:buSzTx/>
              <a:buFont typeface="Arial"/>
              <a:buNone/>
              <a:tabLst/>
              <a:defRPr/>
            </a:pPr>
            <a:r>
              <a:rPr lang="en-IN" sz="2001" b="1" dirty="0">
                <a:solidFill>
                  <a:schemeClr val="tx1"/>
                </a:solidFill>
                <a:latin typeface="Raleway" pitchFamily="2" charset="0"/>
                <a:ea typeface="Raleway"/>
                <a:cs typeface="Raleway"/>
                <a:sym typeface="Raleway"/>
              </a:rPr>
              <a:t>Unleash Growth with Digital Transformation &amp; Analytics</a:t>
            </a:r>
          </a:p>
        </p:txBody>
      </p:sp>
      <p:pic>
        <p:nvPicPr>
          <p:cNvPr id="5" name="Picture 4">
            <a:extLst>
              <a:ext uri="{FF2B5EF4-FFF2-40B4-BE49-F238E27FC236}">
                <a16:creationId xmlns:a16="http://schemas.microsoft.com/office/drawing/2014/main" id="{A2304372-7439-DD33-9CB7-28CBD059919F}"/>
              </a:ext>
            </a:extLst>
          </p:cNvPr>
          <p:cNvPicPr>
            <a:picLocks noChangeAspect="1"/>
          </p:cNvPicPr>
          <p:nvPr/>
        </p:nvPicPr>
        <p:blipFill>
          <a:blip r:embed="rId4"/>
          <a:stretch>
            <a:fillRect/>
          </a:stretch>
        </p:blipFill>
        <p:spPr>
          <a:xfrm>
            <a:off x="4664868" y="2353536"/>
            <a:ext cx="4210050" cy="952500"/>
          </a:xfrm>
          <a:prstGeom prst="rect">
            <a:avLst/>
          </a:prstGeom>
        </p:spPr>
      </p:pic>
    </p:spTree>
    <p:extLst>
      <p:ext uri="{BB962C8B-B14F-4D97-AF65-F5344CB8AC3E}">
        <p14:creationId xmlns:p14="http://schemas.microsoft.com/office/powerpoint/2010/main" val="2051702425"/>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44"/>
        <p:cNvGrpSpPr/>
        <p:nvPr/>
      </p:nvGrpSpPr>
      <p:grpSpPr>
        <a:xfrm>
          <a:off x="0" y="0"/>
          <a:ext cx="0" cy="0"/>
          <a:chOff x="0" y="0"/>
          <a:chExt cx="0" cy="0"/>
        </a:xfrm>
      </p:grpSpPr>
      <p:sp>
        <p:nvSpPr>
          <p:cNvPr id="46" name="Google Shape;46;p7"/>
          <p:cNvSpPr txBox="1">
            <a:spLocks noGrp="1"/>
          </p:cNvSpPr>
          <p:nvPr>
            <p:ph type="body" idx="1"/>
          </p:nvPr>
        </p:nvSpPr>
        <p:spPr>
          <a:xfrm>
            <a:off x="311700" y="1254627"/>
            <a:ext cx="2808000" cy="3179400"/>
          </a:xfrm>
          <a:prstGeom prst="rect">
            <a:avLst/>
          </a:prstGeom>
        </p:spPr>
        <p:txBody>
          <a:bodyPr spcFirstLastPara="1" wrap="square" lIns="91425" tIns="91425" rIns="91425" bIns="91425" anchor="t" anchorCtr="0">
            <a:normAutofit/>
          </a:bodyPr>
          <a:lstStyle>
            <a:lvl1pPr marL="457189" lvl="0" indent="-304793">
              <a:spcBef>
                <a:spcPts val="0"/>
              </a:spcBef>
              <a:spcAft>
                <a:spcPts val="0"/>
              </a:spcAft>
              <a:buSzPts val="1200"/>
              <a:buChar char="●"/>
              <a:defRPr sz="1000">
                <a:latin typeface="Calibri" panose="020F0502020204030204" pitchFamily="34" charset="0"/>
                <a:cs typeface="Calibri" panose="020F0502020204030204" pitchFamily="34" charset="0"/>
              </a:defRPr>
            </a:lvl1pPr>
            <a:lvl2pPr marL="914378" lvl="1" indent="-304793">
              <a:spcBef>
                <a:spcPts val="0"/>
              </a:spcBef>
              <a:spcAft>
                <a:spcPts val="0"/>
              </a:spcAft>
              <a:buSzPts val="1200"/>
              <a:buChar char="○"/>
              <a:defRPr sz="1200"/>
            </a:lvl2pPr>
            <a:lvl3pPr marL="1371566" lvl="2" indent="-304793">
              <a:spcBef>
                <a:spcPts val="0"/>
              </a:spcBef>
              <a:spcAft>
                <a:spcPts val="0"/>
              </a:spcAft>
              <a:buSzPts val="1200"/>
              <a:buChar char="■"/>
              <a:defRPr sz="1200"/>
            </a:lvl3pPr>
            <a:lvl4pPr marL="1828755" lvl="3" indent="-304793">
              <a:spcBef>
                <a:spcPts val="0"/>
              </a:spcBef>
              <a:spcAft>
                <a:spcPts val="0"/>
              </a:spcAft>
              <a:buSzPts val="1200"/>
              <a:buChar char="●"/>
              <a:defRPr sz="1200"/>
            </a:lvl4pPr>
            <a:lvl5pPr marL="2285943" lvl="4" indent="-304793">
              <a:spcBef>
                <a:spcPts val="0"/>
              </a:spcBef>
              <a:spcAft>
                <a:spcPts val="0"/>
              </a:spcAft>
              <a:buSzPts val="1200"/>
              <a:buChar char="○"/>
              <a:defRPr sz="1200"/>
            </a:lvl5pPr>
            <a:lvl6pPr marL="2743132" lvl="5" indent="-304793">
              <a:spcBef>
                <a:spcPts val="0"/>
              </a:spcBef>
              <a:spcAft>
                <a:spcPts val="0"/>
              </a:spcAft>
              <a:buSzPts val="1200"/>
              <a:buChar char="■"/>
              <a:defRPr sz="1200"/>
            </a:lvl6pPr>
            <a:lvl7pPr marL="3200320" lvl="6" indent="-304793">
              <a:spcBef>
                <a:spcPts val="0"/>
              </a:spcBef>
              <a:spcAft>
                <a:spcPts val="0"/>
              </a:spcAft>
              <a:buSzPts val="1200"/>
              <a:buChar char="●"/>
              <a:defRPr sz="1200"/>
            </a:lvl7pPr>
            <a:lvl8pPr marL="3657509" lvl="7" indent="-304793">
              <a:spcBef>
                <a:spcPts val="0"/>
              </a:spcBef>
              <a:spcAft>
                <a:spcPts val="0"/>
              </a:spcAft>
              <a:buSzPts val="1200"/>
              <a:buChar char="○"/>
              <a:defRPr sz="1200"/>
            </a:lvl8pPr>
            <a:lvl9pPr marL="4114698" lvl="8" indent="-304793">
              <a:spcBef>
                <a:spcPts val="0"/>
              </a:spcBef>
              <a:spcAft>
                <a:spcPts val="0"/>
              </a:spcAft>
              <a:buSzPts val="1200"/>
              <a:buChar char="■"/>
              <a:defRPr sz="1200"/>
            </a:lvl9pPr>
          </a:lstStyle>
          <a:p>
            <a:endParaRPr dirty="0"/>
          </a:p>
        </p:txBody>
      </p:sp>
      <p:sp>
        <p:nvSpPr>
          <p:cNvPr id="5" name="Google Shape;45;p7">
            <a:extLst>
              <a:ext uri="{FF2B5EF4-FFF2-40B4-BE49-F238E27FC236}">
                <a16:creationId xmlns:a16="http://schemas.microsoft.com/office/drawing/2014/main" id="{482C3779-B2BB-CEE4-3E2C-334B9C6C7D8A}"/>
              </a:ext>
            </a:extLst>
          </p:cNvPr>
          <p:cNvSpPr txBox="1">
            <a:spLocks noGrp="1"/>
          </p:cNvSpPr>
          <p:nvPr>
            <p:ph type="title"/>
          </p:nvPr>
        </p:nvSpPr>
        <p:spPr>
          <a:xfrm>
            <a:off x="302398" y="0"/>
            <a:ext cx="8006400" cy="853200"/>
          </a:xfrm>
          <a:prstGeom prst="rect">
            <a:avLst/>
          </a:prstGeom>
        </p:spPr>
        <p:txBody>
          <a:bodyPr spcFirstLastPara="1" wrap="square" lIns="91425" tIns="91425" rIns="91425" bIns="91425" anchor="ctr" anchorCtr="0">
            <a:noAutofit/>
          </a:bodyPr>
          <a:lstStyle>
            <a:lvl1pPr lvl="0">
              <a:spcBef>
                <a:spcPts val="0"/>
              </a:spcBef>
              <a:spcAft>
                <a:spcPts val="0"/>
              </a:spcAft>
              <a:buSzPts val="2400"/>
              <a:buNone/>
              <a:defRPr sz="2200">
                <a:solidFill>
                  <a:schemeClr val="tx1"/>
                </a:solidFill>
                <a:latin typeface="Raleway" pitchFamily="2" charset="0"/>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dirty="0"/>
          </a:p>
        </p:txBody>
      </p:sp>
      <p:sp>
        <p:nvSpPr>
          <p:cNvPr id="7" name="Slide Number Placeholder 5">
            <a:extLst>
              <a:ext uri="{FF2B5EF4-FFF2-40B4-BE49-F238E27FC236}">
                <a16:creationId xmlns:a16="http://schemas.microsoft.com/office/drawing/2014/main" id="{E53AC460-69CA-8F48-E3C8-414742235405}"/>
              </a:ext>
            </a:extLst>
          </p:cNvPr>
          <p:cNvSpPr>
            <a:spLocks noGrp="1"/>
          </p:cNvSpPr>
          <p:nvPr>
            <p:ph type="sldNum" sz="quarter" idx="12"/>
          </p:nvPr>
        </p:nvSpPr>
        <p:spPr>
          <a:xfrm>
            <a:off x="8492931" y="4810836"/>
            <a:ext cx="548700" cy="266454"/>
          </a:xfrm>
          <a:prstGeom prst="rect">
            <a:avLst/>
          </a:prstGeom>
        </p:spPr>
        <p:txBody>
          <a:bodyPr/>
          <a:lstStyle>
            <a:lvl1pPr>
              <a:defRPr>
                <a:latin typeface="Raleway" pitchFamily="2" charset="0"/>
              </a:defRPr>
            </a:lvl1pPr>
          </a:lstStyle>
          <a:p>
            <a:fld id="{66B530E6-33B2-49CF-A736-7C25316E718C}" type="slidenum">
              <a:rPr lang="en-US" smtClean="0"/>
              <a:pPr/>
              <a:t>‹#›</a:t>
            </a:fld>
            <a:endParaRPr lang="en-US" dirty="0"/>
          </a:p>
        </p:txBody>
      </p:sp>
      <p:pic>
        <p:nvPicPr>
          <p:cNvPr id="8" name="Picture 7">
            <a:extLst>
              <a:ext uri="{FF2B5EF4-FFF2-40B4-BE49-F238E27FC236}">
                <a16:creationId xmlns:a16="http://schemas.microsoft.com/office/drawing/2014/main" id="{2FAE2BEA-DAE3-C338-7ADD-C99D55298DDA}"/>
              </a:ext>
            </a:extLst>
          </p:cNvPr>
          <p:cNvPicPr>
            <a:picLocks noChangeAspect="1"/>
          </p:cNvPicPr>
          <p:nvPr/>
        </p:nvPicPr>
        <p:blipFill rotWithShape="1">
          <a:blip r:embed="rId2"/>
          <a:srcRect t="14381" b="10083"/>
          <a:stretch/>
        </p:blipFill>
        <p:spPr>
          <a:xfrm>
            <a:off x="-10479" y="4778374"/>
            <a:ext cx="1629531" cy="365127"/>
          </a:xfrm>
          <a:prstGeom prst="rect">
            <a:avLst/>
          </a:prstGeom>
        </p:spPr>
      </p:pic>
    </p:spTree>
    <p:extLst>
      <p:ext uri="{BB962C8B-B14F-4D97-AF65-F5344CB8AC3E}">
        <p14:creationId xmlns:p14="http://schemas.microsoft.com/office/powerpoint/2010/main" val="590313853"/>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1_Picture with Caption">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B9630DA-C8F6-4DCB-07B4-8474A714CA0E}"/>
              </a:ext>
            </a:extLst>
          </p:cNvPr>
          <p:cNvSpPr>
            <a:spLocks noGrp="1"/>
          </p:cNvSpPr>
          <p:nvPr>
            <p:ph type="pic" idx="1"/>
          </p:nvPr>
        </p:nvSpPr>
        <p:spPr>
          <a:xfrm>
            <a:off x="3887391" y="1537098"/>
            <a:ext cx="4629150" cy="2858691"/>
          </a:xfrm>
        </p:spPr>
        <p:txBody>
          <a:bodyPr>
            <a:normAutofit/>
          </a:bodyPr>
          <a:lstStyle>
            <a:lvl1pPr marL="0" indent="0">
              <a:buNone/>
              <a:defRPr sz="1000">
                <a:latin typeface="Calibri" panose="020F0502020204030204" pitchFamily="34" charset="0"/>
                <a:cs typeface="Calibri" panose="020F0502020204030204" pitchFamily="34" charset="0"/>
              </a:defRPr>
            </a:lvl1pPr>
            <a:lvl2pPr marL="342892" indent="0">
              <a:buNone/>
              <a:defRPr sz="2100"/>
            </a:lvl2pPr>
            <a:lvl3pPr marL="685783" indent="0">
              <a:buNone/>
              <a:defRPr sz="1800"/>
            </a:lvl3pPr>
            <a:lvl4pPr marL="1028675" indent="0">
              <a:buNone/>
              <a:defRPr sz="1500"/>
            </a:lvl4pPr>
            <a:lvl5pPr marL="1371566" indent="0">
              <a:buNone/>
              <a:defRPr sz="1500"/>
            </a:lvl5pPr>
            <a:lvl6pPr marL="1714458" indent="0">
              <a:buNone/>
              <a:defRPr sz="1500"/>
            </a:lvl6pPr>
            <a:lvl7pPr marL="2057349" indent="0">
              <a:buNone/>
              <a:defRPr sz="1500"/>
            </a:lvl7pPr>
            <a:lvl8pPr marL="2400240" indent="0">
              <a:buNone/>
              <a:defRPr sz="1500"/>
            </a:lvl8pPr>
            <a:lvl9pPr marL="2743132" indent="0">
              <a:buNone/>
              <a:defRPr sz="1500"/>
            </a:lvl9pPr>
          </a:lstStyle>
          <a:p>
            <a:endParaRPr lang="en-IN" dirty="0"/>
          </a:p>
        </p:txBody>
      </p:sp>
      <p:sp>
        <p:nvSpPr>
          <p:cNvPr id="4" name="Text Placeholder 3">
            <a:extLst>
              <a:ext uri="{FF2B5EF4-FFF2-40B4-BE49-F238E27FC236}">
                <a16:creationId xmlns:a16="http://schemas.microsoft.com/office/drawing/2014/main" id="{2D23ABE9-772D-629A-0846-B8D8655E488F}"/>
              </a:ext>
            </a:extLst>
          </p:cNvPr>
          <p:cNvSpPr>
            <a:spLocks noGrp="1"/>
          </p:cNvSpPr>
          <p:nvPr>
            <p:ph type="body" sz="half" idx="2"/>
          </p:nvPr>
        </p:nvSpPr>
        <p:spPr>
          <a:xfrm>
            <a:off x="629842" y="1543051"/>
            <a:ext cx="2949178" cy="2858691"/>
          </a:xfrm>
        </p:spPr>
        <p:txBody>
          <a:bodyPr/>
          <a:lstStyle>
            <a:lvl1pPr marL="0" indent="0">
              <a:buNone/>
              <a:defRPr sz="1000">
                <a:latin typeface="Calibri" panose="020F0502020204030204" pitchFamily="34" charset="0"/>
                <a:cs typeface="Calibri" panose="020F0502020204030204" pitchFamily="34" charset="0"/>
              </a:defRPr>
            </a:lvl1pPr>
            <a:lvl2pPr marL="342892" indent="0">
              <a:buNone/>
              <a:defRPr sz="1050"/>
            </a:lvl2pPr>
            <a:lvl3pPr marL="685783" indent="0">
              <a:buNone/>
              <a:defRPr sz="900"/>
            </a:lvl3pPr>
            <a:lvl4pPr marL="1028675" indent="0">
              <a:buNone/>
              <a:defRPr sz="750"/>
            </a:lvl4pPr>
            <a:lvl5pPr marL="1371566" indent="0">
              <a:buNone/>
              <a:defRPr sz="750"/>
            </a:lvl5pPr>
            <a:lvl6pPr marL="1714458" indent="0">
              <a:buNone/>
              <a:defRPr sz="750"/>
            </a:lvl6pPr>
            <a:lvl7pPr marL="2057349" indent="0">
              <a:buNone/>
              <a:defRPr sz="750"/>
            </a:lvl7pPr>
            <a:lvl8pPr marL="2400240" indent="0">
              <a:buNone/>
              <a:defRPr sz="750"/>
            </a:lvl8pPr>
            <a:lvl9pPr marL="2743132" indent="0">
              <a:buNone/>
              <a:defRPr sz="750"/>
            </a:lvl9pPr>
          </a:lstStyle>
          <a:p>
            <a:pPr lvl="0"/>
            <a:r>
              <a:rPr lang="en-US"/>
              <a:t>Click to edit Master text styles</a:t>
            </a:r>
          </a:p>
        </p:txBody>
      </p:sp>
      <p:sp>
        <p:nvSpPr>
          <p:cNvPr id="11" name="Google Shape;45;p7">
            <a:extLst>
              <a:ext uri="{FF2B5EF4-FFF2-40B4-BE49-F238E27FC236}">
                <a16:creationId xmlns:a16="http://schemas.microsoft.com/office/drawing/2014/main" id="{2DDA5E8B-7438-C891-2771-F57700CCD3FA}"/>
              </a:ext>
            </a:extLst>
          </p:cNvPr>
          <p:cNvSpPr txBox="1">
            <a:spLocks noGrp="1"/>
          </p:cNvSpPr>
          <p:nvPr>
            <p:ph type="title"/>
          </p:nvPr>
        </p:nvSpPr>
        <p:spPr>
          <a:xfrm>
            <a:off x="302398" y="0"/>
            <a:ext cx="8006400" cy="853200"/>
          </a:xfrm>
          <a:prstGeom prst="rect">
            <a:avLst/>
          </a:prstGeom>
        </p:spPr>
        <p:txBody>
          <a:bodyPr spcFirstLastPara="1" wrap="square" lIns="91425" tIns="91425" rIns="91425" bIns="91425" anchor="ctr" anchorCtr="0">
            <a:noAutofit/>
          </a:bodyPr>
          <a:lstStyle>
            <a:lvl1pPr lvl="0">
              <a:spcBef>
                <a:spcPts val="0"/>
              </a:spcBef>
              <a:spcAft>
                <a:spcPts val="0"/>
              </a:spcAft>
              <a:buSzPts val="2400"/>
              <a:buNone/>
              <a:defRPr sz="2200">
                <a:solidFill>
                  <a:schemeClr val="tx1"/>
                </a:solidFill>
                <a:latin typeface="Raleway" pitchFamily="2" charset="0"/>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dirty="0"/>
          </a:p>
        </p:txBody>
      </p:sp>
      <p:pic>
        <p:nvPicPr>
          <p:cNvPr id="12" name="Picture 11">
            <a:extLst>
              <a:ext uri="{FF2B5EF4-FFF2-40B4-BE49-F238E27FC236}">
                <a16:creationId xmlns:a16="http://schemas.microsoft.com/office/drawing/2014/main" id="{1520CC9C-C42F-0D7C-56C3-F294FB6AF5AF}"/>
              </a:ext>
            </a:extLst>
          </p:cNvPr>
          <p:cNvPicPr>
            <a:picLocks noChangeAspect="1"/>
          </p:cNvPicPr>
          <p:nvPr/>
        </p:nvPicPr>
        <p:blipFill rotWithShape="1">
          <a:blip r:embed="rId2"/>
          <a:srcRect t="14381" b="10083"/>
          <a:stretch/>
        </p:blipFill>
        <p:spPr>
          <a:xfrm>
            <a:off x="-10479" y="4778374"/>
            <a:ext cx="1629531" cy="365127"/>
          </a:xfrm>
          <a:prstGeom prst="rect">
            <a:avLst/>
          </a:prstGeom>
        </p:spPr>
      </p:pic>
      <p:sp>
        <p:nvSpPr>
          <p:cNvPr id="13" name="Slide Number Placeholder 5">
            <a:extLst>
              <a:ext uri="{FF2B5EF4-FFF2-40B4-BE49-F238E27FC236}">
                <a16:creationId xmlns:a16="http://schemas.microsoft.com/office/drawing/2014/main" id="{BE10E01B-527E-6CF6-D575-6D430AD2824D}"/>
              </a:ext>
            </a:extLst>
          </p:cNvPr>
          <p:cNvSpPr>
            <a:spLocks noGrp="1"/>
          </p:cNvSpPr>
          <p:nvPr>
            <p:ph type="sldNum" sz="quarter" idx="12"/>
          </p:nvPr>
        </p:nvSpPr>
        <p:spPr>
          <a:xfrm>
            <a:off x="8492931" y="4810836"/>
            <a:ext cx="548700" cy="266454"/>
          </a:xfrm>
          <a:prstGeom prst="rect">
            <a:avLst/>
          </a:prstGeom>
        </p:spPr>
        <p:txBody>
          <a:bodyPr/>
          <a:lstStyle>
            <a:lvl1pPr>
              <a:defRPr>
                <a:latin typeface="Raleway" pitchFamily="2" charset="0"/>
                <a:cs typeface="Calibri" panose="020F0502020204030204" pitchFamily="34" charset="0"/>
              </a:defRPr>
            </a:lvl1pPr>
          </a:lstStyle>
          <a:p>
            <a:fld id="{66B530E6-33B2-49CF-A736-7C25316E718C}" type="slidenum">
              <a:rPr lang="en-US" smtClean="0"/>
              <a:pPr/>
              <a:t>‹#›</a:t>
            </a:fld>
            <a:endParaRPr lang="en-US" dirty="0"/>
          </a:p>
        </p:txBody>
      </p:sp>
    </p:spTree>
    <p:extLst>
      <p:ext uri="{BB962C8B-B14F-4D97-AF65-F5344CB8AC3E}">
        <p14:creationId xmlns:p14="http://schemas.microsoft.com/office/powerpoint/2010/main" val="821295955"/>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C6E896A-68C9-7523-8C07-666BD0EFBA84}"/>
              </a:ext>
            </a:extLst>
          </p:cNvPr>
          <p:cNvSpPr>
            <a:spLocks noGrp="1"/>
          </p:cNvSpPr>
          <p:nvPr>
            <p:ph idx="1"/>
          </p:nvPr>
        </p:nvSpPr>
        <p:spPr>
          <a:xfrm>
            <a:off x="311700" y="1951875"/>
            <a:ext cx="8520600" cy="2364912"/>
          </a:xfrm>
        </p:spPr>
        <p:txBody>
          <a:bodyPr/>
          <a:lstStyle>
            <a:lvl1pPr>
              <a:defRPr>
                <a:latin typeface="Calibri" panose="020F0502020204030204" pitchFamily="34" charset="0"/>
                <a:cs typeface="Calibri" panose="020F0502020204030204" pitchFamily="34" charset="0"/>
              </a:defRPr>
            </a:lvl1pPr>
            <a:lvl2pPr>
              <a:defRPr>
                <a:latin typeface="Raleway" pitchFamily="2" charset="0"/>
              </a:defRPr>
            </a:lvl2pPr>
            <a:lvl3pPr>
              <a:defRPr>
                <a:latin typeface="Raleway" pitchFamily="2" charset="0"/>
              </a:defRPr>
            </a:lvl3pPr>
            <a:lvl4pPr>
              <a:defRPr>
                <a:latin typeface="Raleway" pitchFamily="2" charset="0"/>
              </a:defRPr>
            </a:lvl4pPr>
            <a:lvl5pPr>
              <a:defRPr>
                <a:latin typeface="Raleway" pitchFamily="2"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2" name="Google Shape;45;p7">
            <a:extLst>
              <a:ext uri="{FF2B5EF4-FFF2-40B4-BE49-F238E27FC236}">
                <a16:creationId xmlns:a16="http://schemas.microsoft.com/office/drawing/2014/main" id="{2B1567C0-4287-5016-773D-60FC6944785E}"/>
              </a:ext>
            </a:extLst>
          </p:cNvPr>
          <p:cNvSpPr txBox="1">
            <a:spLocks noGrp="1"/>
          </p:cNvSpPr>
          <p:nvPr>
            <p:ph type="title"/>
          </p:nvPr>
        </p:nvSpPr>
        <p:spPr>
          <a:xfrm>
            <a:off x="302398" y="0"/>
            <a:ext cx="8006400" cy="8532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200">
                <a:solidFill>
                  <a:schemeClr val="tx1"/>
                </a:solidFill>
                <a:latin typeface="Raleway" pitchFamily="2" charset="0"/>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dirty="0"/>
          </a:p>
        </p:txBody>
      </p:sp>
      <p:pic>
        <p:nvPicPr>
          <p:cNvPr id="11" name="Picture 10">
            <a:extLst>
              <a:ext uri="{FF2B5EF4-FFF2-40B4-BE49-F238E27FC236}">
                <a16:creationId xmlns:a16="http://schemas.microsoft.com/office/drawing/2014/main" id="{2F9D72CD-EDE0-C0F6-D2D9-664BD9111D39}"/>
              </a:ext>
            </a:extLst>
          </p:cNvPr>
          <p:cNvPicPr>
            <a:picLocks noChangeAspect="1"/>
          </p:cNvPicPr>
          <p:nvPr/>
        </p:nvPicPr>
        <p:blipFill rotWithShape="1">
          <a:blip r:embed="rId2"/>
          <a:srcRect t="14381" b="10083"/>
          <a:stretch/>
        </p:blipFill>
        <p:spPr>
          <a:xfrm>
            <a:off x="-10479" y="4778374"/>
            <a:ext cx="1629531" cy="365127"/>
          </a:xfrm>
          <a:prstGeom prst="rect">
            <a:avLst/>
          </a:prstGeom>
        </p:spPr>
      </p:pic>
      <p:sp>
        <p:nvSpPr>
          <p:cNvPr id="12" name="Slide Number Placeholder 5">
            <a:extLst>
              <a:ext uri="{FF2B5EF4-FFF2-40B4-BE49-F238E27FC236}">
                <a16:creationId xmlns:a16="http://schemas.microsoft.com/office/drawing/2014/main" id="{54CBDA10-C463-8A5E-0969-8CFE1D30C617}"/>
              </a:ext>
            </a:extLst>
          </p:cNvPr>
          <p:cNvSpPr>
            <a:spLocks noGrp="1"/>
          </p:cNvSpPr>
          <p:nvPr>
            <p:ph type="sldNum" sz="quarter" idx="12"/>
          </p:nvPr>
        </p:nvSpPr>
        <p:spPr>
          <a:xfrm>
            <a:off x="8492931" y="4810836"/>
            <a:ext cx="548700" cy="266454"/>
          </a:xfrm>
          <a:prstGeom prst="rect">
            <a:avLst/>
          </a:prstGeom>
        </p:spPr>
        <p:txBody>
          <a:bodyPr/>
          <a:lstStyle>
            <a:lvl1pPr>
              <a:defRPr>
                <a:latin typeface="Raleway" pitchFamily="2" charset="0"/>
                <a:cs typeface="Calibri" panose="020F0502020204030204" pitchFamily="34" charset="0"/>
              </a:defRPr>
            </a:lvl1pPr>
          </a:lstStyle>
          <a:p>
            <a:fld id="{66B530E6-33B2-49CF-A736-7C25316E718C}" type="slidenum">
              <a:rPr lang="en-US" smtClean="0"/>
              <a:pPr/>
              <a:t>‹#›</a:t>
            </a:fld>
            <a:endParaRPr lang="en-US" dirty="0"/>
          </a:p>
        </p:txBody>
      </p:sp>
    </p:spTree>
    <p:extLst>
      <p:ext uri="{BB962C8B-B14F-4D97-AF65-F5344CB8AC3E}">
        <p14:creationId xmlns:p14="http://schemas.microsoft.com/office/powerpoint/2010/main" val="464968255"/>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Title and two columns 1">
  <p:cSld name="Title and two columns 1">
    <p:spTree>
      <p:nvGrpSpPr>
        <p:cNvPr id="1" name="Shape 76"/>
        <p:cNvGrpSpPr/>
        <p:nvPr/>
      </p:nvGrpSpPr>
      <p:grpSpPr>
        <a:xfrm>
          <a:off x="0" y="0"/>
          <a:ext cx="0" cy="0"/>
          <a:chOff x="0" y="0"/>
          <a:chExt cx="0" cy="0"/>
        </a:xfrm>
      </p:grpSpPr>
      <p:sp>
        <p:nvSpPr>
          <p:cNvPr id="77" name="Google Shape;77;p13"/>
          <p:cNvSpPr txBox="1">
            <a:spLocks noGrp="1"/>
          </p:cNvSpPr>
          <p:nvPr>
            <p:ph type="subTitle" idx="1"/>
          </p:nvPr>
        </p:nvSpPr>
        <p:spPr>
          <a:xfrm>
            <a:off x="1352046" y="2895600"/>
            <a:ext cx="2734710" cy="371400"/>
          </a:xfrm>
          <a:prstGeom prst="rect">
            <a:avLst/>
          </a:prstGeom>
        </p:spPr>
        <p:txBody>
          <a:bodyPr spcFirstLastPara="1" wrap="square" lIns="91425" tIns="91425" rIns="91425" bIns="91425" anchor="ctr" anchorCtr="0">
            <a:normAutofit/>
          </a:bodyPr>
          <a:lstStyle>
            <a:lvl1pPr lvl="0" algn="ctr" rtl="0">
              <a:lnSpc>
                <a:spcPct val="100000"/>
              </a:lnSpc>
              <a:spcBef>
                <a:spcPts val="0"/>
              </a:spcBef>
              <a:spcAft>
                <a:spcPts val="0"/>
              </a:spcAft>
              <a:buNone/>
              <a:defRPr b="1">
                <a:latin typeface="Calibri" panose="020F0502020204030204" pitchFamily="34" charset="0"/>
                <a:cs typeface="Calibri" panose="020F0502020204030204" pitchFamily="34" charset="0"/>
              </a:defRPr>
            </a:lvl1pPr>
            <a:lvl2pPr lvl="1" rtl="0">
              <a:lnSpc>
                <a:spcPct val="100000"/>
              </a:lnSpc>
              <a:spcBef>
                <a:spcPts val="1200"/>
              </a:spcBef>
              <a:spcAft>
                <a:spcPts val="0"/>
              </a:spcAft>
              <a:buNone/>
              <a:defRPr b="1"/>
            </a:lvl2pPr>
            <a:lvl3pPr lvl="2" rtl="0">
              <a:lnSpc>
                <a:spcPct val="100000"/>
              </a:lnSpc>
              <a:spcBef>
                <a:spcPts val="1200"/>
              </a:spcBef>
              <a:spcAft>
                <a:spcPts val="0"/>
              </a:spcAft>
              <a:buNone/>
              <a:defRPr b="1"/>
            </a:lvl3pPr>
            <a:lvl4pPr lvl="3" rtl="0">
              <a:lnSpc>
                <a:spcPct val="100000"/>
              </a:lnSpc>
              <a:spcBef>
                <a:spcPts val="1200"/>
              </a:spcBef>
              <a:spcAft>
                <a:spcPts val="0"/>
              </a:spcAft>
              <a:buNone/>
              <a:defRPr b="1"/>
            </a:lvl4pPr>
            <a:lvl5pPr lvl="4" rtl="0">
              <a:lnSpc>
                <a:spcPct val="100000"/>
              </a:lnSpc>
              <a:spcBef>
                <a:spcPts val="1200"/>
              </a:spcBef>
              <a:spcAft>
                <a:spcPts val="0"/>
              </a:spcAft>
              <a:buNone/>
              <a:defRPr b="1"/>
            </a:lvl5pPr>
            <a:lvl6pPr lvl="5" rtl="0">
              <a:lnSpc>
                <a:spcPct val="100000"/>
              </a:lnSpc>
              <a:spcBef>
                <a:spcPts val="1200"/>
              </a:spcBef>
              <a:spcAft>
                <a:spcPts val="0"/>
              </a:spcAft>
              <a:buNone/>
              <a:defRPr b="1"/>
            </a:lvl6pPr>
            <a:lvl7pPr lvl="6" rtl="0">
              <a:lnSpc>
                <a:spcPct val="100000"/>
              </a:lnSpc>
              <a:spcBef>
                <a:spcPts val="1200"/>
              </a:spcBef>
              <a:spcAft>
                <a:spcPts val="0"/>
              </a:spcAft>
              <a:buNone/>
              <a:defRPr b="1"/>
            </a:lvl7pPr>
            <a:lvl8pPr lvl="7" rtl="0">
              <a:lnSpc>
                <a:spcPct val="100000"/>
              </a:lnSpc>
              <a:spcBef>
                <a:spcPts val="1200"/>
              </a:spcBef>
              <a:spcAft>
                <a:spcPts val="0"/>
              </a:spcAft>
              <a:buNone/>
              <a:defRPr b="1"/>
            </a:lvl8pPr>
            <a:lvl9pPr lvl="8" rtl="0">
              <a:lnSpc>
                <a:spcPct val="100000"/>
              </a:lnSpc>
              <a:spcBef>
                <a:spcPts val="1200"/>
              </a:spcBef>
              <a:spcAft>
                <a:spcPts val="1200"/>
              </a:spcAft>
              <a:buNone/>
              <a:defRPr b="1"/>
            </a:lvl9pPr>
          </a:lstStyle>
          <a:p>
            <a:endParaRPr dirty="0"/>
          </a:p>
        </p:txBody>
      </p:sp>
      <p:sp>
        <p:nvSpPr>
          <p:cNvPr id="78" name="Google Shape;78;p13"/>
          <p:cNvSpPr txBox="1">
            <a:spLocks noGrp="1"/>
          </p:cNvSpPr>
          <p:nvPr>
            <p:ph type="subTitle" idx="2"/>
          </p:nvPr>
        </p:nvSpPr>
        <p:spPr>
          <a:xfrm>
            <a:off x="1352046" y="3272025"/>
            <a:ext cx="2734710" cy="9591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None/>
              <a:defRPr sz="1401">
                <a:latin typeface="Calibri" panose="020F0502020204030204" pitchFamily="34" charset="0"/>
                <a:cs typeface="Calibri" panose="020F0502020204030204" pitchFamily="34" charset="0"/>
              </a:defRPr>
            </a:lvl1pPr>
            <a:lvl2pPr lvl="1" rtl="0">
              <a:lnSpc>
                <a:spcPct val="100000"/>
              </a:lnSpc>
              <a:spcBef>
                <a:spcPts val="1200"/>
              </a:spcBef>
              <a:spcAft>
                <a:spcPts val="0"/>
              </a:spcAft>
              <a:buNone/>
              <a:defRPr sz="1401"/>
            </a:lvl2pPr>
            <a:lvl3pPr lvl="2" rtl="0">
              <a:lnSpc>
                <a:spcPct val="100000"/>
              </a:lnSpc>
              <a:spcBef>
                <a:spcPts val="1200"/>
              </a:spcBef>
              <a:spcAft>
                <a:spcPts val="0"/>
              </a:spcAft>
              <a:buNone/>
              <a:defRPr sz="1401"/>
            </a:lvl3pPr>
            <a:lvl4pPr lvl="3" rtl="0">
              <a:lnSpc>
                <a:spcPct val="100000"/>
              </a:lnSpc>
              <a:spcBef>
                <a:spcPts val="1200"/>
              </a:spcBef>
              <a:spcAft>
                <a:spcPts val="0"/>
              </a:spcAft>
              <a:buNone/>
              <a:defRPr sz="1401"/>
            </a:lvl4pPr>
            <a:lvl5pPr lvl="4" rtl="0">
              <a:lnSpc>
                <a:spcPct val="100000"/>
              </a:lnSpc>
              <a:spcBef>
                <a:spcPts val="1200"/>
              </a:spcBef>
              <a:spcAft>
                <a:spcPts val="0"/>
              </a:spcAft>
              <a:buNone/>
              <a:defRPr sz="1401"/>
            </a:lvl5pPr>
            <a:lvl6pPr lvl="5" rtl="0">
              <a:lnSpc>
                <a:spcPct val="100000"/>
              </a:lnSpc>
              <a:spcBef>
                <a:spcPts val="1200"/>
              </a:spcBef>
              <a:spcAft>
                <a:spcPts val="0"/>
              </a:spcAft>
              <a:buNone/>
              <a:defRPr sz="1401"/>
            </a:lvl6pPr>
            <a:lvl7pPr lvl="6" rtl="0">
              <a:lnSpc>
                <a:spcPct val="100000"/>
              </a:lnSpc>
              <a:spcBef>
                <a:spcPts val="1200"/>
              </a:spcBef>
              <a:spcAft>
                <a:spcPts val="0"/>
              </a:spcAft>
              <a:buNone/>
              <a:defRPr sz="1401"/>
            </a:lvl7pPr>
            <a:lvl8pPr lvl="7" rtl="0">
              <a:lnSpc>
                <a:spcPct val="100000"/>
              </a:lnSpc>
              <a:spcBef>
                <a:spcPts val="1200"/>
              </a:spcBef>
              <a:spcAft>
                <a:spcPts val="0"/>
              </a:spcAft>
              <a:buNone/>
              <a:defRPr sz="1401"/>
            </a:lvl8pPr>
            <a:lvl9pPr lvl="8" rtl="0">
              <a:lnSpc>
                <a:spcPct val="100000"/>
              </a:lnSpc>
              <a:spcBef>
                <a:spcPts val="1200"/>
              </a:spcBef>
              <a:spcAft>
                <a:spcPts val="1200"/>
              </a:spcAft>
              <a:buNone/>
              <a:defRPr sz="1401"/>
            </a:lvl9pPr>
          </a:lstStyle>
          <a:p>
            <a:endParaRPr dirty="0"/>
          </a:p>
        </p:txBody>
      </p:sp>
      <p:sp>
        <p:nvSpPr>
          <p:cNvPr id="79" name="Google Shape;79;p13"/>
          <p:cNvSpPr txBox="1">
            <a:spLocks noGrp="1"/>
          </p:cNvSpPr>
          <p:nvPr>
            <p:ph type="subTitle" idx="3"/>
          </p:nvPr>
        </p:nvSpPr>
        <p:spPr>
          <a:xfrm>
            <a:off x="5057271" y="2895600"/>
            <a:ext cx="2734710" cy="371400"/>
          </a:xfrm>
          <a:prstGeom prst="rect">
            <a:avLst/>
          </a:prstGeom>
        </p:spPr>
        <p:txBody>
          <a:bodyPr spcFirstLastPara="1" wrap="square" lIns="91425" tIns="91425" rIns="91425" bIns="91425" anchor="ctr" anchorCtr="0">
            <a:normAutofit/>
          </a:bodyPr>
          <a:lstStyle>
            <a:lvl1pPr lvl="0" algn="ctr" rtl="0">
              <a:lnSpc>
                <a:spcPct val="100000"/>
              </a:lnSpc>
              <a:spcBef>
                <a:spcPts val="0"/>
              </a:spcBef>
              <a:spcAft>
                <a:spcPts val="0"/>
              </a:spcAft>
              <a:buNone/>
              <a:defRPr b="1">
                <a:latin typeface="Calibri" panose="020F0502020204030204" pitchFamily="34" charset="0"/>
                <a:cs typeface="Calibri" panose="020F0502020204030204" pitchFamily="34" charset="0"/>
              </a:defRPr>
            </a:lvl1pPr>
            <a:lvl2pPr lvl="1" rtl="0">
              <a:lnSpc>
                <a:spcPct val="100000"/>
              </a:lnSpc>
              <a:spcBef>
                <a:spcPts val="1200"/>
              </a:spcBef>
              <a:spcAft>
                <a:spcPts val="0"/>
              </a:spcAft>
              <a:buNone/>
              <a:defRPr b="1"/>
            </a:lvl2pPr>
            <a:lvl3pPr lvl="2" rtl="0">
              <a:lnSpc>
                <a:spcPct val="100000"/>
              </a:lnSpc>
              <a:spcBef>
                <a:spcPts val="1200"/>
              </a:spcBef>
              <a:spcAft>
                <a:spcPts val="0"/>
              </a:spcAft>
              <a:buNone/>
              <a:defRPr b="1"/>
            </a:lvl3pPr>
            <a:lvl4pPr lvl="3" rtl="0">
              <a:lnSpc>
                <a:spcPct val="100000"/>
              </a:lnSpc>
              <a:spcBef>
                <a:spcPts val="1200"/>
              </a:spcBef>
              <a:spcAft>
                <a:spcPts val="0"/>
              </a:spcAft>
              <a:buNone/>
              <a:defRPr b="1"/>
            </a:lvl4pPr>
            <a:lvl5pPr lvl="4" rtl="0">
              <a:lnSpc>
                <a:spcPct val="100000"/>
              </a:lnSpc>
              <a:spcBef>
                <a:spcPts val="1200"/>
              </a:spcBef>
              <a:spcAft>
                <a:spcPts val="0"/>
              </a:spcAft>
              <a:buNone/>
              <a:defRPr b="1"/>
            </a:lvl5pPr>
            <a:lvl6pPr lvl="5" rtl="0">
              <a:lnSpc>
                <a:spcPct val="100000"/>
              </a:lnSpc>
              <a:spcBef>
                <a:spcPts val="1200"/>
              </a:spcBef>
              <a:spcAft>
                <a:spcPts val="0"/>
              </a:spcAft>
              <a:buNone/>
              <a:defRPr b="1"/>
            </a:lvl6pPr>
            <a:lvl7pPr lvl="6" rtl="0">
              <a:lnSpc>
                <a:spcPct val="100000"/>
              </a:lnSpc>
              <a:spcBef>
                <a:spcPts val="1200"/>
              </a:spcBef>
              <a:spcAft>
                <a:spcPts val="0"/>
              </a:spcAft>
              <a:buNone/>
              <a:defRPr b="1"/>
            </a:lvl7pPr>
            <a:lvl8pPr lvl="7" rtl="0">
              <a:lnSpc>
                <a:spcPct val="100000"/>
              </a:lnSpc>
              <a:spcBef>
                <a:spcPts val="1200"/>
              </a:spcBef>
              <a:spcAft>
                <a:spcPts val="0"/>
              </a:spcAft>
              <a:buNone/>
              <a:defRPr b="1"/>
            </a:lvl8pPr>
            <a:lvl9pPr lvl="8" rtl="0">
              <a:lnSpc>
                <a:spcPct val="100000"/>
              </a:lnSpc>
              <a:spcBef>
                <a:spcPts val="1200"/>
              </a:spcBef>
              <a:spcAft>
                <a:spcPts val="1200"/>
              </a:spcAft>
              <a:buNone/>
              <a:defRPr b="1"/>
            </a:lvl9pPr>
          </a:lstStyle>
          <a:p>
            <a:endParaRPr dirty="0"/>
          </a:p>
        </p:txBody>
      </p:sp>
      <p:sp>
        <p:nvSpPr>
          <p:cNvPr id="80" name="Google Shape;80;p13"/>
          <p:cNvSpPr txBox="1">
            <a:spLocks noGrp="1"/>
          </p:cNvSpPr>
          <p:nvPr>
            <p:ph type="subTitle" idx="4"/>
          </p:nvPr>
        </p:nvSpPr>
        <p:spPr>
          <a:xfrm>
            <a:off x="5057271" y="3272025"/>
            <a:ext cx="2734710" cy="9591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None/>
              <a:defRPr sz="1401">
                <a:latin typeface="Calibri" panose="020F0502020204030204" pitchFamily="34" charset="0"/>
                <a:cs typeface="Calibri" panose="020F0502020204030204" pitchFamily="34" charset="0"/>
              </a:defRPr>
            </a:lvl1pPr>
            <a:lvl2pPr lvl="1" rtl="0">
              <a:lnSpc>
                <a:spcPct val="100000"/>
              </a:lnSpc>
              <a:spcBef>
                <a:spcPts val="1200"/>
              </a:spcBef>
              <a:spcAft>
                <a:spcPts val="0"/>
              </a:spcAft>
              <a:buNone/>
              <a:defRPr sz="1401"/>
            </a:lvl2pPr>
            <a:lvl3pPr lvl="2" rtl="0">
              <a:lnSpc>
                <a:spcPct val="100000"/>
              </a:lnSpc>
              <a:spcBef>
                <a:spcPts val="1200"/>
              </a:spcBef>
              <a:spcAft>
                <a:spcPts val="0"/>
              </a:spcAft>
              <a:buNone/>
              <a:defRPr sz="1401"/>
            </a:lvl3pPr>
            <a:lvl4pPr lvl="3" rtl="0">
              <a:lnSpc>
                <a:spcPct val="100000"/>
              </a:lnSpc>
              <a:spcBef>
                <a:spcPts val="1200"/>
              </a:spcBef>
              <a:spcAft>
                <a:spcPts val="0"/>
              </a:spcAft>
              <a:buNone/>
              <a:defRPr sz="1401"/>
            </a:lvl4pPr>
            <a:lvl5pPr lvl="4" rtl="0">
              <a:lnSpc>
                <a:spcPct val="100000"/>
              </a:lnSpc>
              <a:spcBef>
                <a:spcPts val="1200"/>
              </a:spcBef>
              <a:spcAft>
                <a:spcPts val="0"/>
              </a:spcAft>
              <a:buNone/>
              <a:defRPr sz="1401"/>
            </a:lvl5pPr>
            <a:lvl6pPr lvl="5" rtl="0">
              <a:lnSpc>
                <a:spcPct val="100000"/>
              </a:lnSpc>
              <a:spcBef>
                <a:spcPts val="1200"/>
              </a:spcBef>
              <a:spcAft>
                <a:spcPts val="0"/>
              </a:spcAft>
              <a:buNone/>
              <a:defRPr sz="1401"/>
            </a:lvl6pPr>
            <a:lvl7pPr lvl="6" rtl="0">
              <a:lnSpc>
                <a:spcPct val="100000"/>
              </a:lnSpc>
              <a:spcBef>
                <a:spcPts val="1200"/>
              </a:spcBef>
              <a:spcAft>
                <a:spcPts val="0"/>
              </a:spcAft>
              <a:buNone/>
              <a:defRPr sz="1401"/>
            </a:lvl7pPr>
            <a:lvl8pPr lvl="7" rtl="0">
              <a:lnSpc>
                <a:spcPct val="100000"/>
              </a:lnSpc>
              <a:spcBef>
                <a:spcPts val="1200"/>
              </a:spcBef>
              <a:spcAft>
                <a:spcPts val="0"/>
              </a:spcAft>
              <a:buNone/>
              <a:defRPr sz="1401"/>
            </a:lvl8pPr>
            <a:lvl9pPr lvl="8" rtl="0">
              <a:lnSpc>
                <a:spcPct val="100000"/>
              </a:lnSpc>
              <a:spcBef>
                <a:spcPts val="1200"/>
              </a:spcBef>
              <a:spcAft>
                <a:spcPts val="1200"/>
              </a:spcAft>
              <a:buNone/>
              <a:defRPr sz="1401"/>
            </a:lvl9pPr>
          </a:lstStyle>
          <a:p>
            <a:endParaRPr/>
          </a:p>
        </p:txBody>
      </p:sp>
      <p:sp>
        <p:nvSpPr>
          <p:cNvPr id="3" name="Google Shape;45;p7">
            <a:extLst>
              <a:ext uri="{FF2B5EF4-FFF2-40B4-BE49-F238E27FC236}">
                <a16:creationId xmlns:a16="http://schemas.microsoft.com/office/drawing/2014/main" id="{D0B48D13-027A-4AFE-4CD9-AAE135E2BABD}"/>
              </a:ext>
            </a:extLst>
          </p:cNvPr>
          <p:cNvSpPr txBox="1">
            <a:spLocks noGrp="1"/>
          </p:cNvSpPr>
          <p:nvPr>
            <p:ph type="title"/>
          </p:nvPr>
        </p:nvSpPr>
        <p:spPr>
          <a:xfrm>
            <a:off x="302400" y="86400"/>
            <a:ext cx="791325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solidFill>
                  <a:schemeClr val="tx1"/>
                </a:solidFill>
                <a:latin typeface="Raleway" pitchFamily="2" charset="0"/>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dirty="0"/>
          </a:p>
        </p:txBody>
      </p:sp>
      <p:pic>
        <p:nvPicPr>
          <p:cNvPr id="8" name="Picture 7">
            <a:extLst>
              <a:ext uri="{FF2B5EF4-FFF2-40B4-BE49-F238E27FC236}">
                <a16:creationId xmlns:a16="http://schemas.microsoft.com/office/drawing/2014/main" id="{97FB575D-20E1-DE22-AF60-AFA696F5574C}"/>
              </a:ext>
            </a:extLst>
          </p:cNvPr>
          <p:cNvPicPr>
            <a:picLocks noChangeAspect="1"/>
          </p:cNvPicPr>
          <p:nvPr/>
        </p:nvPicPr>
        <p:blipFill rotWithShape="1">
          <a:blip r:embed="rId2"/>
          <a:srcRect t="14381" b="10083"/>
          <a:stretch/>
        </p:blipFill>
        <p:spPr>
          <a:xfrm>
            <a:off x="-10479" y="4778374"/>
            <a:ext cx="1629531" cy="365127"/>
          </a:xfrm>
          <a:prstGeom prst="rect">
            <a:avLst/>
          </a:prstGeom>
        </p:spPr>
      </p:pic>
      <p:sp>
        <p:nvSpPr>
          <p:cNvPr id="9" name="Slide Number Placeholder 5">
            <a:extLst>
              <a:ext uri="{FF2B5EF4-FFF2-40B4-BE49-F238E27FC236}">
                <a16:creationId xmlns:a16="http://schemas.microsoft.com/office/drawing/2014/main" id="{9432BB4C-0FFD-F107-637F-62075DD566B0}"/>
              </a:ext>
            </a:extLst>
          </p:cNvPr>
          <p:cNvSpPr>
            <a:spLocks noGrp="1"/>
          </p:cNvSpPr>
          <p:nvPr>
            <p:ph type="sldNum" sz="quarter" idx="12"/>
          </p:nvPr>
        </p:nvSpPr>
        <p:spPr>
          <a:xfrm>
            <a:off x="8492931" y="4810836"/>
            <a:ext cx="548700" cy="266454"/>
          </a:xfrm>
          <a:prstGeom prst="rect">
            <a:avLst/>
          </a:prstGeom>
        </p:spPr>
        <p:txBody>
          <a:bodyPr/>
          <a:lstStyle>
            <a:lvl1pPr>
              <a:defRPr>
                <a:latin typeface="Raleway" pitchFamily="2" charset="0"/>
                <a:cs typeface="Calibri" panose="020F0502020204030204" pitchFamily="34" charset="0"/>
              </a:defRPr>
            </a:lvl1pPr>
          </a:lstStyle>
          <a:p>
            <a:fld id="{66B530E6-33B2-49CF-A736-7C25316E718C}" type="slidenum">
              <a:rPr lang="en-US" smtClean="0"/>
              <a:pPr/>
              <a:t>‹#›</a:t>
            </a:fld>
            <a:endParaRPr lang="en-US" dirty="0"/>
          </a:p>
        </p:txBody>
      </p:sp>
    </p:spTree>
    <p:extLst>
      <p:ext uri="{BB962C8B-B14F-4D97-AF65-F5344CB8AC3E}">
        <p14:creationId xmlns:p14="http://schemas.microsoft.com/office/powerpoint/2010/main" val="414403349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1_Title Only">
    <p:spTree>
      <p:nvGrpSpPr>
        <p:cNvPr id="1" name=""/>
        <p:cNvGrpSpPr/>
        <p:nvPr/>
      </p:nvGrpSpPr>
      <p:grpSpPr>
        <a:xfrm>
          <a:off x="0" y="0"/>
          <a:ext cx="0" cy="0"/>
          <a:chOff x="0" y="0"/>
          <a:chExt cx="0" cy="0"/>
        </a:xfrm>
      </p:grpSpPr>
      <p:sp>
        <p:nvSpPr>
          <p:cNvPr id="2" name="Google Shape;45;p7">
            <a:extLst>
              <a:ext uri="{FF2B5EF4-FFF2-40B4-BE49-F238E27FC236}">
                <a16:creationId xmlns:a16="http://schemas.microsoft.com/office/drawing/2014/main" id="{564256A3-4B60-B37C-3C15-AB3FE9B6DA43}"/>
              </a:ext>
            </a:extLst>
          </p:cNvPr>
          <p:cNvSpPr txBox="1">
            <a:spLocks noGrp="1"/>
          </p:cNvSpPr>
          <p:nvPr>
            <p:ph type="title"/>
          </p:nvPr>
        </p:nvSpPr>
        <p:spPr>
          <a:xfrm>
            <a:off x="302398" y="0"/>
            <a:ext cx="8006400" cy="853200"/>
          </a:xfrm>
          <a:prstGeom prst="rect">
            <a:avLst/>
          </a:prstGeom>
        </p:spPr>
        <p:txBody>
          <a:bodyPr spcFirstLastPara="1" wrap="square" lIns="91425" tIns="91425" rIns="91425" bIns="91425" anchor="ctr" anchorCtr="0">
            <a:noAutofit/>
          </a:bodyPr>
          <a:lstStyle>
            <a:lvl1pPr lvl="0">
              <a:spcBef>
                <a:spcPts val="0"/>
              </a:spcBef>
              <a:spcAft>
                <a:spcPts val="0"/>
              </a:spcAft>
              <a:buSzPts val="2400"/>
              <a:buNone/>
              <a:defRPr sz="2200">
                <a:solidFill>
                  <a:schemeClr val="tx1"/>
                </a:solidFill>
                <a:latin typeface="Raleway" pitchFamily="2" charset="0"/>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dirty="0"/>
          </a:p>
        </p:txBody>
      </p:sp>
      <p:pic>
        <p:nvPicPr>
          <p:cNvPr id="10" name="Picture 9">
            <a:extLst>
              <a:ext uri="{FF2B5EF4-FFF2-40B4-BE49-F238E27FC236}">
                <a16:creationId xmlns:a16="http://schemas.microsoft.com/office/drawing/2014/main" id="{0ED84FBE-1867-E2FC-542F-6BD86B80EBD3}"/>
              </a:ext>
            </a:extLst>
          </p:cNvPr>
          <p:cNvPicPr>
            <a:picLocks noChangeAspect="1"/>
          </p:cNvPicPr>
          <p:nvPr/>
        </p:nvPicPr>
        <p:blipFill rotWithShape="1">
          <a:blip r:embed="rId2"/>
          <a:srcRect t="14381" b="10083"/>
          <a:stretch/>
        </p:blipFill>
        <p:spPr>
          <a:xfrm>
            <a:off x="-10479" y="4778374"/>
            <a:ext cx="1629531" cy="365127"/>
          </a:xfrm>
          <a:prstGeom prst="rect">
            <a:avLst/>
          </a:prstGeom>
        </p:spPr>
      </p:pic>
      <p:sp>
        <p:nvSpPr>
          <p:cNvPr id="11" name="Slide Number Placeholder 5">
            <a:extLst>
              <a:ext uri="{FF2B5EF4-FFF2-40B4-BE49-F238E27FC236}">
                <a16:creationId xmlns:a16="http://schemas.microsoft.com/office/drawing/2014/main" id="{4B24C27D-E9CF-52B2-895E-3ABEC7ADC878}"/>
              </a:ext>
            </a:extLst>
          </p:cNvPr>
          <p:cNvSpPr>
            <a:spLocks noGrp="1"/>
          </p:cNvSpPr>
          <p:nvPr>
            <p:ph type="sldNum" sz="quarter" idx="12"/>
          </p:nvPr>
        </p:nvSpPr>
        <p:spPr>
          <a:xfrm>
            <a:off x="8492931" y="4810836"/>
            <a:ext cx="548700" cy="266454"/>
          </a:xfrm>
          <a:prstGeom prst="rect">
            <a:avLst/>
          </a:prstGeom>
        </p:spPr>
        <p:txBody>
          <a:bodyPr/>
          <a:lstStyle>
            <a:lvl1pPr>
              <a:defRPr>
                <a:latin typeface="Raleway" pitchFamily="2" charset="0"/>
                <a:cs typeface="Calibri" panose="020F0502020204030204" pitchFamily="34" charset="0"/>
              </a:defRPr>
            </a:lvl1pPr>
          </a:lstStyle>
          <a:p>
            <a:fld id="{66B530E6-33B2-49CF-A736-7C25316E718C}" type="slidenum">
              <a:rPr lang="en-US" smtClean="0"/>
              <a:pPr/>
              <a:t>‹#›</a:t>
            </a:fld>
            <a:endParaRPr lang="en-US" dirty="0"/>
          </a:p>
        </p:txBody>
      </p:sp>
    </p:spTree>
    <p:extLst>
      <p:ext uri="{BB962C8B-B14F-4D97-AF65-F5344CB8AC3E}">
        <p14:creationId xmlns:p14="http://schemas.microsoft.com/office/powerpoint/2010/main" val="2458531503"/>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1_Blank">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BFC2F6F-72C7-ED90-81EA-0F85DB22FBEC}"/>
              </a:ext>
            </a:extLst>
          </p:cNvPr>
          <p:cNvPicPr>
            <a:picLocks noChangeAspect="1"/>
          </p:cNvPicPr>
          <p:nvPr/>
        </p:nvPicPr>
        <p:blipFill>
          <a:blip r:embed="rId2"/>
          <a:stretch>
            <a:fillRect/>
          </a:stretch>
        </p:blipFill>
        <p:spPr>
          <a:xfrm>
            <a:off x="-10479" y="4708855"/>
            <a:ext cx="1629531" cy="483387"/>
          </a:xfrm>
          <a:prstGeom prst="rect">
            <a:avLst/>
          </a:prstGeom>
        </p:spPr>
      </p:pic>
      <p:sp>
        <p:nvSpPr>
          <p:cNvPr id="10" name="Slide Number Placeholder 5">
            <a:extLst>
              <a:ext uri="{FF2B5EF4-FFF2-40B4-BE49-F238E27FC236}">
                <a16:creationId xmlns:a16="http://schemas.microsoft.com/office/drawing/2014/main" id="{983060A7-945A-2E96-761C-7E7F8D3C45F9}"/>
              </a:ext>
            </a:extLst>
          </p:cNvPr>
          <p:cNvSpPr>
            <a:spLocks noGrp="1"/>
          </p:cNvSpPr>
          <p:nvPr>
            <p:ph type="sldNum" sz="quarter" idx="12"/>
          </p:nvPr>
        </p:nvSpPr>
        <p:spPr>
          <a:xfrm>
            <a:off x="8492931" y="4810836"/>
            <a:ext cx="548700" cy="266454"/>
          </a:xfrm>
          <a:prstGeom prst="rect">
            <a:avLst/>
          </a:prstGeom>
        </p:spPr>
        <p:txBody>
          <a:bodyPr/>
          <a:lstStyle>
            <a:lvl1pPr>
              <a:defRPr>
                <a:latin typeface="Raleway" pitchFamily="2" charset="0"/>
                <a:cs typeface="Calibri" panose="020F0502020204030204" pitchFamily="34" charset="0"/>
              </a:defRPr>
            </a:lvl1pPr>
          </a:lstStyle>
          <a:p>
            <a:fld id="{66B530E6-33B2-49CF-A736-7C25316E718C}" type="slidenum">
              <a:rPr lang="en-US" smtClean="0"/>
              <a:pPr/>
              <a:t>‹#›</a:t>
            </a:fld>
            <a:endParaRPr lang="en-US" dirty="0"/>
          </a:p>
        </p:txBody>
      </p:sp>
    </p:spTree>
    <p:extLst>
      <p:ext uri="{BB962C8B-B14F-4D97-AF65-F5344CB8AC3E}">
        <p14:creationId xmlns:p14="http://schemas.microsoft.com/office/powerpoint/2010/main" val="3009754162"/>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Scaletrix Title Page (2)">
    <p:spTree>
      <p:nvGrpSpPr>
        <p:cNvPr id="1" name=""/>
        <p:cNvGrpSpPr/>
        <p:nvPr/>
      </p:nvGrpSpPr>
      <p:grpSpPr>
        <a:xfrm>
          <a:off x="0" y="0"/>
          <a:ext cx="0" cy="0"/>
          <a:chOff x="0" y="0"/>
          <a:chExt cx="0" cy="0"/>
        </a:xfrm>
      </p:grpSpPr>
      <p:sp>
        <p:nvSpPr>
          <p:cNvPr id="2" name="Google Shape;22;p3">
            <a:extLst>
              <a:ext uri="{FF2B5EF4-FFF2-40B4-BE49-F238E27FC236}">
                <a16:creationId xmlns:a16="http://schemas.microsoft.com/office/drawing/2014/main" id="{2F306997-3B2B-2B65-053F-A3D89D2F2DA0}"/>
              </a:ext>
            </a:extLst>
          </p:cNvPr>
          <p:cNvSpPr/>
          <p:nvPr/>
        </p:nvSpPr>
        <p:spPr>
          <a:xfrm>
            <a:off x="-51" y="0"/>
            <a:ext cx="9144000" cy="4745982"/>
          </a:xfrm>
          <a:prstGeom prst="rect">
            <a:avLst/>
          </a:pr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dirty="0"/>
          </a:p>
        </p:txBody>
      </p:sp>
      <p:sp>
        <p:nvSpPr>
          <p:cNvPr id="4" name="Freeform: Shape 3">
            <a:extLst>
              <a:ext uri="{FF2B5EF4-FFF2-40B4-BE49-F238E27FC236}">
                <a16:creationId xmlns:a16="http://schemas.microsoft.com/office/drawing/2014/main" id="{92A54218-CF0C-124F-7F36-FB11D5E35693}"/>
              </a:ext>
            </a:extLst>
          </p:cNvPr>
          <p:cNvSpPr/>
          <p:nvPr/>
        </p:nvSpPr>
        <p:spPr>
          <a:xfrm>
            <a:off x="0" y="0"/>
            <a:ext cx="9152022" cy="1396038"/>
          </a:xfrm>
          <a:custGeom>
            <a:avLst/>
            <a:gdLst>
              <a:gd name="connsiteX0" fmla="*/ 1006701 w 11832165"/>
              <a:gd name="connsiteY0" fmla="*/ 3518817 h 4329983"/>
              <a:gd name="connsiteX1" fmla="*/ 3254601 w 11832165"/>
              <a:gd name="connsiteY1" fmla="*/ 2613942 h 4329983"/>
              <a:gd name="connsiteX2" fmla="*/ 7445601 w 11832165"/>
              <a:gd name="connsiteY2" fmla="*/ 4328442 h 4329983"/>
              <a:gd name="connsiteX3" fmla="*/ 11369901 w 11832165"/>
              <a:gd name="connsiteY3" fmla="*/ 2261517 h 4329983"/>
              <a:gd name="connsiteX4" fmla="*/ 11036526 w 11832165"/>
              <a:gd name="connsiteY4" fmla="*/ 223167 h 4329983"/>
              <a:gd name="connsiteX5" fmla="*/ 4931001 w 11832165"/>
              <a:gd name="connsiteY5" fmla="*/ 118392 h 4329983"/>
              <a:gd name="connsiteX6" fmla="*/ 225651 w 11832165"/>
              <a:gd name="connsiteY6" fmla="*/ 804192 h 4329983"/>
              <a:gd name="connsiteX7" fmla="*/ 1006701 w 11832165"/>
              <a:gd name="connsiteY7" fmla="*/ 3518817 h 4329983"/>
              <a:gd name="connsiteX0" fmla="*/ 1006701 w 11750594"/>
              <a:gd name="connsiteY0" fmla="*/ 3408521 h 4219687"/>
              <a:gd name="connsiteX1" fmla="*/ 3254601 w 11750594"/>
              <a:gd name="connsiteY1" fmla="*/ 2503646 h 4219687"/>
              <a:gd name="connsiteX2" fmla="*/ 7445601 w 11750594"/>
              <a:gd name="connsiteY2" fmla="*/ 4218146 h 4219687"/>
              <a:gd name="connsiteX3" fmla="*/ 11369901 w 11750594"/>
              <a:gd name="connsiteY3" fmla="*/ 2151221 h 4219687"/>
              <a:gd name="connsiteX4" fmla="*/ 10869673 w 11750594"/>
              <a:gd name="connsiteY4" fmla="*/ 1065371 h 4219687"/>
              <a:gd name="connsiteX5" fmla="*/ 4931001 w 11750594"/>
              <a:gd name="connsiteY5" fmla="*/ 8096 h 4219687"/>
              <a:gd name="connsiteX6" fmla="*/ 225651 w 11750594"/>
              <a:gd name="connsiteY6" fmla="*/ 693896 h 4219687"/>
              <a:gd name="connsiteX7" fmla="*/ 1006701 w 11750594"/>
              <a:gd name="connsiteY7" fmla="*/ 3408521 h 4219687"/>
              <a:gd name="connsiteX0" fmla="*/ 708906 w 11452799"/>
              <a:gd name="connsiteY0" fmla="*/ 3408521 h 4219687"/>
              <a:gd name="connsiteX1" fmla="*/ 2956806 w 11452799"/>
              <a:gd name="connsiteY1" fmla="*/ 2503646 h 4219687"/>
              <a:gd name="connsiteX2" fmla="*/ 7147806 w 11452799"/>
              <a:gd name="connsiteY2" fmla="*/ 4218146 h 4219687"/>
              <a:gd name="connsiteX3" fmla="*/ 11072106 w 11452799"/>
              <a:gd name="connsiteY3" fmla="*/ 2151221 h 4219687"/>
              <a:gd name="connsiteX4" fmla="*/ 10571878 w 11452799"/>
              <a:gd name="connsiteY4" fmla="*/ 1065371 h 4219687"/>
              <a:gd name="connsiteX5" fmla="*/ 4633206 w 11452799"/>
              <a:gd name="connsiteY5" fmla="*/ 8096 h 4219687"/>
              <a:gd name="connsiteX6" fmla="*/ 281192 w 11452799"/>
              <a:gd name="connsiteY6" fmla="*/ 1313021 h 4219687"/>
              <a:gd name="connsiteX7" fmla="*/ 708906 w 11452799"/>
              <a:gd name="connsiteY7" fmla="*/ 3408521 h 4219687"/>
              <a:gd name="connsiteX0" fmla="*/ 707480 w 11451879"/>
              <a:gd name="connsiteY0" fmla="*/ 2445292 h 3256458"/>
              <a:gd name="connsiteX1" fmla="*/ 2955380 w 11451879"/>
              <a:gd name="connsiteY1" fmla="*/ 1540417 h 3256458"/>
              <a:gd name="connsiteX2" fmla="*/ 7146380 w 11451879"/>
              <a:gd name="connsiteY2" fmla="*/ 3254917 h 3256458"/>
              <a:gd name="connsiteX3" fmla="*/ 11070680 w 11451879"/>
              <a:gd name="connsiteY3" fmla="*/ 1187992 h 3256458"/>
              <a:gd name="connsiteX4" fmla="*/ 10570452 w 11451879"/>
              <a:gd name="connsiteY4" fmla="*/ 102142 h 3256458"/>
              <a:gd name="connsiteX5" fmla="*/ 4621965 w 11451879"/>
              <a:gd name="connsiteY5" fmla="*/ 111667 h 3256458"/>
              <a:gd name="connsiteX6" fmla="*/ 279766 w 11451879"/>
              <a:gd name="connsiteY6" fmla="*/ 349792 h 3256458"/>
              <a:gd name="connsiteX7" fmla="*/ 707480 w 11451879"/>
              <a:gd name="connsiteY7" fmla="*/ 2445292 h 3256458"/>
              <a:gd name="connsiteX0" fmla="*/ 707480 w 11434313"/>
              <a:gd name="connsiteY0" fmla="*/ 2451354 h 3262520"/>
              <a:gd name="connsiteX1" fmla="*/ 2955380 w 11434313"/>
              <a:gd name="connsiteY1" fmla="*/ 1546479 h 3262520"/>
              <a:gd name="connsiteX2" fmla="*/ 7146380 w 11434313"/>
              <a:gd name="connsiteY2" fmla="*/ 3260979 h 3262520"/>
              <a:gd name="connsiteX3" fmla="*/ 11070680 w 11434313"/>
              <a:gd name="connsiteY3" fmla="*/ 1194054 h 3262520"/>
              <a:gd name="connsiteX4" fmla="*/ 10531192 w 11434313"/>
              <a:gd name="connsiteY4" fmla="*/ 98679 h 3262520"/>
              <a:gd name="connsiteX5" fmla="*/ 4621965 w 11434313"/>
              <a:gd name="connsiteY5" fmla="*/ 117729 h 3262520"/>
              <a:gd name="connsiteX6" fmla="*/ 279766 w 11434313"/>
              <a:gd name="connsiteY6" fmla="*/ 355854 h 3262520"/>
              <a:gd name="connsiteX7" fmla="*/ 707480 w 11434313"/>
              <a:gd name="connsiteY7" fmla="*/ 2451354 h 3262520"/>
              <a:gd name="connsiteX0" fmla="*/ 206614 w 10933447"/>
              <a:gd name="connsiteY0" fmla="*/ 2451354 h 3262520"/>
              <a:gd name="connsiteX1" fmla="*/ 2454514 w 10933447"/>
              <a:gd name="connsiteY1" fmla="*/ 1546479 h 3262520"/>
              <a:gd name="connsiteX2" fmla="*/ 6645514 w 10933447"/>
              <a:gd name="connsiteY2" fmla="*/ 3260979 h 3262520"/>
              <a:gd name="connsiteX3" fmla="*/ 10569814 w 10933447"/>
              <a:gd name="connsiteY3" fmla="*/ 1194054 h 3262520"/>
              <a:gd name="connsiteX4" fmla="*/ 10030326 w 10933447"/>
              <a:gd name="connsiteY4" fmla="*/ 98679 h 3262520"/>
              <a:gd name="connsiteX5" fmla="*/ 4121099 w 10933447"/>
              <a:gd name="connsiteY5" fmla="*/ 117729 h 3262520"/>
              <a:gd name="connsiteX6" fmla="*/ 544462 w 10933447"/>
              <a:gd name="connsiteY6" fmla="*/ 203454 h 3262520"/>
              <a:gd name="connsiteX7" fmla="*/ 206614 w 10933447"/>
              <a:gd name="connsiteY7" fmla="*/ 2451354 h 3262520"/>
              <a:gd name="connsiteX0" fmla="*/ 206614 w 10933447"/>
              <a:gd name="connsiteY0" fmla="*/ 2451354 h 3262520"/>
              <a:gd name="connsiteX1" fmla="*/ 2454514 w 10933447"/>
              <a:gd name="connsiteY1" fmla="*/ 1546479 h 3262520"/>
              <a:gd name="connsiteX2" fmla="*/ 6645514 w 10933447"/>
              <a:gd name="connsiteY2" fmla="*/ 3260979 h 3262520"/>
              <a:gd name="connsiteX3" fmla="*/ 10569814 w 10933447"/>
              <a:gd name="connsiteY3" fmla="*/ 1194054 h 3262520"/>
              <a:gd name="connsiteX4" fmla="*/ 10030326 w 10933447"/>
              <a:gd name="connsiteY4" fmla="*/ 98679 h 3262520"/>
              <a:gd name="connsiteX5" fmla="*/ 4121099 w 10933447"/>
              <a:gd name="connsiteY5" fmla="*/ 117729 h 3262520"/>
              <a:gd name="connsiteX6" fmla="*/ 544462 w 10933447"/>
              <a:gd name="connsiteY6" fmla="*/ 203454 h 3262520"/>
              <a:gd name="connsiteX7" fmla="*/ 206614 w 10933447"/>
              <a:gd name="connsiteY7" fmla="*/ 2451354 h 3262520"/>
              <a:gd name="connsiteX0" fmla="*/ 206614 w 10933447"/>
              <a:gd name="connsiteY0" fmla="*/ 2451354 h 3262520"/>
              <a:gd name="connsiteX1" fmla="*/ 2454514 w 10933447"/>
              <a:gd name="connsiteY1" fmla="*/ 1546479 h 3262520"/>
              <a:gd name="connsiteX2" fmla="*/ 6645514 w 10933447"/>
              <a:gd name="connsiteY2" fmla="*/ 3260979 h 3262520"/>
              <a:gd name="connsiteX3" fmla="*/ 10569814 w 10933447"/>
              <a:gd name="connsiteY3" fmla="*/ 1194054 h 3262520"/>
              <a:gd name="connsiteX4" fmla="*/ 10030326 w 10933447"/>
              <a:gd name="connsiteY4" fmla="*/ 98679 h 3262520"/>
              <a:gd name="connsiteX5" fmla="*/ 4121099 w 10933447"/>
              <a:gd name="connsiteY5" fmla="*/ 117729 h 3262520"/>
              <a:gd name="connsiteX6" fmla="*/ 544462 w 10933447"/>
              <a:gd name="connsiteY6" fmla="*/ 203454 h 3262520"/>
              <a:gd name="connsiteX7" fmla="*/ 206614 w 10933447"/>
              <a:gd name="connsiteY7" fmla="*/ 2451354 h 3262520"/>
              <a:gd name="connsiteX0" fmla="*/ 90392 w 10817225"/>
              <a:gd name="connsiteY0" fmla="*/ 2451354 h 3262520"/>
              <a:gd name="connsiteX1" fmla="*/ 2338292 w 10817225"/>
              <a:gd name="connsiteY1" fmla="*/ 1546479 h 3262520"/>
              <a:gd name="connsiteX2" fmla="*/ 6529292 w 10817225"/>
              <a:gd name="connsiteY2" fmla="*/ 3260979 h 3262520"/>
              <a:gd name="connsiteX3" fmla="*/ 10453592 w 10817225"/>
              <a:gd name="connsiteY3" fmla="*/ 1194054 h 3262520"/>
              <a:gd name="connsiteX4" fmla="*/ 9914104 w 10817225"/>
              <a:gd name="connsiteY4" fmla="*/ 98679 h 3262520"/>
              <a:gd name="connsiteX5" fmla="*/ 4004877 w 10817225"/>
              <a:gd name="connsiteY5" fmla="*/ 117729 h 3262520"/>
              <a:gd name="connsiteX6" fmla="*/ 428240 w 10817225"/>
              <a:gd name="connsiteY6" fmla="*/ 203454 h 3262520"/>
              <a:gd name="connsiteX7" fmla="*/ 90392 w 10817225"/>
              <a:gd name="connsiteY7" fmla="*/ 2451354 h 3262520"/>
              <a:gd name="connsiteX0" fmla="*/ 90392 w 10817225"/>
              <a:gd name="connsiteY0" fmla="*/ 2451354 h 3262520"/>
              <a:gd name="connsiteX1" fmla="*/ 2338292 w 10817225"/>
              <a:gd name="connsiteY1" fmla="*/ 1546479 h 3262520"/>
              <a:gd name="connsiteX2" fmla="*/ 6529292 w 10817225"/>
              <a:gd name="connsiteY2" fmla="*/ 3260979 h 3262520"/>
              <a:gd name="connsiteX3" fmla="*/ 10453592 w 10817225"/>
              <a:gd name="connsiteY3" fmla="*/ 1194054 h 3262520"/>
              <a:gd name="connsiteX4" fmla="*/ 9914104 w 10817225"/>
              <a:gd name="connsiteY4" fmla="*/ 98679 h 3262520"/>
              <a:gd name="connsiteX5" fmla="*/ 4004877 w 10817225"/>
              <a:gd name="connsiteY5" fmla="*/ 117729 h 3262520"/>
              <a:gd name="connsiteX6" fmla="*/ 428240 w 10817225"/>
              <a:gd name="connsiteY6" fmla="*/ 203454 h 3262520"/>
              <a:gd name="connsiteX7" fmla="*/ 90392 w 10817225"/>
              <a:gd name="connsiteY7" fmla="*/ 2451354 h 3262520"/>
              <a:gd name="connsiteX0" fmla="*/ 153892 w 10527389"/>
              <a:gd name="connsiteY0" fmla="*/ 2527554 h 3262509"/>
              <a:gd name="connsiteX1" fmla="*/ 2048456 w 10527389"/>
              <a:gd name="connsiteY1" fmla="*/ 1546479 h 3262509"/>
              <a:gd name="connsiteX2" fmla="*/ 6239456 w 10527389"/>
              <a:gd name="connsiteY2" fmla="*/ 3260979 h 3262509"/>
              <a:gd name="connsiteX3" fmla="*/ 10163756 w 10527389"/>
              <a:gd name="connsiteY3" fmla="*/ 1194054 h 3262509"/>
              <a:gd name="connsiteX4" fmla="*/ 9624268 w 10527389"/>
              <a:gd name="connsiteY4" fmla="*/ 98679 h 3262509"/>
              <a:gd name="connsiteX5" fmla="*/ 3715041 w 10527389"/>
              <a:gd name="connsiteY5" fmla="*/ 117729 h 3262509"/>
              <a:gd name="connsiteX6" fmla="*/ 138404 w 10527389"/>
              <a:gd name="connsiteY6" fmla="*/ 203454 h 3262509"/>
              <a:gd name="connsiteX7" fmla="*/ 153892 w 10527389"/>
              <a:gd name="connsiteY7" fmla="*/ 2527554 h 3262509"/>
              <a:gd name="connsiteX0" fmla="*/ 40674 w 10414171"/>
              <a:gd name="connsiteY0" fmla="*/ 2527554 h 3262509"/>
              <a:gd name="connsiteX1" fmla="*/ 1935238 w 10414171"/>
              <a:gd name="connsiteY1" fmla="*/ 1546479 h 3262509"/>
              <a:gd name="connsiteX2" fmla="*/ 6126238 w 10414171"/>
              <a:gd name="connsiteY2" fmla="*/ 3260979 h 3262509"/>
              <a:gd name="connsiteX3" fmla="*/ 10050538 w 10414171"/>
              <a:gd name="connsiteY3" fmla="*/ 1194054 h 3262509"/>
              <a:gd name="connsiteX4" fmla="*/ 9511050 w 10414171"/>
              <a:gd name="connsiteY4" fmla="*/ 98679 h 3262509"/>
              <a:gd name="connsiteX5" fmla="*/ 3601823 w 10414171"/>
              <a:gd name="connsiteY5" fmla="*/ 117729 h 3262509"/>
              <a:gd name="connsiteX6" fmla="*/ 25186 w 10414171"/>
              <a:gd name="connsiteY6" fmla="*/ 203454 h 3262509"/>
              <a:gd name="connsiteX7" fmla="*/ 40674 w 10414171"/>
              <a:gd name="connsiteY7" fmla="*/ 2527554 h 3262509"/>
              <a:gd name="connsiteX0" fmla="*/ 40674 w 10414171"/>
              <a:gd name="connsiteY0" fmla="*/ 2527554 h 3262509"/>
              <a:gd name="connsiteX1" fmla="*/ 1935238 w 10414171"/>
              <a:gd name="connsiteY1" fmla="*/ 1546479 h 3262509"/>
              <a:gd name="connsiteX2" fmla="*/ 6126238 w 10414171"/>
              <a:gd name="connsiteY2" fmla="*/ 3260979 h 3262509"/>
              <a:gd name="connsiteX3" fmla="*/ 10050538 w 10414171"/>
              <a:gd name="connsiteY3" fmla="*/ 1194054 h 3262509"/>
              <a:gd name="connsiteX4" fmla="*/ 9511050 w 10414171"/>
              <a:gd name="connsiteY4" fmla="*/ 98679 h 3262509"/>
              <a:gd name="connsiteX5" fmla="*/ 3601823 w 10414171"/>
              <a:gd name="connsiteY5" fmla="*/ 117729 h 3262509"/>
              <a:gd name="connsiteX6" fmla="*/ 25186 w 10414171"/>
              <a:gd name="connsiteY6" fmla="*/ 203454 h 3262509"/>
              <a:gd name="connsiteX7" fmla="*/ 40674 w 10414171"/>
              <a:gd name="connsiteY7" fmla="*/ 2527554 h 3262509"/>
              <a:gd name="connsiteX0" fmla="*/ 40674 w 10414171"/>
              <a:gd name="connsiteY0" fmla="*/ 2460651 h 3195606"/>
              <a:gd name="connsiteX1" fmla="*/ 1935238 w 10414171"/>
              <a:gd name="connsiteY1" fmla="*/ 1479576 h 3195606"/>
              <a:gd name="connsiteX2" fmla="*/ 6126238 w 10414171"/>
              <a:gd name="connsiteY2" fmla="*/ 3194076 h 3195606"/>
              <a:gd name="connsiteX3" fmla="*/ 10050538 w 10414171"/>
              <a:gd name="connsiteY3" fmla="*/ 1127151 h 3195606"/>
              <a:gd name="connsiteX4" fmla="*/ 9511050 w 10414171"/>
              <a:gd name="connsiteY4" fmla="*/ 31776 h 3195606"/>
              <a:gd name="connsiteX5" fmla="*/ 3601823 w 10414171"/>
              <a:gd name="connsiteY5" fmla="*/ 50826 h 3195606"/>
              <a:gd name="connsiteX6" fmla="*/ 25186 w 10414171"/>
              <a:gd name="connsiteY6" fmla="*/ 136551 h 3195606"/>
              <a:gd name="connsiteX7" fmla="*/ 40674 w 10414171"/>
              <a:gd name="connsiteY7" fmla="*/ 2460651 h 3195606"/>
              <a:gd name="connsiteX0" fmla="*/ 40674 w 10209660"/>
              <a:gd name="connsiteY0" fmla="*/ 2460651 h 3195606"/>
              <a:gd name="connsiteX1" fmla="*/ 1935238 w 10209660"/>
              <a:gd name="connsiteY1" fmla="*/ 1479576 h 3195606"/>
              <a:gd name="connsiteX2" fmla="*/ 6126238 w 10209660"/>
              <a:gd name="connsiteY2" fmla="*/ 3194076 h 3195606"/>
              <a:gd name="connsiteX3" fmla="*/ 10050538 w 10209660"/>
              <a:gd name="connsiteY3" fmla="*/ 1127151 h 3195606"/>
              <a:gd name="connsiteX4" fmla="*/ 9511050 w 10209660"/>
              <a:gd name="connsiteY4" fmla="*/ 31776 h 3195606"/>
              <a:gd name="connsiteX5" fmla="*/ 3601823 w 10209660"/>
              <a:gd name="connsiteY5" fmla="*/ 50826 h 3195606"/>
              <a:gd name="connsiteX6" fmla="*/ 25186 w 10209660"/>
              <a:gd name="connsiteY6" fmla="*/ 136551 h 3195606"/>
              <a:gd name="connsiteX7" fmla="*/ 40674 w 10209660"/>
              <a:gd name="connsiteY7" fmla="*/ 2460651 h 3195606"/>
              <a:gd name="connsiteX0" fmla="*/ 40674 w 9765651"/>
              <a:gd name="connsiteY0" fmla="*/ 2460651 h 3194281"/>
              <a:gd name="connsiteX1" fmla="*/ 1935238 w 9765651"/>
              <a:gd name="connsiteY1" fmla="*/ 1479576 h 3194281"/>
              <a:gd name="connsiteX2" fmla="*/ 6126238 w 9765651"/>
              <a:gd name="connsiteY2" fmla="*/ 3194076 h 3194281"/>
              <a:gd name="connsiteX3" fmla="*/ 9520534 w 9765651"/>
              <a:gd name="connsiteY3" fmla="*/ 1584351 h 3194281"/>
              <a:gd name="connsiteX4" fmla="*/ 9511050 w 9765651"/>
              <a:gd name="connsiteY4" fmla="*/ 31776 h 3194281"/>
              <a:gd name="connsiteX5" fmla="*/ 3601823 w 9765651"/>
              <a:gd name="connsiteY5" fmla="*/ 50826 h 3194281"/>
              <a:gd name="connsiteX6" fmla="*/ 25186 w 9765651"/>
              <a:gd name="connsiteY6" fmla="*/ 136551 h 3194281"/>
              <a:gd name="connsiteX7" fmla="*/ 40674 w 9765651"/>
              <a:gd name="connsiteY7" fmla="*/ 2460651 h 3194281"/>
              <a:gd name="connsiteX0" fmla="*/ 40674 w 9765651"/>
              <a:gd name="connsiteY0" fmla="*/ 2460651 h 3194281"/>
              <a:gd name="connsiteX1" fmla="*/ 1935238 w 9765651"/>
              <a:gd name="connsiteY1" fmla="*/ 1479576 h 3194281"/>
              <a:gd name="connsiteX2" fmla="*/ 6126238 w 9765651"/>
              <a:gd name="connsiteY2" fmla="*/ 3194076 h 3194281"/>
              <a:gd name="connsiteX3" fmla="*/ 9520534 w 9765651"/>
              <a:gd name="connsiteY3" fmla="*/ 1584351 h 3194281"/>
              <a:gd name="connsiteX4" fmla="*/ 9511050 w 9765651"/>
              <a:gd name="connsiteY4" fmla="*/ 31776 h 3194281"/>
              <a:gd name="connsiteX5" fmla="*/ 3601823 w 9765651"/>
              <a:gd name="connsiteY5" fmla="*/ 50826 h 3194281"/>
              <a:gd name="connsiteX6" fmla="*/ 25186 w 9765651"/>
              <a:gd name="connsiteY6" fmla="*/ 136551 h 3194281"/>
              <a:gd name="connsiteX7" fmla="*/ 40674 w 9765651"/>
              <a:gd name="connsiteY7" fmla="*/ 2460651 h 3194281"/>
              <a:gd name="connsiteX0" fmla="*/ 40674 w 9531431"/>
              <a:gd name="connsiteY0" fmla="*/ 2460651 h 3194281"/>
              <a:gd name="connsiteX1" fmla="*/ 1935238 w 9531431"/>
              <a:gd name="connsiteY1" fmla="*/ 1479576 h 3194281"/>
              <a:gd name="connsiteX2" fmla="*/ 6126238 w 9531431"/>
              <a:gd name="connsiteY2" fmla="*/ 3194076 h 3194281"/>
              <a:gd name="connsiteX3" fmla="*/ 9520534 w 9531431"/>
              <a:gd name="connsiteY3" fmla="*/ 1584351 h 3194281"/>
              <a:gd name="connsiteX4" fmla="*/ 9511050 w 9531431"/>
              <a:gd name="connsiteY4" fmla="*/ 31776 h 3194281"/>
              <a:gd name="connsiteX5" fmla="*/ 3601823 w 9531431"/>
              <a:gd name="connsiteY5" fmla="*/ 50826 h 3194281"/>
              <a:gd name="connsiteX6" fmla="*/ 25186 w 9531431"/>
              <a:gd name="connsiteY6" fmla="*/ 136551 h 3194281"/>
              <a:gd name="connsiteX7" fmla="*/ 40674 w 9531431"/>
              <a:gd name="connsiteY7" fmla="*/ 2460651 h 3194281"/>
              <a:gd name="connsiteX0" fmla="*/ 40674 w 9531431"/>
              <a:gd name="connsiteY0" fmla="*/ 2428875 h 3162505"/>
              <a:gd name="connsiteX1" fmla="*/ 1935238 w 9531431"/>
              <a:gd name="connsiteY1" fmla="*/ 1447800 h 3162505"/>
              <a:gd name="connsiteX2" fmla="*/ 6126238 w 9531431"/>
              <a:gd name="connsiteY2" fmla="*/ 3162300 h 3162505"/>
              <a:gd name="connsiteX3" fmla="*/ 9520534 w 9531431"/>
              <a:gd name="connsiteY3" fmla="*/ 1552575 h 3162505"/>
              <a:gd name="connsiteX4" fmla="*/ 9511050 w 9531431"/>
              <a:gd name="connsiteY4" fmla="*/ 0 h 3162505"/>
              <a:gd name="connsiteX5" fmla="*/ 4818869 w 9531431"/>
              <a:gd name="connsiteY5" fmla="*/ 57150 h 3162505"/>
              <a:gd name="connsiteX6" fmla="*/ 25186 w 9531431"/>
              <a:gd name="connsiteY6" fmla="*/ 104775 h 3162505"/>
              <a:gd name="connsiteX7" fmla="*/ 40674 w 9531431"/>
              <a:gd name="connsiteY7" fmla="*/ 2428875 h 3162505"/>
              <a:gd name="connsiteX0" fmla="*/ 40674 w 9531431"/>
              <a:gd name="connsiteY0" fmla="*/ 2428875 h 3162505"/>
              <a:gd name="connsiteX1" fmla="*/ 1935238 w 9531431"/>
              <a:gd name="connsiteY1" fmla="*/ 1447800 h 3162505"/>
              <a:gd name="connsiteX2" fmla="*/ 6126238 w 9531431"/>
              <a:gd name="connsiteY2" fmla="*/ 3162300 h 3162505"/>
              <a:gd name="connsiteX3" fmla="*/ 9520534 w 9531431"/>
              <a:gd name="connsiteY3" fmla="*/ 1552575 h 3162505"/>
              <a:gd name="connsiteX4" fmla="*/ 9511050 w 9531431"/>
              <a:gd name="connsiteY4" fmla="*/ 0 h 3162505"/>
              <a:gd name="connsiteX5" fmla="*/ 25186 w 9531431"/>
              <a:gd name="connsiteY5" fmla="*/ 104775 h 3162505"/>
              <a:gd name="connsiteX6" fmla="*/ 40674 w 9531431"/>
              <a:gd name="connsiteY6" fmla="*/ 2428875 h 3162505"/>
              <a:gd name="connsiteX0" fmla="*/ 40674 w 9531431"/>
              <a:gd name="connsiteY0" fmla="*/ 2409825 h 3143455"/>
              <a:gd name="connsiteX1" fmla="*/ 1935238 w 9531431"/>
              <a:gd name="connsiteY1" fmla="*/ 1428750 h 3143455"/>
              <a:gd name="connsiteX2" fmla="*/ 6126238 w 9531431"/>
              <a:gd name="connsiteY2" fmla="*/ 3143250 h 3143455"/>
              <a:gd name="connsiteX3" fmla="*/ 9520534 w 9531431"/>
              <a:gd name="connsiteY3" fmla="*/ 1533525 h 3143455"/>
              <a:gd name="connsiteX4" fmla="*/ 9511050 w 9531431"/>
              <a:gd name="connsiteY4" fmla="*/ 0 h 3143455"/>
              <a:gd name="connsiteX5" fmla="*/ 25186 w 9531431"/>
              <a:gd name="connsiteY5" fmla="*/ 85725 h 3143455"/>
              <a:gd name="connsiteX6" fmla="*/ 40674 w 9531431"/>
              <a:gd name="connsiteY6" fmla="*/ 2409825 h 3143455"/>
              <a:gd name="connsiteX0" fmla="*/ 40674 w 9511050"/>
              <a:gd name="connsiteY0" fmla="*/ 2409825 h 3143455"/>
              <a:gd name="connsiteX1" fmla="*/ 1935238 w 9511050"/>
              <a:gd name="connsiteY1" fmla="*/ 1428750 h 3143455"/>
              <a:gd name="connsiteX2" fmla="*/ 6126238 w 9511050"/>
              <a:gd name="connsiteY2" fmla="*/ 3143250 h 3143455"/>
              <a:gd name="connsiteX3" fmla="*/ 9481275 w 9511050"/>
              <a:gd name="connsiteY3" fmla="*/ 1533525 h 3143455"/>
              <a:gd name="connsiteX4" fmla="*/ 9511050 w 9511050"/>
              <a:gd name="connsiteY4" fmla="*/ 0 h 3143455"/>
              <a:gd name="connsiteX5" fmla="*/ 25186 w 9511050"/>
              <a:gd name="connsiteY5" fmla="*/ 85725 h 3143455"/>
              <a:gd name="connsiteX6" fmla="*/ 40674 w 9511050"/>
              <a:gd name="connsiteY6" fmla="*/ 2409825 h 3143455"/>
              <a:gd name="connsiteX0" fmla="*/ 40674 w 9511050"/>
              <a:gd name="connsiteY0" fmla="*/ 2409825 h 3143455"/>
              <a:gd name="connsiteX1" fmla="*/ 1935238 w 9511050"/>
              <a:gd name="connsiteY1" fmla="*/ 1428750 h 3143455"/>
              <a:gd name="connsiteX2" fmla="*/ 6126238 w 9511050"/>
              <a:gd name="connsiteY2" fmla="*/ 3143250 h 3143455"/>
              <a:gd name="connsiteX3" fmla="*/ 9465913 w 9511050"/>
              <a:gd name="connsiteY3" fmla="*/ 1533525 h 3143455"/>
              <a:gd name="connsiteX4" fmla="*/ 9511050 w 9511050"/>
              <a:gd name="connsiteY4" fmla="*/ 0 h 3143455"/>
              <a:gd name="connsiteX5" fmla="*/ 25186 w 9511050"/>
              <a:gd name="connsiteY5" fmla="*/ 85725 h 3143455"/>
              <a:gd name="connsiteX6" fmla="*/ 40674 w 9511050"/>
              <a:gd name="connsiteY6" fmla="*/ 2409825 h 3143455"/>
              <a:gd name="connsiteX0" fmla="*/ 40674 w 9511050"/>
              <a:gd name="connsiteY0" fmla="*/ 2409825 h 3143455"/>
              <a:gd name="connsiteX1" fmla="*/ 1935238 w 9511050"/>
              <a:gd name="connsiteY1" fmla="*/ 1428750 h 3143455"/>
              <a:gd name="connsiteX2" fmla="*/ 6126238 w 9511050"/>
              <a:gd name="connsiteY2" fmla="*/ 3143250 h 3143455"/>
              <a:gd name="connsiteX3" fmla="*/ 9465913 w 9511050"/>
              <a:gd name="connsiteY3" fmla="*/ 1533525 h 3143455"/>
              <a:gd name="connsiteX4" fmla="*/ 9511050 w 9511050"/>
              <a:gd name="connsiteY4" fmla="*/ 0 h 3143455"/>
              <a:gd name="connsiteX5" fmla="*/ 25186 w 9511050"/>
              <a:gd name="connsiteY5" fmla="*/ 85725 h 3143455"/>
              <a:gd name="connsiteX6" fmla="*/ 40674 w 9511050"/>
              <a:gd name="connsiteY6" fmla="*/ 2409825 h 3143455"/>
              <a:gd name="connsiteX0" fmla="*/ 26205 w 9496581"/>
              <a:gd name="connsiteY0" fmla="*/ 2409825 h 3143455"/>
              <a:gd name="connsiteX1" fmla="*/ 1920769 w 9496581"/>
              <a:gd name="connsiteY1" fmla="*/ 1428750 h 3143455"/>
              <a:gd name="connsiteX2" fmla="*/ 6111769 w 9496581"/>
              <a:gd name="connsiteY2" fmla="*/ 3143250 h 3143455"/>
              <a:gd name="connsiteX3" fmla="*/ 9451444 w 9496581"/>
              <a:gd name="connsiteY3" fmla="*/ 1533525 h 3143455"/>
              <a:gd name="connsiteX4" fmla="*/ 9496581 w 9496581"/>
              <a:gd name="connsiteY4" fmla="*/ 0 h 3143455"/>
              <a:gd name="connsiteX5" fmla="*/ 10717 w 9496581"/>
              <a:gd name="connsiteY5" fmla="*/ 85725 h 3143455"/>
              <a:gd name="connsiteX6" fmla="*/ 26205 w 9496581"/>
              <a:gd name="connsiteY6" fmla="*/ 2409825 h 3143455"/>
              <a:gd name="connsiteX0" fmla="*/ 24112 w 9501520"/>
              <a:gd name="connsiteY0" fmla="*/ 2416649 h 3143455"/>
              <a:gd name="connsiteX1" fmla="*/ 1925708 w 9501520"/>
              <a:gd name="connsiteY1" fmla="*/ 1428750 h 3143455"/>
              <a:gd name="connsiteX2" fmla="*/ 6116708 w 9501520"/>
              <a:gd name="connsiteY2" fmla="*/ 3143250 h 3143455"/>
              <a:gd name="connsiteX3" fmla="*/ 9456383 w 9501520"/>
              <a:gd name="connsiteY3" fmla="*/ 1533525 h 3143455"/>
              <a:gd name="connsiteX4" fmla="*/ 9501520 w 9501520"/>
              <a:gd name="connsiteY4" fmla="*/ 0 h 3143455"/>
              <a:gd name="connsiteX5" fmla="*/ 15656 w 9501520"/>
              <a:gd name="connsiteY5" fmla="*/ 85725 h 3143455"/>
              <a:gd name="connsiteX6" fmla="*/ 24112 w 9501520"/>
              <a:gd name="connsiteY6" fmla="*/ 2416649 h 3143455"/>
              <a:gd name="connsiteX0" fmla="*/ 8456 w 9485864"/>
              <a:gd name="connsiteY0" fmla="*/ 2416649 h 3143455"/>
              <a:gd name="connsiteX1" fmla="*/ 1910052 w 9485864"/>
              <a:gd name="connsiteY1" fmla="*/ 1428750 h 3143455"/>
              <a:gd name="connsiteX2" fmla="*/ 6101052 w 9485864"/>
              <a:gd name="connsiteY2" fmla="*/ 3143250 h 3143455"/>
              <a:gd name="connsiteX3" fmla="*/ 9440727 w 9485864"/>
              <a:gd name="connsiteY3" fmla="*/ 1533525 h 3143455"/>
              <a:gd name="connsiteX4" fmla="*/ 9485864 w 9485864"/>
              <a:gd name="connsiteY4" fmla="*/ 0 h 3143455"/>
              <a:gd name="connsiteX5" fmla="*/ 0 w 9485864"/>
              <a:gd name="connsiteY5" fmla="*/ 85725 h 3143455"/>
              <a:gd name="connsiteX6" fmla="*/ 8456 w 9485864"/>
              <a:gd name="connsiteY6" fmla="*/ 2416649 h 3143455"/>
              <a:gd name="connsiteX0" fmla="*/ 8456 w 9485864"/>
              <a:gd name="connsiteY0" fmla="*/ 2416649 h 3143471"/>
              <a:gd name="connsiteX1" fmla="*/ 1910052 w 9485864"/>
              <a:gd name="connsiteY1" fmla="*/ 1655508 h 3143471"/>
              <a:gd name="connsiteX2" fmla="*/ 6101052 w 9485864"/>
              <a:gd name="connsiteY2" fmla="*/ 3143250 h 3143471"/>
              <a:gd name="connsiteX3" fmla="*/ 9440727 w 9485864"/>
              <a:gd name="connsiteY3" fmla="*/ 1533525 h 3143471"/>
              <a:gd name="connsiteX4" fmla="*/ 9485864 w 9485864"/>
              <a:gd name="connsiteY4" fmla="*/ 0 h 3143471"/>
              <a:gd name="connsiteX5" fmla="*/ 0 w 9485864"/>
              <a:gd name="connsiteY5" fmla="*/ 85725 h 3143471"/>
              <a:gd name="connsiteX6" fmla="*/ 8456 w 9485864"/>
              <a:gd name="connsiteY6" fmla="*/ 2416649 h 3143471"/>
              <a:gd name="connsiteX0" fmla="*/ 8456 w 9485864"/>
              <a:gd name="connsiteY0" fmla="*/ 2416649 h 3234163"/>
              <a:gd name="connsiteX1" fmla="*/ 1910052 w 9485864"/>
              <a:gd name="connsiteY1" fmla="*/ 1655508 h 3234163"/>
              <a:gd name="connsiteX2" fmla="*/ 7338608 w 9485864"/>
              <a:gd name="connsiteY2" fmla="*/ 3233954 h 3234163"/>
              <a:gd name="connsiteX3" fmla="*/ 9440727 w 9485864"/>
              <a:gd name="connsiteY3" fmla="*/ 1533525 h 3234163"/>
              <a:gd name="connsiteX4" fmla="*/ 9485864 w 9485864"/>
              <a:gd name="connsiteY4" fmla="*/ 0 h 3234163"/>
              <a:gd name="connsiteX5" fmla="*/ 0 w 9485864"/>
              <a:gd name="connsiteY5" fmla="*/ 85725 h 3234163"/>
              <a:gd name="connsiteX6" fmla="*/ 8456 w 9485864"/>
              <a:gd name="connsiteY6" fmla="*/ 2416649 h 3234163"/>
              <a:gd name="connsiteX0" fmla="*/ 8456 w 9485864"/>
              <a:gd name="connsiteY0" fmla="*/ 2416649 h 3253960"/>
              <a:gd name="connsiteX1" fmla="*/ 1910052 w 9485864"/>
              <a:gd name="connsiteY1" fmla="*/ 1655508 h 3253960"/>
              <a:gd name="connsiteX2" fmla="*/ 7338608 w 9485864"/>
              <a:gd name="connsiteY2" fmla="*/ 3233954 h 3253960"/>
              <a:gd name="connsiteX3" fmla="*/ 9440727 w 9485864"/>
              <a:gd name="connsiteY3" fmla="*/ 1533525 h 3253960"/>
              <a:gd name="connsiteX4" fmla="*/ 9485864 w 9485864"/>
              <a:gd name="connsiteY4" fmla="*/ 0 h 3253960"/>
              <a:gd name="connsiteX5" fmla="*/ 0 w 9485864"/>
              <a:gd name="connsiteY5" fmla="*/ 85725 h 3253960"/>
              <a:gd name="connsiteX6" fmla="*/ 8456 w 9485864"/>
              <a:gd name="connsiteY6" fmla="*/ 2416649 h 3253960"/>
              <a:gd name="connsiteX0" fmla="*/ 8456 w 9485864"/>
              <a:gd name="connsiteY0" fmla="*/ 2416649 h 2450029"/>
              <a:gd name="connsiteX1" fmla="*/ 1910052 w 9485864"/>
              <a:gd name="connsiteY1" fmla="*/ 1655508 h 2450029"/>
              <a:gd name="connsiteX2" fmla="*/ 7387829 w 9485864"/>
              <a:gd name="connsiteY2" fmla="*/ 2355637 h 2450029"/>
              <a:gd name="connsiteX3" fmla="*/ 9440727 w 9485864"/>
              <a:gd name="connsiteY3" fmla="*/ 1533525 h 2450029"/>
              <a:gd name="connsiteX4" fmla="*/ 9485864 w 9485864"/>
              <a:gd name="connsiteY4" fmla="*/ 0 h 2450029"/>
              <a:gd name="connsiteX5" fmla="*/ 0 w 9485864"/>
              <a:gd name="connsiteY5" fmla="*/ 85725 h 2450029"/>
              <a:gd name="connsiteX6" fmla="*/ 8456 w 9485864"/>
              <a:gd name="connsiteY6" fmla="*/ 2416649 h 2450029"/>
              <a:gd name="connsiteX0" fmla="*/ 8456 w 9485864"/>
              <a:gd name="connsiteY0" fmla="*/ 2416649 h 2450029"/>
              <a:gd name="connsiteX1" fmla="*/ 1910052 w 9485864"/>
              <a:gd name="connsiteY1" fmla="*/ 1655508 h 2450029"/>
              <a:gd name="connsiteX2" fmla="*/ 7387829 w 9485864"/>
              <a:gd name="connsiteY2" fmla="*/ 2355637 h 2450029"/>
              <a:gd name="connsiteX3" fmla="*/ 9440727 w 9485864"/>
              <a:gd name="connsiteY3" fmla="*/ 1533525 h 2450029"/>
              <a:gd name="connsiteX4" fmla="*/ 9485864 w 9485864"/>
              <a:gd name="connsiteY4" fmla="*/ 0 h 2450029"/>
              <a:gd name="connsiteX5" fmla="*/ 0 w 9485864"/>
              <a:gd name="connsiteY5" fmla="*/ 85725 h 2450029"/>
              <a:gd name="connsiteX6" fmla="*/ 8456 w 9485864"/>
              <a:gd name="connsiteY6" fmla="*/ 2416649 h 2450029"/>
              <a:gd name="connsiteX0" fmla="*/ 8456 w 9485864"/>
              <a:gd name="connsiteY0" fmla="*/ 2416649 h 2450029"/>
              <a:gd name="connsiteX1" fmla="*/ 1910052 w 9485864"/>
              <a:gd name="connsiteY1" fmla="*/ 1655508 h 2450029"/>
              <a:gd name="connsiteX2" fmla="*/ 7387829 w 9485864"/>
              <a:gd name="connsiteY2" fmla="*/ 2355637 h 2450029"/>
              <a:gd name="connsiteX3" fmla="*/ 9454790 w 9485864"/>
              <a:gd name="connsiteY3" fmla="*/ 1533526 h 2450029"/>
              <a:gd name="connsiteX4" fmla="*/ 9485864 w 9485864"/>
              <a:gd name="connsiteY4" fmla="*/ 0 h 2450029"/>
              <a:gd name="connsiteX5" fmla="*/ 0 w 9485864"/>
              <a:gd name="connsiteY5" fmla="*/ 85725 h 2450029"/>
              <a:gd name="connsiteX6" fmla="*/ 8456 w 9485864"/>
              <a:gd name="connsiteY6" fmla="*/ 2416649 h 2450029"/>
              <a:gd name="connsiteX0" fmla="*/ 8456 w 9485864"/>
              <a:gd name="connsiteY0" fmla="*/ 2416649 h 2450029"/>
              <a:gd name="connsiteX1" fmla="*/ 1910052 w 9485864"/>
              <a:gd name="connsiteY1" fmla="*/ 1655508 h 2450029"/>
              <a:gd name="connsiteX2" fmla="*/ 7387829 w 9485864"/>
              <a:gd name="connsiteY2" fmla="*/ 2355637 h 2450029"/>
              <a:gd name="connsiteX3" fmla="*/ 9454790 w 9485864"/>
              <a:gd name="connsiteY3" fmla="*/ 1533526 h 2450029"/>
              <a:gd name="connsiteX4" fmla="*/ 9485864 w 9485864"/>
              <a:gd name="connsiteY4" fmla="*/ 0 h 2450029"/>
              <a:gd name="connsiteX5" fmla="*/ 0 w 9485864"/>
              <a:gd name="connsiteY5" fmla="*/ 85725 h 2450029"/>
              <a:gd name="connsiteX6" fmla="*/ 8456 w 9485864"/>
              <a:gd name="connsiteY6" fmla="*/ 2416649 h 2450029"/>
              <a:gd name="connsiteX0" fmla="*/ 8456 w 9485864"/>
              <a:gd name="connsiteY0" fmla="*/ 2416649 h 2450029"/>
              <a:gd name="connsiteX1" fmla="*/ 1910052 w 9485864"/>
              <a:gd name="connsiteY1" fmla="*/ 1655508 h 2450029"/>
              <a:gd name="connsiteX2" fmla="*/ 7387829 w 9485864"/>
              <a:gd name="connsiteY2" fmla="*/ 2355637 h 2450029"/>
              <a:gd name="connsiteX3" fmla="*/ 9447759 w 9485864"/>
              <a:gd name="connsiteY3" fmla="*/ 1810888 h 2450029"/>
              <a:gd name="connsiteX4" fmla="*/ 9485864 w 9485864"/>
              <a:gd name="connsiteY4" fmla="*/ 0 h 2450029"/>
              <a:gd name="connsiteX5" fmla="*/ 0 w 9485864"/>
              <a:gd name="connsiteY5" fmla="*/ 85725 h 2450029"/>
              <a:gd name="connsiteX6" fmla="*/ 8456 w 9485864"/>
              <a:gd name="connsiteY6" fmla="*/ 2416649 h 2450029"/>
              <a:gd name="connsiteX0" fmla="*/ 8456 w 9485864"/>
              <a:gd name="connsiteY0" fmla="*/ 2370423 h 2403803"/>
              <a:gd name="connsiteX1" fmla="*/ 1910052 w 9485864"/>
              <a:gd name="connsiteY1" fmla="*/ 1609282 h 2403803"/>
              <a:gd name="connsiteX2" fmla="*/ 7387829 w 9485864"/>
              <a:gd name="connsiteY2" fmla="*/ 2309411 h 2403803"/>
              <a:gd name="connsiteX3" fmla="*/ 9447759 w 9485864"/>
              <a:gd name="connsiteY3" fmla="*/ 1764662 h 2403803"/>
              <a:gd name="connsiteX4" fmla="*/ 9485864 w 9485864"/>
              <a:gd name="connsiteY4" fmla="*/ 0 h 2403803"/>
              <a:gd name="connsiteX5" fmla="*/ 0 w 9485864"/>
              <a:gd name="connsiteY5" fmla="*/ 39499 h 2403803"/>
              <a:gd name="connsiteX6" fmla="*/ 8456 w 9485864"/>
              <a:gd name="connsiteY6" fmla="*/ 2370423 h 2403803"/>
              <a:gd name="connsiteX0" fmla="*/ 8456 w 9485864"/>
              <a:gd name="connsiteY0" fmla="*/ 2330924 h 2364304"/>
              <a:gd name="connsiteX1" fmla="*/ 1910052 w 9485864"/>
              <a:gd name="connsiteY1" fmla="*/ 1569783 h 2364304"/>
              <a:gd name="connsiteX2" fmla="*/ 7387829 w 9485864"/>
              <a:gd name="connsiteY2" fmla="*/ 2269912 h 2364304"/>
              <a:gd name="connsiteX3" fmla="*/ 9447759 w 9485864"/>
              <a:gd name="connsiteY3" fmla="*/ 1725163 h 2364304"/>
              <a:gd name="connsiteX4" fmla="*/ 9485864 w 9485864"/>
              <a:gd name="connsiteY4" fmla="*/ 52955 h 2364304"/>
              <a:gd name="connsiteX5" fmla="*/ 0 w 9485864"/>
              <a:gd name="connsiteY5" fmla="*/ 0 h 2364304"/>
              <a:gd name="connsiteX6" fmla="*/ 8456 w 9485864"/>
              <a:gd name="connsiteY6" fmla="*/ 2330924 h 2364304"/>
              <a:gd name="connsiteX0" fmla="*/ 8456 w 9485864"/>
              <a:gd name="connsiteY0" fmla="*/ 2330924 h 2364304"/>
              <a:gd name="connsiteX1" fmla="*/ 1910052 w 9485864"/>
              <a:gd name="connsiteY1" fmla="*/ 1569783 h 2364304"/>
              <a:gd name="connsiteX2" fmla="*/ 7387829 w 9485864"/>
              <a:gd name="connsiteY2" fmla="*/ 2269912 h 2364304"/>
              <a:gd name="connsiteX3" fmla="*/ 9447759 w 9485864"/>
              <a:gd name="connsiteY3" fmla="*/ 1725163 h 2364304"/>
              <a:gd name="connsiteX4" fmla="*/ 9485864 w 9485864"/>
              <a:gd name="connsiteY4" fmla="*/ 52955 h 2364304"/>
              <a:gd name="connsiteX5" fmla="*/ 0 w 9485864"/>
              <a:gd name="connsiteY5" fmla="*/ 0 h 2364304"/>
              <a:gd name="connsiteX6" fmla="*/ 8456 w 9485864"/>
              <a:gd name="connsiteY6" fmla="*/ 2330924 h 2364304"/>
              <a:gd name="connsiteX0" fmla="*/ 8456 w 9485864"/>
              <a:gd name="connsiteY0" fmla="*/ 2330924 h 2364304"/>
              <a:gd name="connsiteX1" fmla="*/ 1910052 w 9485864"/>
              <a:gd name="connsiteY1" fmla="*/ 1569783 h 2364304"/>
              <a:gd name="connsiteX2" fmla="*/ 7387829 w 9485864"/>
              <a:gd name="connsiteY2" fmla="*/ 2269912 h 2364304"/>
              <a:gd name="connsiteX3" fmla="*/ 9437211 w 9485864"/>
              <a:gd name="connsiteY3" fmla="*/ 1725163 h 2364304"/>
              <a:gd name="connsiteX4" fmla="*/ 9485864 w 9485864"/>
              <a:gd name="connsiteY4" fmla="*/ 52955 h 2364304"/>
              <a:gd name="connsiteX5" fmla="*/ 0 w 9485864"/>
              <a:gd name="connsiteY5" fmla="*/ 0 h 2364304"/>
              <a:gd name="connsiteX6" fmla="*/ 8456 w 9485864"/>
              <a:gd name="connsiteY6" fmla="*/ 2330924 h 2364304"/>
              <a:gd name="connsiteX0" fmla="*/ 8456 w 9448109"/>
              <a:gd name="connsiteY0" fmla="*/ 2330924 h 2364304"/>
              <a:gd name="connsiteX1" fmla="*/ 1910052 w 9448109"/>
              <a:gd name="connsiteY1" fmla="*/ 1569783 h 2364304"/>
              <a:gd name="connsiteX2" fmla="*/ 7387829 w 9448109"/>
              <a:gd name="connsiteY2" fmla="*/ 2269912 h 2364304"/>
              <a:gd name="connsiteX3" fmla="*/ 9437211 w 9448109"/>
              <a:gd name="connsiteY3" fmla="*/ 1725163 h 2364304"/>
              <a:gd name="connsiteX4" fmla="*/ 9443675 w 9448109"/>
              <a:gd name="connsiteY4" fmla="*/ 52955 h 2364304"/>
              <a:gd name="connsiteX5" fmla="*/ 0 w 9448109"/>
              <a:gd name="connsiteY5" fmla="*/ 0 h 2364304"/>
              <a:gd name="connsiteX6" fmla="*/ 8456 w 9448109"/>
              <a:gd name="connsiteY6" fmla="*/ 2330924 h 2364304"/>
              <a:gd name="connsiteX0" fmla="*/ 8456 w 9448579"/>
              <a:gd name="connsiteY0" fmla="*/ 2330924 h 2364304"/>
              <a:gd name="connsiteX1" fmla="*/ 1910052 w 9448579"/>
              <a:gd name="connsiteY1" fmla="*/ 1569783 h 2364304"/>
              <a:gd name="connsiteX2" fmla="*/ 7387829 w 9448579"/>
              <a:gd name="connsiteY2" fmla="*/ 2269912 h 2364304"/>
              <a:gd name="connsiteX3" fmla="*/ 9437211 w 9448579"/>
              <a:gd name="connsiteY3" fmla="*/ 1725163 h 2364304"/>
              <a:gd name="connsiteX4" fmla="*/ 9443675 w 9448579"/>
              <a:gd name="connsiteY4" fmla="*/ 52955 h 2364304"/>
              <a:gd name="connsiteX5" fmla="*/ 0 w 9448579"/>
              <a:gd name="connsiteY5" fmla="*/ 0 h 2364304"/>
              <a:gd name="connsiteX6" fmla="*/ 8456 w 9448579"/>
              <a:gd name="connsiteY6" fmla="*/ 2330924 h 2364304"/>
              <a:gd name="connsiteX0" fmla="*/ 8456 w 9443675"/>
              <a:gd name="connsiteY0" fmla="*/ 2330924 h 2364304"/>
              <a:gd name="connsiteX1" fmla="*/ 1910052 w 9443675"/>
              <a:gd name="connsiteY1" fmla="*/ 1569783 h 2364304"/>
              <a:gd name="connsiteX2" fmla="*/ 7387829 w 9443675"/>
              <a:gd name="connsiteY2" fmla="*/ 2269912 h 2364304"/>
              <a:gd name="connsiteX3" fmla="*/ 9437211 w 9443675"/>
              <a:gd name="connsiteY3" fmla="*/ 1725163 h 2364304"/>
              <a:gd name="connsiteX4" fmla="*/ 9443675 w 9443675"/>
              <a:gd name="connsiteY4" fmla="*/ 52955 h 2364304"/>
              <a:gd name="connsiteX5" fmla="*/ 0 w 9443675"/>
              <a:gd name="connsiteY5" fmla="*/ 0 h 2364304"/>
              <a:gd name="connsiteX6" fmla="*/ 8456 w 9443675"/>
              <a:gd name="connsiteY6" fmla="*/ 2330924 h 2364304"/>
              <a:gd name="connsiteX0" fmla="*/ 8456 w 9443675"/>
              <a:gd name="connsiteY0" fmla="*/ 2330924 h 2364304"/>
              <a:gd name="connsiteX1" fmla="*/ 1910052 w 9443675"/>
              <a:gd name="connsiteY1" fmla="*/ 1569783 h 2364304"/>
              <a:gd name="connsiteX2" fmla="*/ 7387829 w 9443675"/>
              <a:gd name="connsiteY2" fmla="*/ 2269912 h 2364304"/>
              <a:gd name="connsiteX3" fmla="*/ 9437211 w 9443675"/>
              <a:gd name="connsiteY3" fmla="*/ 1725163 h 2364304"/>
              <a:gd name="connsiteX4" fmla="*/ 9443675 w 9443675"/>
              <a:gd name="connsiteY4" fmla="*/ 52955 h 2364304"/>
              <a:gd name="connsiteX5" fmla="*/ 0 w 9443675"/>
              <a:gd name="connsiteY5" fmla="*/ 0 h 2364304"/>
              <a:gd name="connsiteX6" fmla="*/ 8456 w 9443675"/>
              <a:gd name="connsiteY6" fmla="*/ 2330924 h 2364304"/>
              <a:gd name="connsiteX0" fmla="*/ 4940 w 9443675"/>
              <a:gd name="connsiteY0" fmla="*/ 2330924 h 2364304"/>
              <a:gd name="connsiteX1" fmla="*/ 1910052 w 9443675"/>
              <a:gd name="connsiteY1" fmla="*/ 1569783 h 2364304"/>
              <a:gd name="connsiteX2" fmla="*/ 7387829 w 9443675"/>
              <a:gd name="connsiteY2" fmla="*/ 2269912 h 2364304"/>
              <a:gd name="connsiteX3" fmla="*/ 9437211 w 9443675"/>
              <a:gd name="connsiteY3" fmla="*/ 1725163 h 2364304"/>
              <a:gd name="connsiteX4" fmla="*/ 9443675 w 9443675"/>
              <a:gd name="connsiteY4" fmla="*/ 52955 h 2364304"/>
              <a:gd name="connsiteX5" fmla="*/ 0 w 9443675"/>
              <a:gd name="connsiteY5" fmla="*/ 0 h 2364304"/>
              <a:gd name="connsiteX6" fmla="*/ 4940 w 9443675"/>
              <a:gd name="connsiteY6" fmla="*/ 2330924 h 2364304"/>
              <a:gd name="connsiteX0" fmla="*/ 1424 w 9443675"/>
              <a:gd name="connsiteY0" fmla="*/ 2330924 h 2364304"/>
              <a:gd name="connsiteX1" fmla="*/ 1910052 w 9443675"/>
              <a:gd name="connsiteY1" fmla="*/ 1569783 h 2364304"/>
              <a:gd name="connsiteX2" fmla="*/ 7387829 w 9443675"/>
              <a:gd name="connsiteY2" fmla="*/ 2269912 h 2364304"/>
              <a:gd name="connsiteX3" fmla="*/ 9437211 w 9443675"/>
              <a:gd name="connsiteY3" fmla="*/ 1725163 h 2364304"/>
              <a:gd name="connsiteX4" fmla="*/ 9443675 w 9443675"/>
              <a:gd name="connsiteY4" fmla="*/ 52955 h 2364304"/>
              <a:gd name="connsiteX5" fmla="*/ 0 w 9443675"/>
              <a:gd name="connsiteY5" fmla="*/ 0 h 2364304"/>
              <a:gd name="connsiteX6" fmla="*/ 1424 w 9443675"/>
              <a:gd name="connsiteY6" fmla="*/ 2330924 h 2364304"/>
              <a:gd name="connsiteX0" fmla="*/ 1424 w 9440144"/>
              <a:gd name="connsiteY0" fmla="*/ 2330924 h 2364304"/>
              <a:gd name="connsiteX1" fmla="*/ 1910052 w 9440144"/>
              <a:gd name="connsiteY1" fmla="*/ 1569783 h 2364304"/>
              <a:gd name="connsiteX2" fmla="*/ 7387829 w 9440144"/>
              <a:gd name="connsiteY2" fmla="*/ 2269912 h 2364304"/>
              <a:gd name="connsiteX3" fmla="*/ 9437211 w 9440144"/>
              <a:gd name="connsiteY3" fmla="*/ 1725163 h 2364304"/>
              <a:gd name="connsiteX4" fmla="*/ 9426096 w 9440144"/>
              <a:gd name="connsiteY4" fmla="*/ 12505 h 2364304"/>
              <a:gd name="connsiteX5" fmla="*/ 0 w 9440144"/>
              <a:gd name="connsiteY5" fmla="*/ 0 h 2364304"/>
              <a:gd name="connsiteX6" fmla="*/ 1424 w 9440144"/>
              <a:gd name="connsiteY6" fmla="*/ 2330924 h 2364304"/>
              <a:gd name="connsiteX0" fmla="*/ 1424 w 9430565"/>
              <a:gd name="connsiteY0" fmla="*/ 2330924 h 2364304"/>
              <a:gd name="connsiteX1" fmla="*/ 1910052 w 9430565"/>
              <a:gd name="connsiteY1" fmla="*/ 1569783 h 2364304"/>
              <a:gd name="connsiteX2" fmla="*/ 7387829 w 9430565"/>
              <a:gd name="connsiteY2" fmla="*/ 2269912 h 2364304"/>
              <a:gd name="connsiteX3" fmla="*/ 9426664 w 9430565"/>
              <a:gd name="connsiteY3" fmla="*/ 1730942 h 2364304"/>
              <a:gd name="connsiteX4" fmla="*/ 9426096 w 9430565"/>
              <a:gd name="connsiteY4" fmla="*/ 12505 h 2364304"/>
              <a:gd name="connsiteX5" fmla="*/ 0 w 9430565"/>
              <a:gd name="connsiteY5" fmla="*/ 0 h 2364304"/>
              <a:gd name="connsiteX6" fmla="*/ 1424 w 9430565"/>
              <a:gd name="connsiteY6" fmla="*/ 2330924 h 2364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30565" h="2364304">
                <a:moveTo>
                  <a:pt x="1424" y="2330924"/>
                </a:moveTo>
                <a:cubicBezTo>
                  <a:pt x="319766" y="2554761"/>
                  <a:pt x="678985" y="1579952"/>
                  <a:pt x="1910052" y="1569783"/>
                </a:cubicBezTo>
                <a:cubicBezTo>
                  <a:pt x="3141119" y="1559614"/>
                  <a:pt x="6135060" y="2243052"/>
                  <a:pt x="7387829" y="2269912"/>
                </a:cubicBezTo>
                <a:cubicBezTo>
                  <a:pt x="8640598" y="2296772"/>
                  <a:pt x="9333644" y="2281107"/>
                  <a:pt x="9426664" y="1730942"/>
                </a:cubicBezTo>
                <a:cubicBezTo>
                  <a:pt x="9439700" y="1137217"/>
                  <a:pt x="9414945" y="1009328"/>
                  <a:pt x="9426096" y="12505"/>
                </a:cubicBezTo>
                <a:lnTo>
                  <a:pt x="0" y="0"/>
                </a:lnTo>
                <a:cubicBezTo>
                  <a:pt x="8114" y="759133"/>
                  <a:pt x="-2695" y="1992787"/>
                  <a:pt x="1424" y="2330924"/>
                </a:cubicBezTo>
                <a:close/>
              </a:path>
            </a:pathLst>
          </a:custGeom>
          <a:solidFill>
            <a:srgbClr val="348E90"/>
          </a:solidFill>
          <a:ln w="3175">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800" dirty="0"/>
          </a:p>
        </p:txBody>
      </p:sp>
      <p:sp>
        <p:nvSpPr>
          <p:cNvPr id="7" name="Rectangle 6">
            <a:extLst>
              <a:ext uri="{FF2B5EF4-FFF2-40B4-BE49-F238E27FC236}">
                <a16:creationId xmlns:a16="http://schemas.microsoft.com/office/drawing/2014/main" id="{E2DA6A14-BE07-7213-405D-4CA2EBA1A206}"/>
              </a:ext>
            </a:extLst>
          </p:cNvPr>
          <p:cNvSpPr/>
          <p:nvPr/>
        </p:nvSpPr>
        <p:spPr>
          <a:xfrm>
            <a:off x="210904" y="4766796"/>
            <a:ext cx="8640306" cy="369332"/>
          </a:xfrm>
          <a:prstGeom prst="rect">
            <a:avLst/>
          </a:prstGeom>
        </p:spPr>
        <p:txBody>
          <a:bodyPr wrap="square">
            <a:spAutoFit/>
          </a:bodyPr>
          <a:lstStyle/>
          <a:p>
            <a:r>
              <a:rPr lang="en-IN" sz="900" b="1" i="0" u="none" strike="noStrike" dirty="0">
                <a:solidFill>
                  <a:schemeClr val="bg1"/>
                </a:solidFill>
                <a:effectLst/>
                <a:latin typeface="Calibri" panose="020F0502020204030204" pitchFamily="34" charset="0"/>
                <a:cs typeface="Calibri" panose="020F0502020204030204" pitchFamily="34" charset="0"/>
              </a:rPr>
              <a:t>Disclaimer:</a:t>
            </a:r>
            <a:r>
              <a:rPr lang="en-IN" sz="900" b="0" i="0" u="none" strike="noStrike" dirty="0">
                <a:solidFill>
                  <a:schemeClr val="bg1"/>
                </a:solidFill>
                <a:effectLst/>
                <a:latin typeface="Calibri" panose="020F0502020204030204" pitchFamily="34" charset="0"/>
                <a:cs typeface="Calibri" panose="020F0502020204030204" pitchFamily="34" charset="0"/>
              </a:rPr>
              <a:t> The information produced in this document is proprietor knowledge of ALabs AI Private Limited, dba </a:t>
            </a:r>
            <a:r>
              <a:rPr lang="en-IN" sz="900" b="0" i="0" u="none" strike="noStrike" dirty="0" err="1">
                <a:solidFill>
                  <a:schemeClr val="bg1"/>
                </a:solidFill>
                <a:effectLst/>
                <a:latin typeface="Calibri" panose="020F0502020204030204" pitchFamily="34" charset="0"/>
                <a:cs typeface="Calibri" panose="020F0502020204030204" pitchFamily="34" charset="0"/>
              </a:rPr>
              <a:t>ScaletrixAI</a:t>
            </a:r>
            <a:r>
              <a:rPr lang="en-IN" sz="900" b="0" i="0" u="none" strike="noStrike" dirty="0">
                <a:solidFill>
                  <a:schemeClr val="bg1"/>
                </a:solidFill>
                <a:effectLst/>
                <a:latin typeface="Calibri" panose="020F0502020204030204" pitchFamily="34" charset="0"/>
                <a:cs typeface="Calibri" panose="020F0502020204030204" pitchFamily="34" charset="0"/>
              </a:rPr>
              <a:t>,  ©, 2017-2023 Unauthorized use or duplication of this material or any part of this material, including data, in any form without explicit and written permission will attract legal action</a:t>
            </a:r>
            <a:endParaRPr lang="en-GB" sz="900" kern="1200" dirty="0">
              <a:solidFill>
                <a:schemeClr val="bg1"/>
              </a:solidFill>
              <a:effectLst/>
              <a:latin typeface="Calibri" panose="020F0502020204030204" pitchFamily="34" charset="0"/>
              <a:ea typeface="+mn-ea"/>
              <a:cs typeface="Calibri" panose="020F0502020204030204" pitchFamily="34" charset="0"/>
            </a:endParaRPr>
          </a:p>
        </p:txBody>
      </p:sp>
      <p:pic>
        <p:nvPicPr>
          <p:cNvPr id="8" name="Picture 7">
            <a:extLst>
              <a:ext uri="{FF2B5EF4-FFF2-40B4-BE49-F238E27FC236}">
                <a16:creationId xmlns:a16="http://schemas.microsoft.com/office/drawing/2014/main" id="{A9B28688-2EB4-2123-29C3-E4FD02DA4DBE}"/>
              </a:ext>
            </a:extLst>
          </p:cNvPr>
          <p:cNvPicPr>
            <a:picLocks noChangeAspect="1"/>
          </p:cNvPicPr>
          <p:nvPr/>
        </p:nvPicPr>
        <p:blipFill rotWithShape="1">
          <a:blip r:embed="rId2"/>
          <a:srcRect l="7158" t="10561" r="8984" b="14075"/>
          <a:stretch/>
        </p:blipFill>
        <p:spPr>
          <a:xfrm>
            <a:off x="135178" y="168923"/>
            <a:ext cx="2677768" cy="714447"/>
          </a:xfrm>
          <a:prstGeom prst="rect">
            <a:avLst/>
          </a:prstGeom>
        </p:spPr>
      </p:pic>
      <p:sp>
        <p:nvSpPr>
          <p:cNvPr id="5" name="Google Shape;133;g61ca4f9afc_1_413">
            <a:extLst>
              <a:ext uri="{FF2B5EF4-FFF2-40B4-BE49-F238E27FC236}">
                <a16:creationId xmlns:a16="http://schemas.microsoft.com/office/drawing/2014/main" id="{20698C81-16EA-D2D4-128D-90F7B5B1F19E}"/>
              </a:ext>
            </a:extLst>
          </p:cNvPr>
          <p:cNvSpPr/>
          <p:nvPr/>
        </p:nvSpPr>
        <p:spPr>
          <a:xfrm>
            <a:off x="4492940" y="3784176"/>
            <a:ext cx="4645653" cy="261057"/>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600" b="1" i="0" u="none" strike="noStrike" cap="none" dirty="0">
                <a:solidFill>
                  <a:schemeClr val="bg2">
                    <a:lumMod val="75000"/>
                    <a:lumOff val="25000"/>
                  </a:schemeClr>
                </a:solidFill>
                <a:latin typeface="Calibri"/>
                <a:ea typeface="Calibri"/>
                <a:cs typeface="Calibri"/>
                <a:sym typeface="Calibri"/>
              </a:rPr>
              <a:t>•  NEW DELHI  •  BANGALORE  •  UNITED STATES  </a:t>
            </a:r>
            <a:endParaRPr sz="1600" b="1" i="0" u="none" strike="noStrike" cap="none" dirty="0">
              <a:solidFill>
                <a:schemeClr val="bg2">
                  <a:lumMod val="75000"/>
                  <a:lumOff val="25000"/>
                </a:schemeClr>
              </a:solidFill>
              <a:latin typeface="Calibri"/>
              <a:ea typeface="Calibri"/>
              <a:cs typeface="Calibri"/>
              <a:sym typeface="Calibri"/>
            </a:endParaRPr>
          </a:p>
        </p:txBody>
      </p:sp>
      <p:pic>
        <p:nvPicPr>
          <p:cNvPr id="10" name="Picture 9">
            <a:extLst>
              <a:ext uri="{FF2B5EF4-FFF2-40B4-BE49-F238E27FC236}">
                <a16:creationId xmlns:a16="http://schemas.microsoft.com/office/drawing/2014/main" id="{4822E74E-4BA3-3432-73FD-3D86F637E0AC}"/>
              </a:ext>
            </a:extLst>
          </p:cNvPr>
          <p:cNvPicPr>
            <a:picLocks noChangeAspect="1"/>
          </p:cNvPicPr>
          <p:nvPr/>
        </p:nvPicPr>
        <p:blipFill rotWithShape="1">
          <a:blip r:embed="rId3"/>
          <a:srcRect r="5636" b="4250"/>
          <a:stretch/>
        </p:blipFill>
        <p:spPr>
          <a:xfrm flipH="1">
            <a:off x="1338940" y="1595086"/>
            <a:ext cx="2684418" cy="2365231"/>
          </a:xfrm>
          <a:prstGeom prst="rect">
            <a:avLst/>
          </a:prstGeom>
        </p:spPr>
      </p:pic>
      <p:sp>
        <p:nvSpPr>
          <p:cNvPr id="12" name="TextBox 11">
            <a:extLst>
              <a:ext uri="{FF2B5EF4-FFF2-40B4-BE49-F238E27FC236}">
                <a16:creationId xmlns:a16="http://schemas.microsoft.com/office/drawing/2014/main" id="{6378693F-778E-5E1A-99F7-56C4711ADE88}"/>
              </a:ext>
            </a:extLst>
          </p:cNvPr>
          <p:cNvSpPr txBox="1"/>
          <p:nvPr/>
        </p:nvSpPr>
        <p:spPr>
          <a:xfrm>
            <a:off x="2160745" y="4182303"/>
            <a:ext cx="6969627" cy="400110"/>
          </a:xfrm>
          <a:prstGeom prst="rect">
            <a:avLst/>
          </a:prstGeom>
          <a:noFill/>
        </p:spPr>
        <p:txBody>
          <a:bodyPr wrap="square" rtlCol="0">
            <a:noAutofit/>
          </a:bodyPr>
          <a:lstStyle/>
          <a:p>
            <a:pPr marL="0" marR="0" lvl="0" indent="0" algn="r" defTabSz="914378" rtl="0" eaLnBrk="1" fontAlgn="auto" latinLnBrk="0" hangingPunct="1">
              <a:lnSpc>
                <a:spcPct val="100000"/>
              </a:lnSpc>
              <a:spcBef>
                <a:spcPts val="0"/>
              </a:spcBef>
              <a:spcAft>
                <a:spcPts val="0"/>
              </a:spcAft>
              <a:buClr>
                <a:srgbClr val="000000"/>
              </a:buClr>
              <a:buSzTx/>
              <a:buFont typeface="Arial"/>
              <a:buNone/>
              <a:tabLst/>
              <a:defRPr/>
            </a:pPr>
            <a:r>
              <a:rPr lang="en-US" sz="2800" b="1" dirty="0">
                <a:solidFill>
                  <a:schemeClr val="tx1"/>
                </a:solidFill>
                <a:latin typeface="Raleway" pitchFamily="2" charset="0"/>
                <a:ea typeface="Raleway"/>
                <a:cs typeface="Raleway"/>
                <a:sym typeface="Raleway"/>
              </a:rPr>
              <a:t>Empowering Your Business With Data</a:t>
            </a:r>
          </a:p>
        </p:txBody>
      </p:sp>
    </p:spTree>
    <p:extLst>
      <p:ext uri="{BB962C8B-B14F-4D97-AF65-F5344CB8AC3E}">
        <p14:creationId xmlns:p14="http://schemas.microsoft.com/office/powerpoint/2010/main" val="363778509"/>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3176639"/>
      </p:ext>
    </p:extLst>
  </p:cSld>
  <p:clrMapOvr>
    <a:masterClrMapping/>
  </p:clrMapOvr>
  <mc:AlternateContent xmlns:mc="http://schemas.openxmlformats.org/markup-compatibility/2006" xmlns:p14="http://schemas.microsoft.com/office/powerpoint/2010/main">
    <mc:Choice Requires="p14">
      <p:transition spd="slow" p14:dur="2000" advTm="3000">
        <p:random/>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slow" advTm="3000">
        <p:random/>
      </p:transition>
    </mc:Fallback>
  </mc:AlternateContent>
  <p:hf sldNum="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C6E896A-68C9-7523-8C07-666BD0EFBA84}"/>
              </a:ext>
            </a:extLst>
          </p:cNvPr>
          <p:cNvSpPr>
            <a:spLocks noGrp="1"/>
          </p:cNvSpPr>
          <p:nvPr>
            <p:ph idx="1"/>
          </p:nvPr>
        </p:nvSpPr>
        <p:spPr>
          <a:xfrm>
            <a:off x="311700" y="1951874"/>
            <a:ext cx="8520600" cy="2364912"/>
          </a:xfrm>
        </p:spPr>
        <p:txBody>
          <a:bodyPr/>
          <a:lstStyle>
            <a:lvl1pPr>
              <a:defRPr>
                <a:latin typeface="Calibri" panose="020F0502020204030204" pitchFamily="34" charset="0"/>
                <a:cs typeface="Calibri" panose="020F0502020204030204" pitchFamily="34" charset="0"/>
              </a:defRPr>
            </a:lvl1pPr>
            <a:lvl2pPr>
              <a:defRPr>
                <a:latin typeface="Raleway" pitchFamily="2" charset="0"/>
              </a:defRPr>
            </a:lvl2pPr>
            <a:lvl3pPr>
              <a:defRPr>
                <a:latin typeface="Raleway" pitchFamily="2" charset="0"/>
              </a:defRPr>
            </a:lvl3pPr>
            <a:lvl4pPr>
              <a:defRPr>
                <a:latin typeface="Raleway" pitchFamily="2" charset="0"/>
              </a:defRPr>
            </a:lvl4pPr>
            <a:lvl5pPr>
              <a:defRPr>
                <a:latin typeface="Raleway" pitchFamily="2"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2" name="Google Shape;45;p7">
            <a:extLst>
              <a:ext uri="{FF2B5EF4-FFF2-40B4-BE49-F238E27FC236}">
                <a16:creationId xmlns:a16="http://schemas.microsoft.com/office/drawing/2014/main" id="{2B1567C0-4287-5016-773D-60FC6944785E}"/>
              </a:ext>
            </a:extLst>
          </p:cNvPr>
          <p:cNvSpPr txBox="1">
            <a:spLocks noGrp="1"/>
          </p:cNvSpPr>
          <p:nvPr>
            <p:ph type="title"/>
          </p:nvPr>
        </p:nvSpPr>
        <p:spPr>
          <a:xfrm>
            <a:off x="302398" y="0"/>
            <a:ext cx="8006400" cy="8532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200">
                <a:solidFill>
                  <a:schemeClr val="tx1"/>
                </a:solidFill>
                <a:latin typeface="Raleway" pitchFamily="2" charset="0"/>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dirty="0"/>
          </a:p>
        </p:txBody>
      </p:sp>
      <p:pic>
        <p:nvPicPr>
          <p:cNvPr id="11" name="Picture 10">
            <a:extLst>
              <a:ext uri="{FF2B5EF4-FFF2-40B4-BE49-F238E27FC236}">
                <a16:creationId xmlns:a16="http://schemas.microsoft.com/office/drawing/2014/main" id="{2F9D72CD-EDE0-C0F6-D2D9-664BD9111D39}"/>
              </a:ext>
            </a:extLst>
          </p:cNvPr>
          <p:cNvPicPr>
            <a:picLocks noChangeAspect="1"/>
          </p:cNvPicPr>
          <p:nvPr userDrawn="1"/>
        </p:nvPicPr>
        <p:blipFill rotWithShape="1">
          <a:blip r:embed="rId2"/>
          <a:srcRect t="14381" b="10083"/>
          <a:stretch/>
        </p:blipFill>
        <p:spPr>
          <a:xfrm>
            <a:off x="-10479" y="4778374"/>
            <a:ext cx="1629531" cy="365126"/>
          </a:xfrm>
          <a:prstGeom prst="rect">
            <a:avLst/>
          </a:prstGeom>
        </p:spPr>
      </p:pic>
      <p:sp>
        <p:nvSpPr>
          <p:cNvPr id="12" name="Slide Number Placeholder 5">
            <a:extLst>
              <a:ext uri="{FF2B5EF4-FFF2-40B4-BE49-F238E27FC236}">
                <a16:creationId xmlns:a16="http://schemas.microsoft.com/office/drawing/2014/main" id="{54CBDA10-C463-8A5E-0969-8CFE1D30C617}"/>
              </a:ext>
            </a:extLst>
          </p:cNvPr>
          <p:cNvSpPr>
            <a:spLocks noGrp="1"/>
          </p:cNvSpPr>
          <p:nvPr>
            <p:ph type="sldNum" sz="quarter" idx="12"/>
          </p:nvPr>
        </p:nvSpPr>
        <p:spPr>
          <a:xfrm>
            <a:off x="8492930" y="4810835"/>
            <a:ext cx="548700" cy="266454"/>
          </a:xfrm>
          <a:prstGeom prst="rect">
            <a:avLst/>
          </a:prstGeom>
        </p:spPr>
        <p:txBody>
          <a:bodyPr/>
          <a:lstStyle>
            <a:lvl1pPr>
              <a:defRPr>
                <a:latin typeface="Raleway" pitchFamily="2" charset="0"/>
                <a:cs typeface="Calibri" panose="020F0502020204030204" pitchFamily="34" charset="0"/>
              </a:defRPr>
            </a:lvl1pPr>
          </a:lstStyle>
          <a:p>
            <a:fld id="{66B530E6-33B2-49CF-A736-7C25316E718C}" type="slidenum">
              <a:rPr lang="en-US" smtClean="0"/>
              <a:pPr/>
              <a:t>‹#›</a:t>
            </a:fld>
            <a:endParaRPr lang="en-US" dirty="0"/>
          </a:p>
        </p:txBody>
      </p:sp>
    </p:spTree>
    <p:extLst>
      <p:ext uri="{BB962C8B-B14F-4D97-AF65-F5344CB8AC3E}">
        <p14:creationId xmlns:p14="http://schemas.microsoft.com/office/powerpoint/2010/main" val="2164424446"/>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p:nvPr>
        </p:nvSpPr>
        <p:spPr/>
        <p:txBody>
          <a:bodyPr/>
          <a:lstStyle/>
          <a:p>
            <a:fld id="{A60315A3-A5FD-4B36-A625-E2CCC6B7F6DD}" type="datetimeFigureOut">
              <a:rPr lang="zh-CN" altLang="en-US" smtClean="0"/>
              <a:t>2024/11/21</a:t>
            </a:fld>
            <a:endParaRPr lang="zh-CN" altLang="en-US"/>
          </a:p>
        </p:txBody>
      </p:sp>
      <p:sp>
        <p:nvSpPr>
          <p:cNvPr id="3" name="Footer Placeholder 2"/>
          <p:cNvSpPr>
            <a:spLocks noGrp="1"/>
          </p:cNvSpPr>
          <p:nvPr>
            <p:ph type="ftr" sz="quarter" idx="1"/>
          </p:nvPr>
        </p:nvSpPr>
        <p:spPr/>
        <p:txBody>
          <a:bodyPr/>
          <a:lstStyle/>
          <a:p>
            <a:endParaRPr lang="zh-CN" altLang="en-US"/>
          </a:p>
        </p:txBody>
      </p:sp>
      <p:sp>
        <p:nvSpPr>
          <p:cNvPr id="4" name="Slide Number Placeholder 3"/>
          <p:cNvSpPr>
            <a:spLocks noGrp="1"/>
          </p:cNvSpPr>
          <p:nvPr>
            <p:ph type="sldNum" sz="quarter" idx="2"/>
          </p:nvPr>
        </p:nvSpPr>
        <p:spPr/>
        <p:txBody>
          <a:bodyPr/>
          <a:lstStyle/>
          <a:p>
            <a:fld id="{93AE1883-0942-4AA3-9DB2-9C7C3A0314B1}" type="slidenum">
              <a:rPr lang="zh-CN" altLang="en-US" smtClean="0"/>
              <a:t>‹#›</a:t>
            </a:fld>
            <a:endParaRPr lang="en-US"/>
          </a:p>
        </p:txBody>
      </p:sp>
      <p:sp>
        <p:nvSpPr>
          <p:cNvPr id="5" name="TextBox 4"/>
          <p:cNvSpPr txBox="1"/>
          <p:nvPr/>
        </p:nvSpPr>
        <p:spPr>
          <a:xfrm>
            <a:off x="2223773" y="2525583"/>
            <a:ext cx="340238" cy="179986"/>
          </a:xfrm>
          <a:prstGeom prst="rect">
            <a:avLst/>
          </a:prstGeom>
          <a:noFill/>
        </p:spPr>
        <p:txBody>
          <a:bodyPr wrap="square" rtlCol="0">
            <a:spAutoFit/>
          </a:bodyPr>
          <a:lstStyle/>
          <a:p>
            <a:pPr>
              <a:lnSpc>
                <a:spcPct val="200000"/>
              </a:lnSpc>
            </a:pPr>
            <a:r>
              <a:rPr lang="zh-CN" altLang="en-US" sz="100">
                <a:solidFill>
                  <a:schemeClr val="tx1">
                    <a:alpha val="0"/>
                  </a:schemeClr>
                </a:solidFill>
                <a:latin typeface="微软雅黑" panose="020B0503020204020204" pitchFamily="34" charset="-122"/>
                <a:ea typeface="微软雅黑" panose="020B0503020204020204" pitchFamily="34" charset="-122"/>
              </a:rPr>
              <a:t>行业</a:t>
            </a:r>
            <a:r>
              <a:rPr lang="en-US" altLang="zh-CN" sz="100">
                <a:solidFill>
                  <a:schemeClr val="tx1">
                    <a:alpha val="0"/>
                  </a:schemeClr>
                </a:solidFill>
                <a:latin typeface="微软雅黑" panose="020B0503020204020204" pitchFamily="34" charset="-122"/>
                <a:ea typeface="微软雅黑" panose="020B0503020204020204" pitchFamily="34" charset="-122"/>
              </a:rPr>
              <a:t>PPT</a:t>
            </a:r>
            <a:r>
              <a:rPr lang="zh-CN" altLang="en-US" sz="100">
                <a:solidFill>
                  <a:schemeClr val="tx1">
                    <a:alpha val="0"/>
                  </a:schemeClr>
                </a:solidFill>
                <a:latin typeface="微软雅黑" panose="020B0503020204020204" pitchFamily="34" charset="-122"/>
                <a:ea typeface="微软雅黑" panose="020B0503020204020204" pitchFamily="34" charset="-122"/>
              </a:rPr>
              <a:t>模板</a:t>
            </a:r>
            <a:r>
              <a:rPr lang="en-US" altLang="zh-CN" sz="100">
                <a:solidFill>
                  <a:schemeClr val="tx1">
                    <a:alpha val="0"/>
                  </a:schemeClr>
                </a:solidFill>
                <a:latin typeface="微软雅黑" panose="020B0503020204020204" pitchFamily="34" charset="-122"/>
                <a:ea typeface="微软雅黑" panose="020B0503020204020204" pitchFamily="34" charset="-122"/>
              </a:rPr>
              <a:t>http://www.1ppt.com/hangye/</a:t>
            </a:r>
          </a:p>
        </p:txBody>
      </p:sp>
      <p:sp>
        <p:nvSpPr>
          <p:cNvPr id="6" name="TextBox 8"/>
          <p:cNvSpPr txBox="1"/>
          <p:nvPr/>
        </p:nvSpPr>
        <p:spPr>
          <a:xfrm>
            <a:off x="5632220" y="1661458"/>
            <a:ext cx="405045" cy="149208"/>
          </a:xfrm>
          <a:prstGeom prst="rect">
            <a:avLst/>
          </a:prstGeom>
          <a:noFill/>
        </p:spPr>
        <p:txBody>
          <a:bodyPr wrap="square" rtlCol="0">
            <a:spAutoFit/>
          </a:bodyPr>
          <a:lstStyle/>
          <a:p>
            <a:pPr>
              <a:lnSpc>
                <a:spcPct val="200000"/>
              </a:lnSpc>
            </a:pPr>
            <a:r>
              <a:rPr lang="zh-CN" altLang="en-US" sz="100">
                <a:solidFill>
                  <a:schemeClr val="tx1">
                    <a:alpha val="0"/>
                  </a:schemeClr>
                </a:solidFill>
                <a:latin typeface="微软雅黑" panose="020B0503020204020204" pitchFamily="34" charset="-122"/>
                <a:ea typeface="微软雅黑" panose="020B0503020204020204" pitchFamily="34" charset="-122"/>
                <a:hlinkClick r:id="rId2"/>
              </a:rPr>
              <a:t>行业</a:t>
            </a:r>
            <a:r>
              <a:rPr lang="en-US" altLang="zh-CN" sz="100">
                <a:solidFill>
                  <a:schemeClr val="tx1">
                    <a:alpha val="0"/>
                  </a:schemeClr>
                </a:solidFill>
                <a:latin typeface="微软雅黑" panose="020B0503020204020204" pitchFamily="34" charset="-122"/>
                <a:ea typeface="微软雅黑" panose="020B0503020204020204" pitchFamily="34" charset="-122"/>
                <a:hlinkClick r:id="rId2"/>
              </a:rPr>
              <a:t>PPT</a:t>
            </a:r>
            <a:r>
              <a:rPr lang="zh-CN" altLang="en-US" sz="100">
                <a:solidFill>
                  <a:schemeClr val="tx1">
                    <a:alpha val="0"/>
                  </a:schemeClr>
                </a:solidFill>
                <a:latin typeface="微软雅黑" panose="020B0503020204020204" pitchFamily="34" charset="-122"/>
                <a:ea typeface="微软雅黑" panose="020B0503020204020204" pitchFamily="34" charset="-122"/>
                <a:hlinkClick r:id="rId2"/>
              </a:rPr>
              <a:t>模板</a:t>
            </a:r>
            <a:r>
              <a:rPr lang="en-US" altLang="zh-CN" sz="100">
                <a:solidFill>
                  <a:schemeClr val="tx1">
                    <a:alpha val="0"/>
                  </a:schemeClr>
                </a:solidFill>
                <a:latin typeface="微软雅黑" panose="020B0503020204020204" pitchFamily="34" charset="-122"/>
                <a:ea typeface="微软雅黑" panose="020B0503020204020204" pitchFamily="34" charset="-122"/>
              </a:rPr>
              <a:t>http://www.1ppt.com/hangye/</a:t>
            </a:r>
          </a:p>
        </p:txBody>
      </p:sp>
      <p:sp>
        <p:nvSpPr>
          <p:cNvPr id="7" name="标题 1"/>
          <p:cNvSpPr txBox="1"/>
          <p:nvPr/>
        </p:nvSpPr>
        <p:spPr>
          <a:xfrm>
            <a:off x="629841" y="273844"/>
            <a:ext cx="7886700" cy="994172"/>
          </a:xfrm>
          <a:prstGeom prst="rect">
            <a:avLst/>
          </a:prstGeom>
          <a:noFill/>
          <a:ln w="9525" cap="flat" cmpd="sng" algn="ctr">
            <a:noFill/>
            <a:prstDash val="solid"/>
            <a:round/>
            <a:headEnd type="none" w="med" len="med"/>
            <a:tailEnd type="none" w="med" len="med"/>
          </a:ln>
          <a:effectLst/>
        </p:spPr>
        <p:txBody>
          <a:bodyPr vert="horz" lIns="68580" tIns="34290" rIns="68580" bIns="34290" anchor="ctr"/>
          <a:lstStyle>
            <a:lvl1pPr marL="0" marR="0" indent="0" algn="l" defTabSz="914400" rtl="0" eaLnBrk="1" fontAlgn="auto" latinLnBrk="0" hangingPunct="1">
              <a:lnSpc>
                <a:spcPct val="90000"/>
              </a:lnSpc>
              <a:spcBef>
                <a:spcPct val="0"/>
              </a:spcBef>
              <a:spcAft>
                <a:spcPct val="0"/>
              </a:spcAft>
              <a:buClrTx/>
              <a:buSzTx/>
              <a:buFontTx/>
              <a:buNone/>
              <a:defRPr kumimoji="0" sz="4400" b="0" i="0" u="none" strike="noStrike" kern="1200" cap="none" spc="0" normalizeH="0" baseline="0" noProof="0">
                <a:solidFill>
                  <a:schemeClr val="tx1"/>
                </a:solidFill>
                <a:uLnTx/>
                <a:uFillTx/>
                <a:latin typeface="+mj-lt"/>
                <a:ea typeface="+mj-ea"/>
                <a:cs typeface="+mj-cs"/>
                <a:sym typeface="Wingdings" panose="05000000000000000000"/>
              </a:defRPr>
            </a:lvl1pPr>
            <a:lvl2pPr marL="0" marR="0" indent="0" algn="l" defTabSz="914400" rtl="0" eaLnBrk="0"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phClr"/>
                </a:solidFill>
                <a:uLnTx/>
                <a:uFillTx/>
                <a:latin typeface="Arial"/>
                <a:ea typeface="Arial"/>
                <a:cs typeface="Arial"/>
                <a:sym typeface="Wingdings" panose="05000000000000000000"/>
              </a:defRPr>
            </a:lvl2pPr>
            <a:lvl3pPr marL="0" marR="0" indent="0" algn="l" defTabSz="914400" rtl="0" eaLnBrk="0"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phClr"/>
                </a:solidFill>
                <a:uLnTx/>
                <a:uFillTx/>
                <a:latin typeface="Arial"/>
                <a:ea typeface="Arial"/>
                <a:cs typeface="Arial"/>
                <a:sym typeface="Wingdings" panose="05000000000000000000"/>
              </a:defRPr>
            </a:lvl3pPr>
            <a:lvl4pPr marL="0" marR="0" indent="0" algn="l" defTabSz="914400" rtl="0" eaLnBrk="0"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phClr"/>
                </a:solidFill>
                <a:uLnTx/>
                <a:uFillTx/>
                <a:latin typeface="Arial"/>
                <a:ea typeface="Arial"/>
                <a:cs typeface="Arial"/>
                <a:sym typeface="Wingdings" panose="05000000000000000000"/>
              </a:defRPr>
            </a:lvl4pPr>
            <a:lvl5pPr marL="0" marR="0" indent="0" algn="l" defTabSz="914400" rtl="0" eaLnBrk="0"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phClr"/>
                </a:solidFill>
                <a:uLnTx/>
                <a:uFillTx/>
                <a:latin typeface="Arial"/>
                <a:ea typeface="Arial"/>
                <a:cs typeface="Arial"/>
                <a:sym typeface="Wingdings" panose="05000000000000000000"/>
              </a:defRPr>
            </a:lvl5pPr>
            <a:lvl6pPr marL="0" marR="0" indent="0" algn="l" defTabSz="914400" rtl="0" eaLnBrk="0"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phClr"/>
                </a:solidFill>
                <a:uLnTx/>
                <a:uFillTx/>
                <a:latin typeface="Arial"/>
                <a:ea typeface="Arial"/>
                <a:cs typeface="Arial"/>
                <a:sym typeface="Wingdings" panose="05000000000000000000"/>
              </a:defRPr>
            </a:lvl6pPr>
            <a:lvl7pPr marL="0" marR="0" indent="0" algn="l" defTabSz="914400" rtl="0" eaLnBrk="0"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phClr"/>
                </a:solidFill>
                <a:uLnTx/>
                <a:uFillTx/>
                <a:latin typeface="Arial"/>
                <a:ea typeface="Arial"/>
                <a:cs typeface="Arial"/>
                <a:sym typeface="Wingdings" panose="05000000000000000000"/>
              </a:defRPr>
            </a:lvl7pPr>
            <a:lvl8pPr marL="0" marR="0" indent="0" algn="l" defTabSz="914400" rtl="0" eaLnBrk="0"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phClr"/>
                </a:solidFill>
                <a:uLnTx/>
                <a:uFillTx/>
                <a:latin typeface="Arial"/>
                <a:ea typeface="Arial"/>
                <a:cs typeface="Arial"/>
                <a:sym typeface="Wingdings" panose="05000000000000000000"/>
              </a:defRPr>
            </a:lvl8pPr>
            <a:lvl9pPr marL="0" marR="0" indent="0" algn="l" defTabSz="914400" rtl="0" eaLnBrk="0"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phClr"/>
                </a:solidFill>
                <a:uLnTx/>
                <a:uFillTx/>
                <a:latin typeface="Arial"/>
                <a:ea typeface="Arial"/>
                <a:cs typeface="Arial"/>
                <a:sym typeface="Wingdings" panose="05000000000000000000"/>
              </a:defRPr>
            </a:lvl9pPr>
          </a:lstStyle>
          <a:p>
            <a:r>
              <a:rPr lang="zh-CN" altLang="en-US" sz="3300"/>
              <a:t>单击此处编辑母版标题样式</a:t>
            </a:r>
          </a:p>
        </p:txBody>
      </p:sp>
      <p:sp>
        <p:nvSpPr>
          <p:cNvPr id="8" name="文本占位符 2"/>
          <p:cNvSpPr txBox="1"/>
          <p:nvPr/>
        </p:nvSpPr>
        <p:spPr>
          <a:xfrm>
            <a:off x="629842" y="1260872"/>
            <a:ext cx="3868340" cy="617934"/>
          </a:xfrm>
          <a:prstGeom prst="rect">
            <a:avLst/>
          </a:prstGeom>
          <a:noFill/>
          <a:ln w="9525" cap="flat" cmpd="sng" algn="ctr">
            <a:noFill/>
            <a:prstDash val="solid"/>
            <a:round/>
            <a:headEnd type="none" w="med" len="med"/>
            <a:tailEnd type="none" w="med" len="med"/>
          </a:ln>
          <a:effectLst/>
        </p:spPr>
        <p:txBody>
          <a:bodyPr vert="horz" lIns="68580" tIns="34290" rIns="68580" bIns="34290" anchor="b"/>
          <a:lstStyle>
            <a:lvl1pPr marL="0" marR="0" indent="0" algn="l" defTabSz="914400" rtl="0" eaLnBrk="1" fontAlgn="auto" latinLnBrk="0" hangingPunct="1">
              <a:lnSpc>
                <a:spcPct val="90000"/>
              </a:lnSpc>
              <a:spcBef>
                <a:spcPts val="1000"/>
              </a:spcBef>
              <a:spcAft>
                <a:spcPct val="0"/>
              </a:spcAft>
              <a:buClrTx/>
              <a:buSzTx/>
              <a:buFont typeface="Arial" panose="020B0604020202020204" pitchFamily="34" charset="0"/>
              <a:buNone/>
              <a:defRPr kumimoji="0" sz="2400" b="1" i="0" u="none" strike="noStrike" kern="1200" cap="none" spc="0" normalizeH="0" baseline="0" noProof="0">
                <a:solidFill>
                  <a:schemeClr val="tx1"/>
                </a:solidFill>
                <a:uLnTx/>
                <a:uFillTx/>
                <a:latin typeface="+mn-lt"/>
                <a:ea typeface="+mn-ea"/>
                <a:cs typeface="+mn-cs"/>
                <a:sym typeface="Wingdings" panose="05000000000000000000"/>
              </a:defRPr>
            </a:lvl1pPr>
            <a:lvl2pPr marL="457200" marR="0" indent="0" algn="l" defTabSz="914400" rtl="0" eaLnBrk="1" fontAlgn="auto" latinLnBrk="0" hangingPunct="1">
              <a:lnSpc>
                <a:spcPct val="90000"/>
              </a:lnSpc>
              <a:spcBef>
                <a:spcPts val="500"/>
              </a:spcBef>
              <a:spcAft>
                <a:spcPct val="0"/>
              </a:spcAft>
              <a:buClrTx/>
              <a:buSzTx/>
              <a:buFont typeface="Arial" panose="020B0604020202020204" pitchFamily="34" charset="0"/>
              <a:buNone/>
              <a:defRPr kumimoji="0" sz="2000" b="1" i="0" u="none" strike="noStrike" kern="1200" cap="none" spc="0" normalizeH="0" baseline="0" noProof="0">
                <a:solidFill>
                  <a:schemeClr val="tx1"/>
                </a:solidFill>
                <a:uLnTx/>
                <a:uFillTx/>
                <a:latin typeface="+mn-lt"/>
                <a:ea typeface="+mn-ea"/>
                <a:cs typeface="+mn-cs"/>
                <a:sym typeface="Wingdings" panose="05000000000000000000"/>
              </a:defRPr>
            </a:lvl2pPr>
            <a:lvl3pPr marL="914400" marR="0" indent="0" algn="l" defTabSz="914400" rtl="0" eaLnBrk="1" fontAlgn="auto" latinLnBrk="0" hangingPunct="1">
              <a:lnSpc>
                <a:spcPct val="90000"/>
              </a:lnSpc>
              <a:spcBef>
                <a:spcPts val="500"/>
              </a:spcBef>
              <a:spcAft>
                <a:spcPct val="0"/>
              </a:spcAft>
              <a:buClrTx/>
              <a:buSzTx/>
              <a:buFont typeface="Arial" panose="020B0604020202020204" pitchFamily="34" charset="0"/>
              <a:buNone/>
              <a:defRPr kumimoji="0" sz="1800" b="1" i="0" u="none" strike="noStrike" kern="1200" cap="none" spc="0" normalizeH="0" baseline="0" noProof="0">
                <a:solidFill>
                  <a:schemeClr val="tx1"/>
                </a:solidFill>
                <a:uLnTx/>
                <a:uFillTx/>
                <a:latin typeface="+mn-lt"/>
                <a:ea typeface="+mn-ea"/>
                <a:cs typeface="+mn-cs"/>
                <a:sym typeface="Wingdings" panose="05000000000000000000"/>
              </a:defRPr>
            </a:lvl3pPr>
            <a:lvl4pPr marL="1371600" marR="0" indent="0" algn="l" defTabSz="914400" rtl="0" eaLnBrk="1" fontAlgn="auto" latinLnBrk="0" hangingPunct="1">
              <a:lnSpc>
                <a:spcPct val="90000"/>
              </a:lnSpc>
              <a:spcBef>
                <a:spcPts val="500"/>
              </a:spcBef>
              <a:spcAft>
                <a:spcPct val="0"/>
              </a:spcAft>
              <a:buClrTx/>
              <a:buSzTx/>
              <a:buFont typeface="Arial" panose="020B0604020202020204" pitchFamily="34" charset="0"/>
              <a:buNone/>
              <a:defRPr kumimoji="0" sz="1600" b="1" i="0" u="none" strike="noStrike" kern="1200" cap="none" spc="0" normalizeH="0" baseline="0" noProof="0">
                <a:solidFill>
                  <a:schemeClr val="tx1"/>
                </a:solidFill>
                <a:uLnTx/>
                <a:uFillTx/>
                <a:latin typeface="+mn-lt"/>
                <a:ea typeface="+mn-ea"/>
                <a:cs typeface="+mn-cs"/>
                <a:sym typeface="Wingdings" panose="05000000000000000000"/>
              </a:defRPr>
            </a:lvl4pPr>
            <a:lvl5pPr marL="1828800" marR="0" indent="0" algn="l" defTabSz="914400" rtl="0" eaLnBrk="1" fontAlgn="auto" latinLnBrk="0" hangingPunct="1">
              <a:lnSpc>
                <a:spcPct val="90000"/>
              </a:lnSpc>
              <a:spcBef>
                <a:spcPts val="500"/>
              </a:spcBef>
              <a:spcAft>
                <a:spcPct val="0"/>
              </a:spcAft>
              <a:buClrTx/>
              <a:buSzTx/>
              <a:buFont typeface="Arial" panose="020B0604020202020204" pitchFamily="34" charset="0"/>
              <a:buNone/>
              <a:defRPr kumimoji="0" sz="1600" b="1" i="0" u="none" strike="noStrike" kern="1200" cap="none" spc="0" normalizeH="0" baseline="0" noProof="0">
                <a:solidFill>
                  <a:schemeClr val="tx1"/>
                </a:solidFill>
                <a:uLnTx/>
                <a:uFillTx/>
                <a:latin typeface="+mn-lt"/>
                <a:ea typeface="+mn-ea"/>
                <a:cs typeface="+mn-cs"/>
                <a:sym typeface="Wingdings" panose="05000000000000000000"/>
              </a:defRPr>
            </a:lvl5pPr>
            <a:lvl6pPr marL="2286000" marR="0" indent="0" algn="l" defTabSz="914400" rtl="0" eaLnBrk="1" fontAlgn="auto" latinLnBrk="0" hangingPunct="1">
              <a:lnSpc>
                <a:spcPct val="90000"/>
              </a:lnSpc>
              <a:spcBef>
                <a:spcPts val="500"/>
              </a:spcBef>
              <a:spcAft>
                <a:spcPct val="0"/>
              </a:spcAft>
              <a:buClrTx/>
              <a:buSzTx/>
              <a:buFont typeface="Arial" panose="020B0604020202020204" pitchFamily="34" charset="0"/>
              <a:buNone/>
              <a:defRPr kumimoji="0" sz="1600" b="1" i="0" u="none" strike="noStrike" kern="1200" cap="none" spc="0" normalizeH="0" baseline="0" noProof="0">
                <a:solidFill>
                  <a:schemeClr val="tx1"/>
                </a:solidFill>
                <a:uLnTx/>
                <a:uFillTx/>
                <a:latin typeface="+mn-lt"/>
                <a:ea typeface="+mn-ea"/>
                <a:cs typeface="+mn-cs"/>
                <a:sym typeface="Wingdings" panose="05000000000000000000"/>
              </a:defRPr>
            </a:lvl6pPr>
            <a:lvl7pPr marL="2743200" marR="0" indent="0" algn="l" defTabSz="914400" rtl="0" eaLnBrk="1" fontAlgn="auto" latinLnBrk="0" hangingPunct="1">
              <a:lnSpc>
                <a:spcPct val="90000"/>
              </a:lnSpc>
              <a:spcBef>
                <a:spcPts val="500"/>
              </a:spcBef>
              <a:spcAft>
                <a:spcPct val="0"/>
              </a:spcAft>
              <a:buClrTx/>
              <a:buSzTx/>
              <a:buFont typeface="Arial" panose="020B0604020202020204" pitchFamily="34" charset="0"/>
              <a:buNone/>
              <a:defRPr kumimoji="0" sz="1600" b="1" i="0" u="none" strike="noStrike" kern="1200" cap="none" spc="0" normalizeH="0" baseline="0" noProof="0">
                <a:solidFill>
                  <a:schemeClr val="tx1"/>
                </a:solidFill>
                <a:uLnTx/>
                <a:uFillTx/>
                <a:latin typeface="+mn-lt"/>
                <a:ea typeface="+mn-ea"/>
                <a:cs typeface="+mn-cs"/>
                <a:sym typeface="Wingdings" panose="05000000000000000000"/>
              </a:defRPr>
            </a:lvl7pPr>
            <a:lvl8pPr marL="3200400" marR="0" indent="0" algn="l" defTabSz="914400" rtl="0" eaLnBrk="1" fontAlgn="auto" latinLnBrk="0" hangingPunct="1">
              <a:lnSpc>
                <a:spcPct val="90000"/>
              </a:lnSpc>
              <a:spcBef>
                <a:spcPts val="500"/>
              </a:spcBef>
              <a:spcAft>
                <a:spcPct val="0"/>
              </a:spcAft>
              <a:buClrTx/>
              <a:buSzTx/>
              <a:buFont typeface="Arial" panose="020B0604020202020204" pitchFamily="34" charset="0"/>
              <a:buNone/>
              <a:defRPr kumimoji="0" sz="1600" b="1" i="0" u="none" strike="noStrike" kern="1200" cap="none" spc="0" normalizeH="0" baseline="0" noProof="0">
                <a:solidFill>
                  <a:schemeClr val="tx1"/>
                </a:solidFill>
                <a:uLnTx/>
                <a:uFillTx/>
                <a:latin typeface="+mn-lt"/>
                <a:ea typeface="+mn-ea"/>
                <a:cs typeface="+mn-cs"/>
                <a:sym typeface="Wingdings" panose="05000000000000000000"/>
              </a:defRPr>
            </a:lvl8pPr>
            <a:lvl9pPr marL="3657600" marR="0" indent="0" algn="l" defTabSz="914400" rtl="0" eaLnBrk="1" fontAlgn="auto" latinLnBrk="0" hangingPunct="1">
              <a:lnSpc>
                <a:spcPct val="90000"/>
              </a:lnSpc>
              <a:spcBef>
                <a:spcPts val="500"/>
              </a:spcBef>
              <a:spcAft>
                <a:spcPct val="0"/>
              </a:spcAft>
              <a:buClrTx/>
              <a:buSzTx/>
              <a:buFont typeface="Arial" panose="020B0604020202020204" pitchFamily="34" charset="0"/>
              <a:buNone/>
              <a:defRPr kumimoji="0" sz="1600" b="1" i="0" u="none" strike="noStrike" kern="1200" cap="none" spc="0" normalizeH="0" baseline="0" noProof="0">
                <a:solidFill>
                  <a:schemeClr val="tx1"/>
                </a:solidFill>
                <a:uLnTx/>
                <a:uFillTx/>
                <a:latin typeface="+mn-lt"/>
                <a:ea typeface="+mn-ea"/>
                <a:cs typeface="+mn-cs"/>
                <a:sym typeface="Wingdings" panose="05000000000000000000"/>
              </a:defRPr>
            </a:lvl9pPr>
          </a:lstStyle>
          <a:p>
            <a:pPr lvl="0"/>
            <a:r>
              <a:rPr lang="zh-CN" altLang="en-US" sz="1800"/>
              <a:t>单击此处编辑母版文本样式</a:t>
            </a:r>
          </a:p>
        </p:txBody>
      </p:sp>
      <p:sp>
        <p:nvSpPr>
          <p:cNvPr id="9" name="内容占位符 3"/>
          <p:cNvSpPr txBox="1"/>
          <p:nvPr/>
        </p:nvSpPr>
        <p:spPr>
          <a:xfrm>
            <a:off x="629842" y="1878806"/>
            <a:ext cx="3868340" cy="2763441"/>
          </a:xfrm>
          <a:prstGeom prst="rect">
            <a:avLst/>
          </a:prstGeom>
          <a:noFill/>
          <a:ln w="9525" cap="flat" cmpd="sng" algn="ctr">
            <a:noFill/>
            <a:prstDash val="solid"/>
            <a:round/>
            <a:headEnd type="none" w="med" len="med"/>
            <a:tailEnd type="none" w="med" len="med"/>
          </a:ln>
          <a:effectLst/>
        </p:spPr>
        <p:txBody>
          <a:bodyPr vert="horz" lIns="68580" tIns="34290" rIns="68580" bIns="34290"/>
          <a:lstStyle>
            <a:lvl1pPr marL="228600" marR="0" indent="-228600" algn="l" defTabSz="914400" rtl="0" eaLnBrk="1" fontAlgn="auto" latinLnBrk="0" hangingPunct="1">
              <a:lnSpc>
                <a:spcPct val="90000"/>
              </a:lnSpc>
              <a:spcBef>
                <a:spcPts val="1000"/>
              </a:spcBef>
              <a:spcAft>
                <a:spcPct val="0"/>
              </a:spcAft>
              <a:buClrTx/>
              <a:buSzTx/>
              <a:buFont typeface="Arial" panose="020B0604020202020204" pitchFamily="34" charset="0"/>
              <a:buChar char="•"/>
              <a:defRPr kumimoji="0" sz="2800" b="0" i="0" u="none" strike="noStrike" kern="1200" cap="none" spc="0" normalizeH="0" baseline="0" noProof="0">
                <a:solidFill>
                  <a:schemeClr val="tx1"/>
                </a:solidFill>
                <a:uLnTx/>
                <a:uFillTx/>
                <a:latin typeface="+mn-lt"/>
                <a:ea typeface="+mn-ea"/>
                <a:cs typeface="+mn-cs"/>
                <a:sym typeface="Wingdings" panose="05000000000000000000"/>
              </a:defRPr>
            </a:lvl1pPr>
            <a:lvl2pPr marL="685800" marR="0" indent="-228600" algn="l" defTabSz="914400" rtl="0" eaLnBrk="1" fontAlgn="auto" latinLnBrk="0" hangingPunct="1">
              <a:lnSpc>
                <a:spcPct val="90000"/>
              </a:lnSpc>
              <a:spcBef>
                <a:spcPts val="500"/>
              </a:spcBef>
              <a:spcAft>
                <a:spcPct val="0"/>
              </a:spcAft>
              <a:buClrTx/>
              <a:buSzTx/>
              <a:buFont typeface="Arial" panose="020B0604020202020204" pitchFamily="34" charset="0"/>
              <a:buChar char="•"/>
              <a:defRPr kumimoji="0" sz="2400" b="0" i="0" u="none" strike="noStrike" kern="1200" cap="none" spc="0" normalizeH="0" baseline="0" noProof="0">
                <a:solidFill>
                  <a:schemeClr val="tx1"/>
                </a:solidFill>
                <a:uLnTx/>
                <a:uFillTx/>
                <a:latin typeface="+mn-lt"/>
                <a:ea typeface="+mn-ea"/>
                <a:cs typeface="+mn-cs"/>
                <a:sym typeface="Wingdings" panose="05000000000000000000"/>
              </a:defRPr>
            </a:lvl2pPr>
            <a:lvl3pPr marL="1143000" marR="0" indent="-228600" algn="l" defTabSz="914400" rtl="0" eaLnBrk="1" fontAlgn="auto" latinLnBrk="0" hangingPunct="1">
              <a:lnSpc>
                <a:spcPct val="90000"/>
              </a:lnSpc>
              <a:spcBef>
                <a:spcPts val="500"/>
              </a:spcBef>
              <a:spcAft>
                <a:spcPct val="0"/>
              </a:spcAft>
              <a:buClrTx/>
              <a:buSzTx/>
              <a:buFont typeface="Arial" panose="020B0604020202020204" pitchFamily="34" charset="0"/>
              <a:buChar char="•"/>
              <a:defRPr kumimoji="0" sz="2000" b="0" i="0" u="none" strike="noStrike" kern="1200" cap="none" spc="0" normalizeH="0" baseline="0" noProof="0">
                <a:solidFill>
                  <a:schemeClr val="tx1"/>
                </a:solidFill>
                <a:uLnTx/>
                <a:uFillTx/>
                <a:latin typeface="+mn-lt"/>
                <a:ea typeface="+mn-ea"/>
                <a:cs typeface="+mn-cs"/>
                <a:sym typeface="Wingdings" panose="05000000000000000000"/>
              </a:defRPr>
            </a:lvl3pPr>
            <a:lvl4pPr marL="1600200" marR="0" indent="-228600" algn="l" defTabSz="914400" rtl="0" eaLnBrk="1" fontAlgn="auto" latinLnBrk="0" hangingPunct="1">
              <a:lnSpc>
                <a:spcPct val="90000"/>
              </a:lnSpc>
              <a:spcBef>
                <a:spcPts val="500"/>
              </a:spcBef>
              <a:spcAft>
                <a:spcPct val="0"/>
              </a:spcAft>
              <a:buClrTx/>
              <a:buSzTx/>
              <a:buFont typeface="Arial" panose="020B0604020202020204" pitchFamily="34" charset="0"/>
              <a:buChar char="•"/>
              <a:defRPr kumimoji="0" sz="1800" b="0" i="0" u="none" strike="noStrike" kern="1200" cap="none" spc="0" normalizeH="0" baseline="0" noProof="0">
                <a:solidFill>
                  <a:schemeClr val="tx1"/>
                </a:solidFill>
                <a:uLnTx/>
                <a:uFillTx/>
                <a:latin typeface="+mn-lt"/>
                <a:ea typeface="+mn-ea"/>
                <a:cs typeface="+mn-cs"/>
                <a:sym typeface="Wingdings" panose="05000000000000000000"/>
              </a:defRPr>
            </a:lvl4pPr>
            <a:lvl5pPr marL="2057400" marR="0" indent="-228600" algn="l" defTabSz="914400" rtl="0" eaLnBrk="1" fontAlgn="auto" latinLnBrk="0" hangingPunct="1">
              <a:lnSpc>
                <a:spcPct val="90000"/>
              </a:lnSpc>
              <a:spcBef>
                <a:spcPts val="500"/>
              </a:spcBef>
              <a:spcAft>
                <a:spcPct val="0"/>
              </a:spcAft>
              <a:buClrTx/>
              <a:buSzTx/>
              <a:buFont typeface="Arial" panose="020B0604020202020204" pitchFamily="34" charset="0"/>
              <a:buChar char="•"/>
              <a:defRPr kumimoji="0" sz="1800" b="0" i="0" u="none" strike="noStrike" kern="1200" cap="none" spc="0" normalizeH="0" baseline="0" noProof="0">
                <a:solidFill>
                  <a:schemeClr val="tx1"/>
                </a:solidFill>
                <a:uLnTx/>
                <a:uFillTx/>
                <a:latin typeface="+mn-lt"/>
                <a:ea typeface="+mn-ea"/>
                <a:cs typeface="+mn-cs"/>
                <a:sym typeface="Wingdings" panose="05000000000000000000"/>
              </a:defRPr>
            </a:lvl5pPr>
            <a:lvl6pPr marL="2514600" marR="0" indent="-228600" algn="l" defTabSz="914400" rtl="0" eaLnBrk="1" fontAlgn="auto" latinLnBrk="0" hangingPunct="1">
              <a:lnSpc>
                <a:spcPct val="90000"/>
              </a:lnSpc>
              <a:spcBef>
                <a:spcPts val="500"/>
              </a:spcBef>
              <a:spcAft>
                <a:spcPct val="0"/>
              </a:spcAft>
              <a:buClrTx/>
              <a:buSzTx/>
              <a:buFont typeface="Arial" panose="020B0604020202020204" pitchFamily="34" charset="0"/>
              <a:buChar char="•"/>
              <a:defRPr kumimoji="0" sz="1800" b="0" i="0" u="none" strike="noStrike" kern="1200" cap="none" spc="0" normalizeH="0" baseline="0" noProof="0">
                <a:solidFill>
                  <a:schemeClr val="tx1"/>
                </a:solidFill>
                <a:uLnTx/>
                <a:uFillTx/>
                <a:latin typeface="+mn-lt"/>
                <a:ea typeface="+mn-ea"/>
                <a:cs typeface="+mn-cs"/>
                <a:sym typeface="Wingdings" panose="05000000000000000000"/>
              </a:defRPr>
            </a:lvl6pPr>
            <a:lvl7pPr marL="2971800" marR="0" indent="-228600" algn="l" defTabSz="914400" rtl="0" eaLnBrk="1" fontAlgn="auto" latinLnBrk="0" hangingPunct="1">
              <a:lnSpc>
                <a:spcPct val="90000"/>
              </a:lnSpc>
              <a:spcBef>
                <a:spcPts val="500"/>
              </a:spcBef>
              <a:spcAft>
                <a:spcPct val="0"/>
              </a:spcAft>
              <a:buClrTx/>
              <a:buSzTx/>
              <a:buFont typeface="Arial" panose="020B0604020202020204" pitchFamily="34" charset="0"/>
              <a:buChar char="•"/>
              <a:defRPr kumimoji="0" sz="1800" b="0" i="0" u="none" strike="noStrike" kern="1200" cap="none" spc="0" normalizeH="0" baseline="0" noProof="0">
                <a:solidFill>
                  <a:schemeClr val="tx1"/>
                </a:solidFill>
                <a:uLnTx/>
                <a:uFillTx/>
                <a:latin typeface="+mn-lt"/>
                <a:ea typeface="+mn-ea"/>
                <a:cs typeface="+mn-cs"/>
                <a:sym typeface="Wingdings" panose="05000000000000000000"/>
              </a:defRPr>
            </a:lvl7pPr>
            <a:lvl8pPr marL="3429000" marR="0" indent="-228600" algn="l" defTabSz="914400" rtl="0" eaLnBrk="1" fontAlgn="auto" latinLnBrk="0" hangingPunct="1">
              <a:lnSpc>
                <a:spcPct val="90000"/>
              </a:lnSpc>
              <a:spcBef>
                <a:spcPts val="500"/>
              </a:spcBef>
              <a:spcAft>
                <a:spcPct val="0"/>
              </a:spcAft>
              <a:buClrTx/>
              <a:buSzTx/>
              <a:buFont typeface="Arial" panose="020B0604020202020204" pitchFamily="34" charset="0"/>
              <a:buChar char="•"/>
              <a:defRPr kumimoji="0" sz="1800" b="0" i="0" u="none" strike="noStrike" kern="1200" cap="none" spc="0" normalizeH="0" baseline="0" noProof="0">
                <a:solidFill>
                  <a:schemeClr val="tx1"/>
                </a:solidFill>
                <a:uLnTx/>
                <a:uFillTx/>
                <a:latin typeface="+mn-lt"/>
                <a:ea typeface="+mn-ea"/>
                <a:cs typeface="+mn-cs"/>
                <a:sym typeface="Wingdings" panose="05000000000000000000"/>
              </a:defRPr>
            </a:lvl8pPr>
            <a:lvl9pPr marL="3886200" marR="0" indent="-228600" algn="l" defTabSz="914400" rtl="0" eaLnBrk="1" fontAlgn="auto" latinLnBrk="0" hangingPunct="1">
              <a:lnSpc>
                <a:spcPct val="90000"/>
              </a:lnSpc>
              <a:spcBef>
                <a:spcPts val="500"/>
              </a:spcBef>
              <a:spcAft>
                <a:spcPct val="0"/>
              </a:spcAft>
              <a:buClrTx/>
              <a:buSzTx/>
              <a:buFont typeface="Arial" panose="020B0604020202020204" pitchFamily="34" charset="0"/>
              <a:buChar char="•"/>
              <a:defRPr kumimoji="0" sz="1800" b="0" i="0" u="none" strike="noStrike" kern="1200" cap="none" spc="0" normalizeH="0" baseline="0" noProof="0">
                <a:solidFill>
                  <a:schemeClr val="tx1"/>
                </a:solidFill>
                <a:uLnTx/>
                <a:uFillTx/>
                <a:latin typeface="+mn-lt"/>
                <a:ea typeface="+mn-ea"/>
                <a:cs typeface="+mn-cs"/>
                <a:sym typeface="Wingdings" panose="05000000000000000000"/>
              </a:defRPr>
            </a:lvl9pPr>
          </a:lstStyle>
          <a:p>
            <a:pPr lvl="0"/>
            <a:r>
              <a:rPr lang="zh-CN" altLang="en-US" sz="2100"/>
              <a:t>单击此处编辑母版文本样式</a:t>
            </a:r>
          </a:p>
          <a:p>
            <a:pPr lvl="1"/>
            <a:r>
              <a:rPr lang="zh-CN" altLang="en-US" sz="1800"/>
              <a:t>二级</a:t>
            </a:r>
          </a:p>
          <a:p>
            <a:pPr lvl="2"/>
            <a:r>
              <a:rPr lang="zh-CN" altLang="en-US" sz="1500"/>
              <a:t>三级</a:t>
            </a:r>
          </a:p>
          <a:p>
            <a:pPr lvl="3"/>
            <a:r>
              <a:rPr lang="zh-CN" altLang="en-US" sz="1350"/>
              <a:t>四级</a:t>
            </a:r>
          </a:p>
          <a:p>
            <a:pPr lvl="4"/>
            <a:r>
              <a:rPr lang="zh-CN" altLang="en-US" sz="1350"/>
              <a:t>五级</a:t>
            </a:r>
          </a:p>
        </p:txBody>
      </p:sp>
      <p:sp>
        <p:nvSpPr>
          <p:cNvPr id="10" name="文本占位符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11" name="内容占位符 5"/>
          <p:cNvSpPr>
            <a:spLocks noGrp="1"/>
          </p:cNvSpPr>
          <p:nvPr>
            <p:ph sz="quarter" idx="4"/>
          </p:nvPr>
        </p:nvSpPr>
        <p:spPr>
          <a:xfrm>
            <a:off x="4629150" y="1878806"/>
            <a:ext cx="3887391" cy="2763441"/>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12" name="页脚占位符 7"/>
          <p:cNvSpPr>
            <a:spLocks noGrp="1"/>
          </p:cNvSpPr>
          <p:nvPr>
            <p:ph type="ftr" sz="quarter" idx="11"/>
          </p:nvPr>
        </p:nvSpPr>
        <p:spPr>
          <a:xfrm>
            <a:off x="3028950" y="4767263"/>
            <a:ext cx="3086100" cy="273844"/>
          </a:xfrm>
        </p:spPr>
        <p:txBody>
          <a:bodyPr/>
          <a:lstStyle/>
          <a:p>
            <a:endParaRPr lang="zh-CN" altLang="en-US"/>
          </a:p>
        </p:txBody>
      </p:sp>
      <p:sp>
        <p:nvSpPr>
          <p:cNvPr id="13" name="灯片编号占位符 8"/>
          <p:cNvSpPr>
            <a:spLocks noGrp="1"/>
          </p:cNvSpPr>
          <p:nvPr>
            <p:ph type="sldNum" sz="quarter" idx="12"/>
          </p:nvPr>
        </p:nvSpPr>
        <p:spPr>
          <a:xfrm>
            <a:off x="6457950" y="4767263"/>
            <a:ext cx="2057400" cy="273844"/>
          </a:xfrm>
        </p:spPr>
        <p:txBody>
          <a:bodyPr/>
          <a:lstStyle/>
          <a:p>
            <a:fld id="{E9B957CC-A438-4D82-B305-22914934740F}" type="slidenum">
              <a:rPr lang="zh-CN" altLang="en-US" smtClean="0"/>
              <a:t>‹#›</a:t>
            </a:fld>
            <a:endParaRPr lang="zh-CN" altLang="en-US"/>
          </a:p>
        </p:txBody>
      </p:sp>
    </p:spTree>
    <p:extLst>
      <p:ext uri="{BB962C8B-B14F-4D97-AF65-F5344CB8AC3E}">
        <p14:creationId xmlns:p14="http://schemas.microsoft.com/office/powerpoint/2010/main" val="3187783489"/>
      </p:ext>
    </p:extLst>
  </p:cSld>
  <p:clrMapOvr>
    <a:masterClrMapping/>
  </p:clrMapOvr>
  <p:transition/>
  <p:hf sldNum="0" ftr="0" dt="0"/>
</p:sldLayout>
</file>

<file path=ppt/slideLayouts/slideLayout7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406480601"/>
      </p:ext>
    </p:extLst>
  </p:cSld>
  <p:clrMapOvr>
    <a:masterClrMapping/>
  </p:clrMapOvr>
  <mc:AlternateContent xmlns:mc="http://schemas.openxmlformats.org/markup-compatibility/2006" xmlns:p14="http://schemas.microsoft.com/office/powerpoint/2010/main">
    <mc:Choice Requires="p14">
      <p:transition spd="slow" p14:dur="2000" advTm="3000">
        <p:random/>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slow" advTm="3000">
        <p:random/>
      </p:transition>
    </mc:Fallback>
  </mc:AlternateContent>
  <p:hf sldNum="0" ftr="0" dt="0"/>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EE11ECF-D4C8-74D4-A731-3B62D4500845}"/>
              </a:ext>
            </a:extLst>
          </p:cNvPr>
          <p:cNvSpPr>
            <a:spLocks noGrp="1"/>
          </p:cNvSpPr>
          <p:nvPr>
            <p:ph type="dt" sz="half" idx="10"/>
          </p:nvPr>
        </p:nvSpPr>
        <p:spPr/>
        <p:txBody>
          <a:bodyPr/>
          <a:lstStyle/>
          <a:p>
            <a:fld id="{C1E9624D-FE2D-4597-B311-55080AF42397}" type="datetimeFigureOut">
              <a:rPr lang="en-US" smtClean="0"/>
              <a:t>11/21/2024</a:t>
            </a:fld>
            <a:endParaRPr lang="en-US"/>
          </a:p>
        </p:txBody>
      </p:sp>
      <p:sp>
        <p:nvSpPr>
          <p:cNvPr id="4" name="Footer Placeholder 3">
            <a:extLst>
              <a:ext uri="{FF2B5EF4-FFF2-40B4-BE49-F238E27FC236}">
                <a16:creationId xmlns:a16="http://schemas.microsoft.com/office/drawing/2014/main" id="{DB85B175-83FF-DAAA-E479-2028076C073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36CACBA-1D1C-50B8-579A-DFC0D210CF62}"/>
              </a:ext>
            </a:extLst>
          </p:cNvPr>
          <p:cNvSpPr>
            <a:spLocks noGrp="1"/>
          </p:cNvSpPr>
          <p:nvPr>
            <p:ph type="sldNum" sz="quarter" idx="12"/>
          </p:nvPr>
        </p:nvSpPr>
        <p:spPr/>
        <p:txBody>
          <a:bodyPr/>
          <a:lstStyle/>
          <a:p>
            <a:fld id="{ED4EED9A-F093-4465-B20F-8EFB89AAADCA}" type="slidenum">
              <a:rPr lang="en-US" smtClean="0"/>
              <a:t>‹#›</a:t>
            </a:fld>
            <a:endParaRPr lang="en-US"/>
          </a:p>
        </p:txBody>
      </p:sp>
    </p:spTree>
    <p:extLst>
      <p:ext uri="{BB962C8B-B14F-4D97-AF65-F5344CB8AC3E}">
        <p14:creationId xmlns:p14="http://schemas.microsoft.com/office/powerpoint/2010/main" val="2694848912"/>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caletrix Title Page">
    <p:spTree>
      <p:nvGrpSpPr>
        <p:cNvPr id="1" name=""/>
        <p:cNvGrpSpPr/>
        <p:nvPr/>
      </p:nvGrpSpPr>
      <p:grpSpPr>
        <a:xfrm>
          <a:off x="0" y="0"/>
          <a:ext cx="0" cy="0"/>
          <a:chOff x="0" y="0"/>
          <a:chExt cx="0" cy="0"/>
        </a:xfrm>
      </p:grpSpPr>
      <p:sp>
        <p:nvSpPr>
          <p:cNvPr id="2" name="Google Shape;22;p3">
            <a:extLst>
              <a:ext uri="{FF2B5EF4-FFF2-40B4-BE49-F238E27FC236}">
                <a16:creationId xmlns:a16="http://schemas.microsoft.com/office/drawing/2014/main" id="{2F306997-3B2B-2B65-053F-A3D89D2F2DA0}"/>
              </a:ext>
            </a:extLst>
          </p:cNvPr>
          <p:cNvSpPr/>
          <p:nvPr userDrawn="1"/>
        </p:nvSpPr>
        <p:spPr>
          <a:xfrm>
            <a:off x="-50" y="0"/>
            <a:ext cx="9144000" cy="4745982"/>
          </a:xfrm>
          <a:prstGeom prst="rect">
            <a:avLst/>
          </a:pr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dirty="0"/>
          </a:p>
        </p:txBody>
      </p:sp>
      <p:sp>
        <p:nvSpPr>
          <p:cNvPr id="4" name="Freeform: Shape 3">
            <a:extLst>
              <a:ext uri="{FF2B5EF4-FFF2-40B4-BE49-F238E27FC236}">
                <a16:creationId xmlns:a16="http://schemas.microsoft.com/office/drawing/2014/main" id="{92A54218-CF0C-124F-7F36-FB11D5E35693}"/>
              </a:ext>
            </a:extLst>
          </p:cNvPr>
          <p:cNvSpPr/>
          <p:nvPr userDrawn="1"/>
        </p:nvSpPr>
        <p:spPr>
          <a:xfrm>
            <a:off x="0" y="0"/>
            <a:ext cx="9152022" cy="1396038"/>
          </a:xfrm>
          <a:custGeom>
            <a:avLst/>
            <a:gdLst>
              <a:gd name="connsiteX0" fmla="*/ 1006701 w 11832165"/>
              <a:gd name="connsiteY0" fmla="*/ 3518817 h 4329983"/>
              <a:gd name="connsiteX1" fmla="*/ 3254601 w 11832165"/>
              <a:gd name="connsiteY1" fmla="*/ 2613942 h 4329983"/>
              <a:gd name="connsiteX2" fmla="*/ 7445601 w 11832165"/>
              <a:gd name="connsiteY2" fmla="*/ 4328442 h 4329983"/>
              <a:gd name="connsiteX3" fmla="*/ 11369901 w 11832165"/>
              <a:gd name="connsiteY3" fmla="*/ 2261517 h 4329983"/>
              <a:gd name="connsiteX4" fmla="*/ 11036526 w 11832165"/>
              <a:gd name="connsiteY4" fmla="*/ 223167 h 4329983"/>
              <a:gd name="connsiteX5" fmla="*/ 4931001 w 11832165"/>
              <a:gd name="connsiteY5" fmla="*/ 118392 h 4329983"/>
              <a:gd name="connsiteX6" fmla="*/ 225651 w 11832165"/>
              <a:gd name="connsiteY6" fmla="*/ 804192 h 4329983"/>
              <a:gd name="connsiteX7" fmla="*/ 1006701 w 11832165"/>
              <a:gd name="connsiteY7" fmla="*/ 3518817 h 4329983"/>
              <a:gd name="connsiteX0" fmla="*/ 1006701 w 11750594"/>
              <a:gd name="connsiteY0" fmla="*/ 3408521 h 4219687"/>
              <a:gd name="connsiteX1" fmla="*/ 3254601 w 11750594"/>
              <a:gd name="connsiteY1" fmla="*/ 2503646 h 4219687"/>
              <a:gd name="connsiteX2" fmla="*/ 7445601 w 11750594"/>
              <a:gd name="connsiteY2" fmla="*/ 4218146 h 4219687"/>
              <a:gd name="connsiteX3" fmla="*/ 11369901 w 11750594"/>
              <a:gd name="connsiteY3" fmla="*/ 2151221 h 4219687"/>
              <a:gd name="connsiteX4" fmla="*/ 10869673 w 11750594"/>
              <a:gd name="connsiteY4" fmla="*/ 1065371 h 4219687"/>
              <a:gd name="connsiteX5" fmla="*/ 4931001 w 11750594"/>
              <a:gd name="connsiteY5" fmla="*/ 8096 h 4219687"/>
              <a:gd name="connsiteX6" fmla="*/ 225651 w 11750594"/>
              <a:gd name="connsiteY6" fmla="*/ 693896 h 4219687"/>
              <a:gd name="connsiteX7" fmla="*/ 1006701 w 11750594"/>
              <a:gd name="connsiteY7" fmla="*/ 3408521 h 4219687"/>
              <a:gd name="connsiteX0" fmla="*/ 708906 w 11452799"/>
              <a:gd name="connsiteY0" fmla="*/ 3408521 h 4219687"/>
              <a:gd name="connsiteX1" fmla="*/ 2956806 w 11452799"/>
              <a:gd name="connsiteY1" fmla="*/ 2503646 h 4219687"/>
              <a:gd name="connsiteX2" fmla="*/ 7147806 w 11452799"/>
              <a:gd name="connsiteY2" fmla="*/ 4218146 h 4219687"/>
              <a:gd name="connsiteX3" fmla="*/ 11072106 w 11452799"/>
              <a:gd name="connsiteY3" fmla="*/ 2151221 h 4219687"/>
              <a:gd name="connsiteX4" fmla="*/ 10571878 w 11452799"/>
              <a:gd name="connsiteY4" fmla="*/ 1065371 h 4219687"/>
              <a:gd name="connsiteX5" fmla="*/ 4633206 w 11452799"/>
              <a:gd name="connsiteY5" fmla="*/ 8096 h 4219687"/>
              <a:gd name="connsiteX6" fmla="*/ 281192 w 11452799"/>
              <a:gd name="connsiteY6" fmla="*/ 1313021 h 4219687"/>
              <a:gd name="connsiteX7" fmla="*/ 708906 w 11452799"/>
              <a:gd name="connsiteY7" fmla="*/ 3408521 h 4219687"/>
              <a:gd name="connsiteX0" fmla="*/ 707480 w 11451879"/>
              <a:gd name="connsiteY0" fmla="*/ 2445292 h 3256458"/>
              <a:gd name="connsiteX1" fmla="*/ 2955380 w 11451879"/>
              <a:gd name="connsiteY1" fmla="*/ 1540417 h 3256458"/>
              <a:gd name="connsiteX2" fmla="*/ 7146380 w 11451879"/>
              <a:gd name="connsiteY2" fmla="*/ 3254917 h 3256458"/>
              <a:gd name="connsiteX3" fmla="*/ 11070680 w 11451879"/>
              <a:gd name="connsiteY3" fmla="*/ 1187992 h 3256458"/>
              <a:gd name="connsiteX4" fmla="*/ 10570452 w 11451879"/>
              <a:gd name="connsiteY4" fmla="*/ 102142 h 3256458"/>
              <a:gd name="connsiteX5" fmla="*/ 4621965 w 11451879"/>
              <a:gd name="connsiteY5" fmla="*/ 111667 h 3256458"/>
              <a:gd name="connsiteX6" fmla="*/ 279766 w 11451879"/>
              <a:gd name="connsiteY6" fmla="*/ 349792 h 3256458"/>
              <a:gd name="connsiteX7" fmla="*/ 707480 w 11451879"/>
              <a:gd name="connsiteY7" fmla="*/ 2445292 h 3256458"/>
              <a:gd name="connsiteX0" fmla="*/ 707480 w 11434313"/>
              <a:gd name="connsiteY0" fmla="*/ 2451354 h 3262520"/>
              <a:gd name="connsiteX1" fmla="*/ 2955380 w 11434313"/>
              <a:gd name="connsiteY1" fmla="*/ 1546479 h 3262520"/>
              <a:gd name="connsiteX2" fmla="*/ 7146380 w 11434313"/>
              <a:gd name="connsiteY2" fmla="*/ 3260979 h 3262520"/>
              <a:gd name="connsiteX3" fmla="*/ 11070680 w 11434313"/>
              <a:gd name="connsiteY3" fmla="*/ 1194054 h 3262520"/>
              <a:gd name="connsiteX4" fmla="*/ 10531192 w 11434313"/>
              <a:gd name="connsiteY4" fmla="*/ 98679 h 3262520"/>
              <a:gd name="connsiteX5" fmla="*/ 4621965 w 11434313"/>
              <a:gd name="connsiteY5" fmla="*/ 117729 h 3262520"/>
              <a:gd name="connsiteX6" fmla="*/ 279766 w 11434313"/>
              <a:gd name="connsiteY6" fmla="*/ 355854 h 3262520"/>
              <a:gd name="connsiteX7" fmla="*/ 707480 w 11434313"/>
              <a:gd name="connsiteY7" fmla="*/ 2451354 h 3262520"/>
              <a:gd name="connsiteX0" fmla="*/ 206614 w 10933447"/>
              <a:gd name="connsiteY0" fmla="*/ 2451354 h 3262520"/>
              <a:gd name="connsiteX1" fmla="*/ 2454514 w 10933447"/>
              <a:gd name="connsiteY1" fmla="*/ 1546479 h 3262520"/>
              <a:gd name="connsiteX2" fmla="*/ 6645514 w 10933447"/>
              <a:gd name="connsiteY2" fmla="*/ 3260979 h 3262520"/>
              <a:gd name="connsiteX3" fmla="*/ 10569814 w 10933447"/>
              <a:gd name="connsiteY3" fmla="*/ 1194054 h 3262520"/>
              <a:gd name="connsiteX4" fmla="*/ 10030326 w 10933447"/>
              <a:gd name="connsiteY4" fmla="*/ 98679 h 3262520"/>
              <a:gd name="connsiteX5" fmla="*/ 4121099 w 10933447"/>
              <a:gd name="connsiteY5" fmla="*/ 117729 h 3262520"/>
              <a:gd name="connsiteX6" fmla="*/ 544462 w 10933447"/>
              <a:gd name="connsiteY6" fmla="*/ 203454 h 3262520"/>
              <a:gd name="connsiteX7" fmla="*/ 206614 w 10933447"/>
              <a:gd name="connsiteY7" fmla="*/ 2451354 h 3262520"/>
              <a:gd name="connsiteX0" fmla="*/ 206614 w 10933447"/>
              <a:gd name="connsiteY0" fmla="*/ 2451354 h 3262520"/>
              <a:gd name="connsiteX1" fmla="*/ 2454514 w 10933447"/>
              <a:gd name="connsiteY1" fmla="*/ 1546479 h 3262520"/>
              <a:gd name="connsiteX2" fmla="*/ 6645514 w 10933447"/>
              <a:gd name="connsiteY2" fmla="*/ 3260979 h 3262520"/>
              <a:gd name="connsiteX3" fmla="*/ 10569814 w 10933447"/>
              <a:gd name="connsiteY3" fmla="*/ 1194054 h 3262520"/>
              <a:gd name="connsiteX4" fmla="*/ 10030326 w 10933447"/>
              <a:gd name="connsiteY4" fmla="*/ 98679 h 3262520"/>
              <a:gd name="connsiteX5" fmla="*/ 4121099 w 10933447"/>
              <a:gd name="connsiteY5" fmla="*/ 117729 h 3262520"/>
              <a:gd name="connsiteX6" fmla="*/ 544462 w 10933447"/>
              <a:gd name="connsiteY6" fmla="*/ 203454 h 3262520"/>
              <a:gd name="connsiteX7" fmla="*/ 206614 w 10933447"/>
              <a:gd name="connsiteY7" fmla="*/ 2451354 h 3262520"/>
              <a:gd name="connsiteX0" fmla="*/ 206614 w 10933447"/>
              <a:gd name="connsiteY0" fmla="*/ 2451354 h 3262520"/>
              <a:gd name="connsiteX1" fmla="*/ 2454514 w 10933447"/>
              <a:gd name="connsiteY1" fmla="*/ 1546479 h 3262520"/>
              <a:gd name="connsiteX2" fmla="*/ 6645514 w 10933447"/>
              <a:gd name="connsiteY2" fmla="*/ 3260979 h 3262520"/>
              <a:gd name="connsiteX3" fmla="*/ 10569814 w 10933447"/>
              <a:gd name="connsiteY3" fmla="*/ 1194054 h 3262520"/>
              <a:gd name="connsiteX4" fmla="*/ 10030326 w 10933447"/>
              <a:gd name="connsiteY4" fmla="*/ 98679 h 3262520"/>
              <a:gd name="connsiteX5" fmla="*/ 4121099 w 10933447"/>
              <a:gd name="connsiteY5" fmla="*/ 117729 h 3262520"/>
              <a:gd name="connsiteX6" fmla="*/ 544462 w 10933447"/>
              <a:gd name="connsiteY6" fmla="*/ 203454 h 3262520"/>
              <a:gd name="connsiteX7" fmla="*/ 206614 w 10933447"/>
              <a:gd name="connsiteY7" fmla="*/ 2451354 h 3262520"/>
              <a:gd name="connsiteX0" fmla="*/ 90392 w 10817225"/>
              <a:gd name="connsiteY0" fmla="*/ 2451354 h 3262520"/>
              <a:gd name="connsiteX1" fmla="*/ 2338292 w 10817225"/>
              <a:gd name="connsiteY1" fmla="*/ 1546479 h 3262520"/>
              <a:gd name="connsiteX2" fmla="*/ 6529292 w 10817225"/>
              <a:gd name="connsiteY2" fmla="*/ 3260979 h 3262520"/>
              <a:gd name="connsiteX3" fmla="*/ 10453592 w 10817225"/>
              <a:gd name="connsiteY3" fmla="*/ 1194054 h 3262520"/>
              <a:gd name="connsiteX4" fmla="*/ 9914104 w 10817225"/>
              <a:gd name="connsiteY4" fmla="*/ 98679 h 3262520"/>
              <a:gd name="connsiteX5" fmla="*/ 4004877 w 10817225"/>
              <a:gd name="connsiteY5" fmla="*/ 117729 h 3262520"/>
              <a:gd name="connsiteX6" fmla="*/ 428240 w 10817225"/>
              <a:gd name="connsiteY6" fmla="*/ 203454 h 3262520"/>
              <a:gd name="connsiteX7" fmla="*/ 90392 w 10817225"/>
              <a:gd name="connsiteY7" fmla="*/ 2451354 h 3262520"/>
              <a:gd name="connsiteX0" fmla="*/ 90392 w 10817225"/>
              <a:gd name="connsiteY0" fmla="*/ 2451354 h 3262520"/>
              <a:gd name="connsiteX1" fmla="*/ 2338292 w 10817225"/>
              <a:gd name="connsiteY1" fmla="*/ 1546479 h 3262520"/>
              <a:gd name="connsiteX2" fmla="*/ 6529292 w 10817225"/>
              <a:gd name="connsiteY2" fmla="*/ 3260979 h 3262520"/>
              <a:gd name="connsiteX3" fmla="*/ 10453592 w 10817225"/>
              <a:gd name="connsiteY3" fmla="*/ 1194054 h 3262520"/>
              <a:gd name="connsiteX4" fmla="*/ 9914104 w 10817225"/>
              <a:gd name="connsiteY4" fmla="*/ 98679 h 3262520"/>
              <a:gd name="connsiteX5" fmla="*/ 4004877 w 10817225"/>
              <a:gd name="connsiteY5" fmla="*/ 117729 h 3262520"/>
              <a:gd name="connsiteX6" fmla="*/ 428240 w 10817225"/>
              <a:gd name="connsiteY6" fmla="*/ 203454 h 3262520"/>
              <a:gd name="connsiteX7" fmla="*/ 90392 w 10817225"/>
              <a:gd name="connsiteY7" fmla="*/ 2451354 h 3262520"/>
              <a:gd name="connsiteX0" fmla="*/ 153892 w 10527389"/>
              <a:gd name="connsiteY0" fmla="*/ 2527554 h 3262509"/>
              <a:gd name="connsiteX1" fmla="*/ 2048456 w 10527389"/>
              <a:gd name="connsiteY1" fmla="*/ 1546479 h 3262509"/>
              <a:gd name="connsiteX2" fmla="*/ 6239456 w 10527389"/>
              <a:gd name="connsiteY2" fmla="*/ 3260979 h 3262509"/>
              <a:gd name="connsiteX3" fmla="*/ 10163756 w 10527389"/>
              <a:gd name="connsiteY3" fmla="*/ 1194054 h 3262509"/>
              <a:gd name="connsiteX4" fmla="*/ 9624268 w 10527389"/>
              <a:gd name="connsiteY4" fmla="*/ 98679 h 3262509"/>
              <a:gd name="connsiteX5" fmla="*/ 3715041 w 10527389"/>
              <a:gd name="connsiteY5" fmla="*/ 117729 h 3262509"/>
              <a:gd name="connsiteX6" fmla="*/ 138404 w 10527389"/>
              <a:gd name="connsiteY6" fmla="*/ 203454 h 3262509"/>
              <a:gd name="connsiteX7" fmla="*/ 153892 w 10527389"/>
              <a:gd name="connsiteY7" fmla="*/ 2527554 h 3262509"/>
              <a:gd name="connsiteX0" fmla="*/ 40674 w 10414171"/>
              <a:gd name="connsiteY0" fmla="*/ 2527554 h 3262509"/>
              <a:gd name="connsiteX1" fmla="*/ 1935238 w 10414171"/>
              <a:gd name="connsiteY1" fmla="*/ 1546479 h 3262509"/>
              <a:gd name="connsiteX2" fmla="*/ 6126238 w 10414171"/>
              <a:gd name="connsiteY2" fmla="*/ 3260979 h 3262509"/>
              <a:gd name="connsiteX3" fmla="*/ 10050538 w 10414171"/>
              <a:gd name="connsiteY3" fmla="*/ 1194054 h 3262509"/>
              <a:gd name="connsiteX4" fmla="*/ 9511050 w 10414171"/>
              <a:gd name="connsiteY4" fmla="*/ 98679 h 3262509"/>
              <a:gd name="connsiteX5" fmla="*/ 3601823 w 10414171"/>
              <a:gd name="connsiteY5" fmla="*/ 117729 h 3262509"/>
              <a:gd name="connsiteX6" fmla="*/ 25186 w 10414171"/>
              <a:gd name="connsiteY6" fmla="*/ 203454 h 3262509"/>
              <a:gd name="connsiteX7" fmla="*/ 40674 w 10414171"/>
              <a:gd name="connsiteY7" fmla="*/ 2527554 h 3262509"/>
              <a:gd name="connsiteX0" fmla="*/ 40674 w 10414171"/>
              <a:gd name="connsiteY0" fmla="*/ 2527554 h 3262509"/>
              <a:gd name="connsiteX1" fmla="*/ 1935238 w 10414171"/>
              <a:gd name="connsiteY1" fmla="*/ 1546479 h 3262509"/>
              <a:gd name="connsiteX2" fmla="*/ 6126238 w 10414171"/>
              <a:gd name="connsiteY2" fmla="*/ 3260979 h 3262509"/>
              <a:gd name="connsiteX3" fmla="*/ 10050538 w 10414171"/>
              <a:gd name="connsiteY3" fmla="*/ 1194054 h 3262509"/>
              <a:gd name="connsiteX4" fmla="*/ 9511050 w 10414171"/>
              <a:gd name="connsiteY4" fmla="*/ 98679 h 3262509"/>
              <a:gd name="connsiteX5" fmla="*/ 3601823 w 10414171"/>
              <a:gd name="connsiteY5" fmla="*/ 117729 h 3262509"/>
              <a:gd name="connsiteX6" fmla="*/ 25186 w 10414171"/>
              <a:gd name="connsiteY6" fmla="*/ 203454 h 3262509"/>
              <a:gd name="connsiteX7" fmla="*/ 40674 w 10414171"/>
              <a:gd name="connsiteY7" fmla="*/ 2527554 h 3262509"/>
              <a:gd name="connsiteX0" fmla="*/ 40674 w 10414171"/>
              <a:gd name="connsiteY0" fmla="*/ 2460651 h 3195606"/>
              <a:gd name="connsiteX1" fmla="*/ 1935238 w 10414171"/>
              <a:gd name="connsiteY1" fmla="*/ 1479576 h 3195606"/>
              <a:gd name="connsiteX2" fmla="*/ 6126238 w 10414171"/>
              <a:gd name="connsiteY2" fmla="*/ 3194076 h 3195606"/>
              <a:gd name="connsiteX3" fmla="*/ 10050538 w 10414171"/>
              <a:gd name="connsiteY3" fmla="*/ 1127151 h 3195606"/>
              <a:gd name="connsiteX4" fmla="*/ 9511050 w 10414171"/>
              <a:gd name="connsiteY4" fmla="*/ 31776 h 3195606"/>
              <a:gd name="connsiteX5" fmla="*/ 3601823 w 10414171"/>
              <a:gd name="connsiteY5" fmla="*/ 50826 h 3195606"/>
              <a:gd name="connsiteX6" fmla="*/ 25186 w 10414171"/>
              <a:gd name="connsiteY6" fmla="*/ 136551 h 3195606"/>
              <a:gd name="connsiteX7" fmla="*/ 40674 w 10414171"/>
              <a:gd name="connsiteY7" fmla="*/ 2460651 h 3195606"/>
              <a:gd name="connsiteX0" fmla="*/ 40674 w 10209660"/>
              <a:gd name="connsiteY0" fmla="*/ 2460651 h 3195606"/>
              <a:gd name="connsiteX1" fmla="*/ 1935238 w 10209660"/>
              <a:gd name="connsiteY1" fmla="*/ 1479576 h 3195606"/>
              <a:gd name="connsiteX2" fmla="*/ 6126238 w 10209660"/>
              <a:gd name="connsiteY2" fmla="*/ 3194076 h 3195606"/>
              <a:gd name="connsiteX3" fmla="*/ 10050538 w 10209660"/>
              <a:gd name="connsiteY3" fmla="*/ 1127151 h 3195606"/>
              <a:gd name="connsiteX4" fmla="*/ 9511050 w 10209660"/>
              <a:gd name="connsiteY4" fmla="*/ 31776 h 3195606"/>
              <a:gd name="connsiteX5" fmla="*/ 3601823 w 10209660"/>
              <a:gd name="connsiteY5" fmla="*/ 50826 h 3195606"/>
              <a:gd name="connsiteX6" fmla="*/ 25186 w 10209660"/>
              <a:gd name="connsiteY6" fmla="*/ 136551 h 3195606"/>
              <a:gd name="connsiteX7" fmla="*/ 40674 w 10209660"/>
              <a:gd name="connsiteY7" fmla="*/ 2460651 h 3195606"/>
              <a:gd name="connsiteX0" fmla="*/ 40674 w 9765651"/>
              <a:gd name="connsiteY0" fmla="*/ 2460651 h 3194281"/>
              <a:gd name="connsiteX1" fmla="*/ 1935238 w 9765651"/>
              <a:gd name="connsiteY1" fmla="*/ 1479576 h 3194281"/>
              <a:gd name="connsiteX2" fmla="*/ 6126238 w 9765651"/>
              <a:gd name="connsiteY2" fmla="*/ 3194076 h 3194281"/>
              <a:gd name="connsiteX3" fmla="*/ 9520534 w 9765651"/>
              <a:gd name="connsiteY3" fmla="*/ 1584351 h 3194281"/>
              <a:gd name="connsiteX4" fmla="*/ 9511050 w 9765651"/>
              <a:gd name="connsiteY4" fmla="*/ 31776 h 3194281"/>
              <a:gd name="connsiteX5" fmla="*/ 3601823 w 9765651"/>
              <a:gd name="connsiteY5" fmla="*/ 50826 h 3194281"/>
              <a:gd name="connsiteX6" fmla="*/ 25186 w 9765651"/>
              <a:gd name="connsiteY6" fmla="*/ 136551 h 3194281"/>
              <a:gd name="connsiteX7" fmla="*/ 40674 w 9765651"/>
              <a:gd name="connsiteY7" fmla="*/ 2460651 h 3194281"/>
              <a:gd name="connsiteX0" fmla="*/ 40674 w 9765651"/>
              <a:gd name="connsiteY0" fmla="*/ 2460651 h 3194281"/>
              <a:gd name="connsiteX1" fmla="*/ 1935238 w 9765651"/>
              <a:gd name="connsiteY1" fmla="*/ 1479576 h 3194281"/>
              <a:gd name="connsiteX2" fmla="*/ 6126238 w 9765651"/>
              <a:gd name="connsiteY2" fmla="*/ 3194076 h 3194281"/>
              <a:gd name="connsiteX3" fmla="*/ 9520534 w 9765651"/>
              <a:gd name="connsiteY3" fmla="*/ 1584351 h 3194281"/>
              <a:gd name="connsiteX4" fmla="*/ 9511050 w 9765651"/>
              <a:gd name="connsiteY4" fmla="*/ 31776 h 3194281"/>
              <a:gd name="connsiteX5" fmla="*/ 3601823 w 9765651"/>
              <a:gd name="connsiteY5" fmla="*/ 50826 h 3194281"/>
              <a:gd name="connsiteX6" fmla="*/ 25186 w 9765651"/>
              <a:gd name="connsiteY6" fmla="*/ 136551 h 3194281"/>
              <a:gd name="connsiteX7" fmla="*/ 40674 w 9765651"/>
              <a:gd name="connsiteY7" fmla="*/ 2460651 h 3194281"/>
              <a:gd name="connsiteX0" fmla="*/ 40674 w 9531431"/>
              <a:gd name="connsiteY0" fmla="*/ 2460651 h 3194281"/>
              <a:gd name="connsiteX1" fmla="*/ 1935238 w 9531431"/>
              <a:gd name="connsiteY1" fmla="*/ 1479576 h 3194281"/>
              <a:gd name="connsiteX2" fmla="*/ 6126238 w 9531431"/>
              <a:gd name="connsiteY2" fmla="*/ 3194076 h 3194281"/>
              <a:gd name="connsiteX3" fmla="*/ 9520534 w 9531431"/>
              <a:gd name="connsiteY3" fmla="*/ 1584351 h 3194281"/>
              <a:gd name="connsiteX4" fmla="*/ 9511050 w 9531431"/>
              <a:gd name="connsiteY4" fmla="*/ 31776 h 3194281"/>
              <a:gd name="connsiteX5" fmla="*/ 3601823 w 9531431"/>
              <a:gd name="connsiteY5" fmla="*/ 50826 h 3194281"/>
              <a:gd name="connsiteX6" fmla="*/ 25186 w 9531431"/>
              <a:gd name="connsiteY6" fmla="*/ 136551 h 3194281"/>
              <a:gd name="connsiteX7" fmla="*/ 40674 w 9531431"/>
              <a:gd name="connsiteY7" fmla="*/ 2460651 h 3194281"/>
              <a:gd name="connsiteX0" fmla="*/ 40674 w 9531431"/>
              <a:gd name="connsiteY0" fmla="*/ 2428875 h 3162505"/>
              <a:gd name="connsiteX1" fmla="*/ 1935238 w 9531431"/>
              <a:gd name="connsiteY1" fmla="*/ 1447800 h 3162505"/>
              <a:gd name="connsiteX2" fmla="*/ 6126238 w 9531431"/>
              <a:gd name="connsiteY2" fmla="*/ 3162300 h 3162505"/>
              <a:gd name="connsiteX3" fmla="*/ 9520534 w 9531431"/>
              <a:gd name="connsiteY3" fmla="*/ 1552575 h 3162505"/>
              <a:gd name="connsiteX4" fmla="*/ 9511050 w 9531431"/>
              <a:gd name="connsiteY4" fmla="*/ 0 h 3162505"/>
              <a:gd name="connsiteX5" fmla="*/ 4818869 w 9531431"/>
              <a:gd name="connsiteY5" fmla="*/ 57150 h 3162505"/>
              <a:gd name="connsiteX6" fmla="*/ 25186 w 9531431"/>
              <a:gd name="connsiteY6" fmla="*/ 104775 h 3162505"/>
              <a:gd name="connsiteX7" fmla="*/ 40674 w 9531431"/>
              <a:gd name="connsiteY7" fmla="*/ 2428875 h 3162505"/>
              <a:gd name="connsiteX0" fmla="*/ 40674 w 9531431"/>
              <a:gd name="connsiteY0" fmla="*/ 2428875 h 3162505"/>
              <a:gd name="connsiteX1" fmla="*/ 1935238 w 9531431"/>
              <a:gd name="connsiteY1" fmla="*/ 1447800 h 3162505"/>
              <a:gd name="connsiteX2" fmla="*/ 6126238 w 9531431"/>
              <a:gd name="connsiteY2" fmla="*/ 3162300 h 3162505"/>
              <a:gd name="connsiteX3" fmla="*/ 9520534 w 9531431"/>
              <a:gd name="connsiteY3" fmla="*/ 1552575 h 3162505"/>
              <a:gd name="connsiteX4" fmla="*/ 9511050 w 9531431"/>
              <a:gd name="connsiteY4" fmla="*/ 0 h 3162505"/>
              <a:gd name="connsiteX5" fmla="*/ 25186 w 9531431"/>
              <a:gd name="connsiteY5" fmla="*/ 104775 h 3162505"/>
              <a:gd name="connsiteX6" fmla="*/ 40674 w 9531431"/>
              <a:gd name="connsiteY6" fmla="*/ 2428875 h 3162505"/>
              <a:gd name="connsiteX0" fmla="*/ 40674 w 9531431"/>
              <a:gd name="connsiteY0" fmla="*/ 2409825 h 3143455"/>
              <a:gd name="connsiteX1" fmla="*/ 1935238 w 9531431"/>
              <a:gd name="connsiteY1" fmla="*/ 1428750 h 3143455"/>
              <a:gd name="connsiteX2" fmla="*/ 6126238 w 9531431"/>
              <a:gd name="connsiteY2" fmla="*/ 3143250 h 3143455"/>
              <a:gd name="connsiteX3" fmla="*/ 9520534 w 9531431"/>
              <a:gd name="connsiteY3" fmla="*/ 1533525 h 3143455"/>
              <a:gd name="connsiteX4" fmla="*/ 9511050 w 9531431"/>
              <a:gd name="connsiteY4" fmla="*/ 0 h 3143455"/>
              <a:gd name="connsiteX5" fmla="*/ 25186 w 9531431"/>
              <a:gd name="connsiteY5" fmla="*/ 85725 h 3143455"/>
              <a:gd name="connsiteX6" fmla="*/ 40674 w 9531431"/>
              <a:gd name="connsiteY6" fmla="*/ 2409825 h 3143455"/>
              <a:gd name="connsiteX0" fmla="*/ 40674 w 9511050"/>
              <a:gd name="connsiteY0" fmla="*/ 2409825 h 3143455"/>
              <a:gd name="connsiteX1" fmla="*/ 1935238 w 9511050"/>
              <a:gd name="connsiteY1" fmla="*/ 1428750 h 3143455"/>
              <a:gd name="connsiteX2" fmla="*/ 6126238 w 9511050"/>
              <a:gd name="connsiteY2" fmla="*/ 3143250 h 3143455"/>
              <a:gd name="connsiteX3" fmla="*/ 9481275 w 9511050"/>
              <a:gd name="connsiteY3" fmla="*/ 1533525 h 3143455"/>
              <a:gd name="connsiteX4" fmla="*/ 9511050 w 9511050"/>
              <a:gd name="connsiteY4" fmla="*/ 0 h 3143455"/>
              <a:gd name="connsiteX5" fmla="*/ 25186 w 9511050"/>
              <a:gd name="connsiteY5" fmla="*/ 85725 h 3143455"/>
              <a:gd name="connsiteX6" fmla="*/ 40674 w 9511050"/>
              <a:gd name="connsiteY6" fmla="*/ 2409825 h 3143455"/>
              <a:gd name="connsiteX0" fmla="*/ 40674 w 9511050"/>
              <a:gd name="connsiteY0" fmla="*/ 2409825 h 3143455"/>
              <a:gd name="connsiteX1" fmla="*/ 1935238 w 9511050"/>
              <a:gd name="connsiteY1" fmla="*/ 1428750 h 3143455"/>
              <a:gd name="connsiteX2" fmla="*/ 6126238 w 9511050"/>
              <a:gd name="connsiteY2" fmla="*/ 3143250 h 3143455"/>
              <a:gd name="connsiteX3" fmla="*/ 9465913 w 9511050"/>
              <a:gd name="connsiteY3" fmla="*/ 1533525 h 3143455"/>
              <a:gd name="connsiteX4" fmla="*/ 9511050 w 9511050"/>
              <a:gd name="connsiteY4" fmla="*/ 0 h 3143455"/>
              <a:gd name="connsiteX5" fmla="*/ 25186 w 9511050"/>
              <a:gd name="connsiteY5" fmla="*/ 85725 h 3143455"/>
              <a:gd name="connsiteX6" fmla="*/ 40674 w 9511050"/>
              <a:gd name="connsiteY6" fmla="*/ 2409825 h 3143455"/>
              <a:gd name="connsiteX0" fmla="*/ 40674 w 9511050"/>
              <a:gd name="connsiteY0" fmla="*/ 2409825 h 3143455"/>
              <a:gd name="connsiteX1" fmla="*/ 1935238 w 9511050"/>
              <a:gd name="connsiteY1" fmla="*/ 1428750 h 3143455"/>
              <a:gd name="connsiteX2" fmla="*/ 6126238 w 9511050"/>
              <a:gd name="connsiteY2" fmla="*/ 3143250 h 3143455"/>
              <a:gd name="connsiteX3" fmla="*/ 9465913 w 9511050"/>
              <a:gd name="connsiteY3" fmla="*/ 1533525 h 3143455"/>
              <a:gd name="connsiteX4" fmla="*/ 9511050 w 9511050"/>
              <a:gd name="connsiteY4" fmla="*/ 0 h 3143455"/>
              <a:gd name="connsiteX5" fmla="*/ 25186 w 9511050"/>
              <a:gd name="connsiteY5" fmla="*/ 85725 h 3143455"/>
              <a:gd name="connsiteX6" fmla="*/ 40674 w 9511050"/>
              <a:gd name="connsiteY6" fmla="*/ 2409825 h 3143455"/>
              <a:gd name="connsiteX0" fmla="*/ 26205 w 9496581"/>
              <a:gd name="connsiteY0" fmla="*/ 2409825 h 3143455"/>
              <a:gd name="connsiteX1" fmla="*/ 1920769 w 9496581"/>
              <a:gd name="connsiteY1" fmla="*/ 1428750 h 3143455"/>
              <a:gd name="connsiteX2" fmla="*/ 6111769 w 9496581"/>
              <a:gd name="connsiteY2" fmla="*/ 3143250 h 3143455"/>
              <a:gd name="connsiteX3" fmla="*/ 9451444 w 9496581"/>
              <a:gd name="connsiteY3" fmla="*/ 1533525 h 3143455"/>
              <a:gd name="connsiteX4" fmla="*/ 9496581 w 9496581"/>
              <a:gd name="connsiteY4" fmla="*/ 0 h 3143455"/>
              <a:gd name="connsiteX5" fmla="*/ 10717 w 9496581"/>
              <a:gd name="connsiteY5" fmla="*/ 85725 h 3143455"/>
              <a:gd name="connsiteX6" fmla="*/ 26205 w 9496581"/>
              <a:gd name="connsiteY6" fmla="*/ 2409825 h 3143455"/>
              <a:gd name="connsiteX0" fmla="*/ 24112 w 9501520"/>
              <a:gd name="connsiteY0" fmla="*/ 2416649 h 3143455"/>
              <a:gd name="connsiteX1" fmla="*/ 1925708 w 9501520"/>
              <a:gd name="connsiteY1" fmla="*/ 1428750 h 3143455"/>
              <a:gd name="connsiteX2" fmla="*/ 6116708 w 9501520"/>
              <a:gd name="connsiteY2" fmla="*/ 3143250 h 3143455"/>
              <a:gd name="connsiteX3" fmla="*/ 9456383 w 9501520"/>
              <a:gd name="connsiteY3" fmla="*/ 1533525 h 3143455"/>
              <a:gd name="connsiteX4" fmla="*/ 9501520 w 9501520"/>
              <a:gd name="connsiteY4" fmla="*/ 0 h 3143455"/>
              <a:gd name="connsiteX5" fmla="*/ 15656 w 9501520"/>
              <a:gd name="connsiteY5" fmla="*/ 85725 h 3143455"/>
              <a:gd name="connsiteX6" fmla="*/ 24112 w 9501520"/>
              <a:gd name="connsiteY6" fmla="*/ 2416649 h 3143455"/>
              <a:gd name="connsiteX0" fmla="*/ 8456 w 9485864"/>
              <a:gd name="connsiteY0" fmla="*/ 2416649 h 3143455"/>
              <a:gd name="connsiteX1" fmla="*/ 1910052 w 9485864"/>
              <a:gd name="connsiteY1" fmla="*/ 1428750 h 3143455"/>
              <a:gd name="connsiteX2" fmla="*/ 6101052 w 9485864"/>
              <a:gd name="connsiteY2" fmla="*/ 3143250 h 3143455"/>
              <a:gd name="connsiteX3" fmla="*/ 9440727 w 9485864"/>
              <a:gd name="connsiteY3" fmla="*/ 1533525 h 3143455"/>
              <a:gd name="connsiteX4" fmla="*/ 9485864 w 9485864"/>
              <a:gd name="connsiteY4" fmla="*/ 0 h 3143455"/>
              <a:gd name="connsiteX5" fmla="*/ 0 w 9485864"/>
              <a:gd name="connsiteY5" fmla="*/ 85725 h 3143455"/>
              <a:gd name="connsiteX6" fmla="*/ 8456 w 9485864"/>
              <a:gd name="connsiteY6" fmla="*/ 2416649 h 3143455"/>
              <a:gd name="connsiteX0" fmla="*/ 8456 w 9485864"/>
              <a:gd name="connsiteY0" fmla="*/ 2416649 h 3143471"/>
              <a:gd name="connsiteX1" fmla="*/ 1910052 w 9485864"/>
              <a:gd name="connsiteY1" fmla="*/ 1655508 h 3143471"/>
              <a:gd name="connsiteX2" fmla="*/ 6101052 w 9485864"/>
              <a:gd name="connsiteY2" fmla="*/ 3143250 h 3143471"/>
              <a:gd name="connsiteX3" fmla="*/ 9440727 w 9485864"/>
              <a:gd name="connsiteY3" fmla="*/ 1533525 h 3143471"/>
              <a:gd name="connsiteX4" fmla="*/ 9485864 w 9485864"/>
              <a:gd name="connsiteY4" fmla="*/ 0 h 3143471"/>
              <a:gd name="connsiteX5" fmla="*/ 0 w 9485864"/>
              <a:gd name="connsiteY5" fmla="*/ 85725 h 3143471"/>
              <a:gd name="connsiteX6" fmla="*/ 8456 w 9485864"/>
              <a:gd name="connsiteY6" fmla="*/ 2416649 h 3143471"/>
              <a:gd name="connsiteX0" fmla="*/ 8456 w 9485864"/>
              <a:gd name="connsiteY0" fmla="*/ 2416649 h 3234163"/>
              <a:gd name="connsiteX1" fmla="*/ 1910052 w 9485864"/>
              <a:gd name="connsiteY1" fmla="*/ 1655508 h 3234163"/>
              <a:gd name="connsiteX2" fmla="*/ 7338608 w 9485864"/>
              <a:gd name="connsiteY2" fmla="*/ 3233954 h 3234163"/>
              <a:gd name="connsiteX3" fmla="*/ 9440727 w 9485864"/>
              <a:gd name="connsiteY3" fmla="*/ 1533525 h 3234163"/>
              <a:gd name="connsiteX4" fmla="*/ 9485864 w 9485864"/>
              <a:gd name="connsiteY4" fmla="*/ 0 h 3234163"/>
              <a:gd name="connsiteX5" fmla="*/ 0 w 9485864"/>
              <a:gd name="connsiteY5" fmla="*/ 85725 h 3234163"/>
              <a:gd name="connsiteX6" fmla="*/ 8456 w 9485864"/>
              <a:gd name="connsiteY6" fmla="*/ 2416649 h 3234163"/>
              <a:gd name="connsiteX0" fmla="*/ 8456 w 9485864"/>
              <a:gd name="connsiteY0" fmla="*/ 2416649 h 3253960"/>
              <a:gd name="connsiteX1" fmla="*/ 1910052 w 9485864"/>
              <a:gd name="connsiteY1" fmla="*/ 1655508 h 3253960"/>
              <a:gd name="connsiteX2" fmla="*/ 7338608 w 9485864"/>
              <a:gd name="connsiteY2" fmla="*/ 3233954 h 3253960"/>
              <a:gd name="connsiteX3" fmla="*/ 9440727 w 9485864"/>
              <a:gd name="connsiteY3" fmla="*/ 1533525 h 3253960"/>
              <a:gd name="connsiteX4" fmla="*/ 9485864 w 9485864"/>
              <a:gd name="connsiteY4" fmla="*/ 0 h 3253960"/>
              <a:gd name="connsiteX5" fmla="*/ 0 w 9485864"/>
              <a:gd name="connsiteY5" fmla="*/ 85725 h 3253960"/>
              <a:gd name="connsiteX6" fmla="*/ 8456 w 9485864"/>
              <a:gd name="connsiteY6" fmla="*/ 2416649 h 3253960"/>
              <a:gd name="connsiteX0" fmla="*/ 8456 w 9485864"/>
              <a:gd name="connsiteY0" fmla="*/ 2416649 h 2450029"/>
              <a:gd name="connsiteX1" fmla="*/ 1910052 w 9485864"/>
              <a:gd name="connsiteY1" fmla="*/ 1655508 h 2450029"/>
              <a:gd name="connsiteX2" fmla="*/ 7387829 w 9485864"/>
              <a:gd name="connsiteY2" fmla="*/ 2355637 h 2450029"/>
              <a:gd name="connsiteX3" fmla="*/ 9440727 w 9485864"/>
              <a:gd name="connsiteY3" fmla="*/ 1533525 h 2450029"/>
              <a:gd name="connsiteX4" fmla="*/ 9485864 w 9485864"/>
              <a:gd name="connsiteY4" fmla="*/ 0 h 2450029"/>
              <a:gd name="connsiteX5" fmla="*/ 0 w 9485864"/>
              <a:gd name="connsiteY5" fmla="*/ 85725 h 2450029"/>
              <a:gd name="connsiteX6" fmla="*/ 8456 w 9485864"/>
              <a:gd name="connsiteY6" fmla="*/ 2416649 h 2450029"/>
              <a:gd name="connsiteX0" fmla="*/ 8456 w 9485864"/>
              <a:gd name="connsiteY0" fmla="*/ 2416649 h 2450029"/>
              <a:gd name="connsiteX1" fmla="*/ 1910052 w 9485864"/>
              <a:gd name="connsiteY1" fmla="*/ 1655508 h 2450029"/>
              <a:gd name="connsiteX2" fmla="*/ 7387829 w 9485864"/>
              <a:gd name="connsiteY2" fmla="*/ 2355637 h 2450029"/>
              <a:gd name="connsiteX3" fmla="*/ 9440727 w 9485864"/>
              <a:gd name="connsiteY3" fmla="*/ 1533525 h 2450029"/>
              <a:gd name="connsiteX4" fmla="*/ 9485864 w 9485864"/>
              <a:gd name="connsiteY4" fmla="*/ 0 h 2450029"/>
              <a:gd name="connsiteX5" fmla="*/ 0 w 9485864"/>
              <a:gd name="connsiteY5" fmla="*/ 85725 h 2450029"/>
              <a:gd name="connsiteX6" fmla="*/ 8456 w 9485864"/>
              <a:gd name="connsiteY6" fmla="*/ 2416649 h 2450029"/>
              <a:gd name="connsiteX0" fmla="*/ 8456 w 9485864"/>
              <a:gd name="connsiteY0" fmla="*/ 2416649 h 2450029"/>
              <a:gd name="connsiteX1" fmla="*/ 1910052 w 9485864"/>
              <a:gd name="connsiteY1" fmla="*/ 1655508 h 2450029"/>
              <a:gd name="connsiteX2" fmla="*/ 7387829 w 9485864"/>
              <a:gd name="connsiteY2" fmla="*/ 2355637 h 2450029"/>
              <a:gd name="connsiteX3" fmla="*/ 9454790 w 9485864"/>
              <a:gd name="connsiteY3" fmla="*/ 1533526 h 2450029"/>
              <a:gd name="connsiteX4" fmla="*/ 9485864 w 9485864"/>
              <a:gd name="connsiteY4" fmla="*/ 0 h 2450029"/>
              <a:gd name="connsiteX5" fmla="*/ 0 w 9485864"/>
              <a:gd name="connsiteY5" fmla="*/ 85725 h 2450029"/>
              <a:gd name="connsiteX6" fmla="*/ 8456 w 9485864"/>
              <a:gd name="connsiteY6" fmla="*/ 2416649 h 2450029"/>
              <a:gd name="connsiteX0" fmla="*/ 8456 w 9485864"/>
              <a:gd name="connsiteY0" fmla="*/ 2416649 h 2450029"/>
              <a:gd name="connsiteX1" fmla="*/ 1910052 w 9485864"/>
              <a:gd name="connsiteY1" fmla="*/ 1655508 h 2450029"/>
              <a:gd name="connsiteX2" fmla="*/ 7387829 w 9485864"/>
              <a:gd name="connsiteY2" fmla="*/ 2355637 h 2450029"/>
              <a:gd name="connsiteX3" fmla="*/ 9454790 w 9485864"/>
              <a:gd name="connsiteY3" fmla="*/ 1533526 h 2450029"/>
              <a:gd name="connsiteX4" fmla="*/ 9485864 w 9485864"/>
              <a:gd name="connsiteY4" fmla="*/ 0 h 2450029"/>
              <a:gd name="connsiteX5" fmla="*/ 0 w 9485864"/>
              <a:gd name="connsiteY5" fmla="*/ 85725 h 2450029"/>
              <a:gd name="connsiteX6" fmla="*/ 8456 w 9485864"/>
              <a:gd name="connsiteY6" fmla="*/ 2416649 h 2450029"/>
              <a:gd name="connsiteX0" fmla="*/ 8456 w 9485864"/>
              <a:gd name="connsiteY0" fmla="*/ 2416649 h 2450029"/>
              <a:gd name="connsiteX1" fmla="*/ 1910052 w 9485864"/>
              <a:gd name="connsiteY1" fmla="*/ 1655508 h 2450029"/>
              <a:gd name="connsiteX2" fmla="*/ 7387829 w 9485864"/>
              <a:gd name="connsiteY2" fmla="*/ 2355637 h 2450029"/>
              <a:gd name="connsiteX3" fmla="*/ 9447759 w 9485864"/>
              <a:gd name="connsiteY3" fmla="*/ 1810888 h 2450029"/>
              <a:gd name="connsiteX4" fmla="*/ 9485864 w 9485864"/>
              <a:gd name="connsiteY4" fmla="*/ 0 h 2450029"/>
              <a:gd name="connsiteX5" fmla="*/ 0 w 9485864"/>
              <a:gd name="connsiteY5" fmla="*/ 85725 h 2450029"/>
              <a:gd name="connsiteX6" fmla="*/ 8456 w 9485864"/>
              <a:gd name="connsiteY6" fmla="*/ 2416649 h 2450029"/>
              <a:gd name="connsiteX0" fmla="*/ 8456 w 9485864"/>
              <a:gd name="connsiteY0" fmla="*/ 2370423 h 2403803"/>
              <a:gd name="connsiteX1" fmla="*/ 1910052 w 9485864"/>
              <a:gd name="connsiteY1" fmla="*/ 1609282 h 2403803"/>
              <a:gd name="connsiteX2" fmla="*/ 7387829 w 9485864"/>
              <a:gd name="connsiteY2" fmla="*/ 2309411 h 2403803"/>
              <a:gd name="connsiteX3" fmla="*/ 9447759 w 9485864"/>
              <a:gd name="connsiteY3" fmla="*/ 1764662 h 2403803"/>
              <a:gd name="connsiteX4" fmla="*/ 9485864 w 9485864"/>
              <a:gd name="connsiteY4" fmla="*/ 0 h 2403803"/>
              <a:gd name="connsiteX5" fmla="*/ 0 w 9485864"/>
              <a:gd name="connsiteY5" fmla="*/ 39499 h 2403803"/>
              <a:gd name="connsiteX6" fmla="*/ 8456 w 9485864"/>
              <a:gd name="connsiteY6" fmla="*/ 2370423 h 2403803"/>
              <a:gd name="connsiteX0" fmla="*/ 8456 w 9485864"/>
              <a:gd name="connsiteY0" fmla="*/ 2330924 h 2364304"/>
              <a:gd name="connsiteX1" fmla="*/ 1910052 w 9485864"/>
              <a:gd name="connsiteY1" fmla="*/ 1569783 h 2364304"/>
              <a:gd name="connsiteX2" fmla="*/ 7387829 w 9485864"/>
              <a:gd name="connsiteY2" fmla="*/ 2269912 h 2364304"/>
              <a:gd name="connsiteX3" fmla="*/ 9447759 w 9485864"/>
              <a:gd name="connsiteY3" fmla="*/ 1725163 h 2364304"/>
              <a:gd name="connsiteX4" fmla="*/ 9485864 w 9485864"/>
              <a:gd name="connsiteY4" fmla="*/ 52955 h 2364304"/>
              <a:gd name="connsiteX5" fmla="*/ 0 w 9485864"/>
              <a:gd name="connsiteY5" fmla="*/ 0 h 2364304"/>
              <a:gd name="connsiteX6" fmla="*/ 8456 w 9485864"/>
              <a:gd name="connsiteY6" fmla="*/ 2330924 h 2364304"/>
              <a:gd name="connsiteX0" fmla="*/ 8456 w 9485864"/>
              <a:gd name="connsiteY0" fmla="*/ 2330924 h 2364304"/>
              <a:gd name="connsiteX1" fmla="*/ 1910052 w 9485864"/>
              <a:gd name="connsiteY1" fmla="*/ 1569783 h 2364304"/>
              <a:gd name="connsiteX2" fmla="*/ 7387829 w 9485864"/>
              <a:gd name="connsiteY2" fmla="*/ 2269912 h 2364304"/>
              <a:gd name="connsiteX3" fmla="*/ 9447759 w 9485864"/>
              <a:gd name="connsiteY3" fmla="*/ 1725163 h 2364304"/>
              <a:gd name="connsiteX4" fmla="*/ 9485864 w 9485864"/>
              <a:gd name="connsiteY4" fmla="*/ 52955 h 2364304"/>
              <a:gd name="connsiteX5" fmla="*/ 0 w 9485864"/>
              <a:gd name="connsiteY5" fmla="*/ 0 h 2364304"/>
              <a:gd name="connsiteX6" fmla="*/ 8456 w 9485864"/>
              <a:gd name="connsiteY6" fmla="*/ 2330924 h 2364304"/>
              <a:gd name="connsiteX0" fmla="*/ 8456 w 9485864"/>
              <a:gd name="connsiteY0" fmla="*/ 2330924 h 2364304"/>
              <a:gd name="connsiteX1" fmla="*/ 1910052 w 9485864"/>
              <a:gd name="connsiteY1" fmla="*/ 1569783 h 2364304"/>
              <a:gd name="connsiteX2" fmla="*/ 7387829 w 9485864"/>
              <a:gd name="connsiteY2" fmla="*/ 2269912 h 2364304"/>
              <a:gd name="connsiteX3" fmla="*/ 9437211 w 9485864"/>
              <a:gd name="connsiteY3" fmla="*/ 1725163 h 2364304"/>
              <a:gd name="connsiteX4" fmla="*/ 9485864 w 9485864"/>
              <a:gd name="connsiteY4" fmla="*/ 52955 h 2364304"/>
              <a:gd name="connsiteX5" fmla="*/ 0 w 9485864"/>
              <a:gd name="connsiteY5" fmla="*/ 0 h 2364304"/>
              <a:gd name="connsiteX6" fmla="*/ 8456 w 9485864"/>
              <a:gd name="connsiteY6" fmla="*/ 2330924 h 2364304"/>
              <a:gd name="connsiteX0" fmla="*/ 8456 w 9448109"/>
              <a:gd name="connsiteY0" fmla="*/ 2330924 h 2364304"/>
              <a:gd name="connsiteX1" fmla="*/ 1910052 w 9448109"/>
              <a:gd name="connsiteY1" fmla="*/ 1569783 h 2364304"/>
              <a:gd name="connsiteX2" fmla="*/ 7387829 w 9448109"/>
              <a:gd name="connsiteY2" fmla="*/ 2269912 h 2364304"/>
              <a:gd name="connsiteX3" fmla="*/ 9437211 w 9448109"/>
              <a:gd name="connsiteY3" fmla="*/ 1725163 h 2364304"/>
              <a:gd name="connsiteX4" fmla="*/ 9443675 w 9448109"/>
              <a:gd name="connsiteY4" fmla="*/ 52955 h 2364304"/>
              <a:gd name="connsiteX5" fmla="*/ 0 w 9448109"/>
              <a:gd name="connsiteY5" fmla="*/ 0 h 2364304"/>
              <a:gd name="connsiteX6" fmla="*/ 8456 w 9448109"/>
              <a:gd name="connsiteY6" fmla="*/ 2330924 h 2364304"/>
              <a:gd name="connsiteX0" fmla="*/ 8456 w 9448579"/>
              <a:gd name="connsiteY0" fmla="*/ 2330924 h 2364304"/>
              <a:gd name="connsiteX1" fmla="*/ 1910052 w 9448579"/>
              <a:gd name="connsiteY1" fmla="*/ 1569783 h 2364304"/>
              <a:gd name="connsiteX2" fmla="*/ 7387829 w 9448579"/>
              <a:gd name="connsiteY2" fmla="*/ 2269912 h 2364304"/>
              <a:gd name="connsiteX3" fmla="*/ 9437211 w 9448579"/>
              <a:gd name="connsiteY3" fmla="*/ 1725163 h 2364304"/>
              <a:gd name="connsiteX4" fmla="*/ 9443675 w 9448579"/>
              <a:gd name="connsiteY4" fmla="*/ 52955 h 2364304"/>
              <a:gd name="connsiteX5" fmla="*/ 0 w 9448579"/>
              <a:gd name="connsiteY5" fmla="*/ 0 h 2364304"/>
              <a:gd name="connsiteX6" fmla="*/ 8456 w 9448579"/>
              <a:gd name="connsiteY6" fmla="*/ 2330924 h 2364304"/>
              <a:gd name="connsiteX0" fmla="*/ 8456 w 9443675"/>
              <a:gd name="connsiteY0" fmla="*/ 2330924 h 2364304"/>
              <a:gd name="connsiteX1" fmla="*/ 1910052 w 9443675"/>
              <a:gd name="connsiteY1" fmla="*/ 1569783 h 2364304"/>
              <a:gd name="connsiteX2" fmla="*/ 7387829 w 9443675"/>
              <a:gd name="connsiteY2" fmla="*/ 2269912 h 2364304"/>
              <a:gd name="connsiteX3" fmla="*/ 9437211 w 9443675"/>
              <a:gd name="connsiteY3" fmla="*/ 1725163 h 2364304"/>
              <a:gd name="connsiteX4" fmla="*/ 9443675 w 9443675"/>
              <a:gd name="connsiteY4" fmla="*/ 52955 h 2364304"/>
              <a:gd name="connsiteX5" fmla="*/ 0 w 9443675"/>
              <a:gd name="connsiteY5" fmla="*/ 0 h 2364304"/>
              <a:gd name="connsiteX6" fmla="*/ 8456 w 9443675"/>
              <a:gd name="connsiteY6" fmla="*/ 2330924 h 2364304"/>
              <a:gd name="connsiteX0" fmla="*/ 8456 w 9443675"/>
              <a:gd name="connsiteY0" fmla="*/ 2330924 h 2364304"/>
              <a:gd name="connsiteX1" fmla="*/ 1910052 w 9443675"/>
              <a:gd name="connsiteY1" fmla="*/ 1569783 h 2364304"/>
              <a:gd name="connsiteX2" fmla="*/ 7387829 w 9443675"/>
              <a:gd name="connsiteY2" fmla="*/ 2269912 h 2364304"/>
              <a:gd name="connsiteX3" fmla="*/ 9437211 w 9443675"/>
              <a:gd name="connsiteY3" fmla="*/ 1725163 h 2364304"/>
              <a:gd name="connsiteX4" fmla="*/ 9443675 w 9443675"/>
              <a:gd name="connsiteY4" fmla="*/ 52955 h 2364304"/>
              <a:gd name="connsiteX5" fmla="*/ 0 w 9443675"/>
              <a:gd name="connsiteY5" fmla="*/ 0 h 2364304"/>
              <a:gd name="connsiteX6" fmla="*/ 8456 w 9443675"/>
              <a:gd name="connsiteY6" fmla="*/ 2330924 h 2364304"/>
              <a:gd name="connsiteX0" fmla="*/ 4940 w 9443675"/>
              <a:gd name="connsiteY0" fmla="*/ 2330924 h 2364304"/>
              <a:gd name="connsiteX1" fmla="*/ 1910052 w 9443675"/>
              <a:gd name="connsiteY1" fmla="*/ 1569783 h 2364304"/>
              <a:gd name="connsiteX2" fmla="*/ 7387829 w 9443675"/>
              <a:gd name="connsiteY2" fmla="*/ 2269912 h 2364304"/>
              <a:gd name="connsiteX3" fmla="*/ 9437211 w 9443675"/>
              <a:gd name="connsiteY3" fmla="*/ 1725163 h 2364304"/>
              <a:gd name="connsiteX4" fmla="*/ 9443675 w 9443675"/>
              <a:gd name="connsiteY4" fmla="*/ 52955 h 2364304"/>
              <a:gd name="connsiteX5" fmla="*/ 0 w 9443675"/>
              <a:gd name="connsiteY5" fmla="*/ 0 h 2364304"/>
              <a:gd name="connsiteX6" fmla="*/ 4940 w 9443675"/>
              <a:gd name="connsiteY6" fmla="*/ 2330924 h 2364304"/>
              <a:gd name="connsiteX0" fmla="*/ 1424 w 9443675"/>
              <a:gd name="connsiteY0" fmla="*/ 2330924 h 2364304"/>
              <a:gd name="connsiteX1" fmla="*/ 1910052 w 9443675"/>
              <a:gd name="connsiteY1" fmla="*/ 1569783 h 2364304"/>
              <a:gd name="connsiteX2" fmla="*/ 7387829 w 9443675"/>
              <a:gd name="connsiteY2" fmla="*/ 2269912 h 2364304"/>
              <a:gd name="connsiteX3" fmla="*/ 9437211 w 9443675"/>
              <a:gd name="connsiteY3" fmla="*/ 1725163 h 2364304"/>
              <a:gd name="connsiteX4" fmla="*/ 9443675 w 9443675"/>
              <a:gd name="connsiteY4" fmla="*/ 52955 h 2364304"/>
              <a:gd name="connsiteX5" fmla="*/ 0 w 9443675"/>
              <a:gd name="connsiteY5" fmla="*/ 0 h 2364304"/>
              <a:gd name="connsiteX6" fmla="*/ 1424 w 9443675"/>
              <a:gd name="connsiteY6" fmla="*/ 2330924 h 2364304"/>
              <a:gd name="connsiteX0" fmla="*/ 1424 w 9440144"/>
              <a:gd name="connsiteY0" fmla="*/ 2330924 h 2364304"/>
              <a:gd name="connsiteX1" fmla="*/ 1910052 w 9440144"/>
              <a:gd name="connsiteY1" fmla="*/ 1569783 h 2364304"/>
              <a:gd name="connsiteX2" fmla="*/ 7387829 w 9440144"/>
              <a:gd name="connsiteY2" fmla="*/ 2269912 h 2364304"/>
              <a:gd name="connsiteX3" fmla="*/ 9437211 w 9440144"/>
              <a:gd name="connsiteY3" fmla="*/ 1725163 h 2364304"/>
              <a:gd name="connsiteX4" fmla="*/ 9426096 w 9440144"/>
              <a:gd name="connsiteY4" fmla="*/ 12505 h 2364304"/>
              <a:gd name="connsiteX5" fmla="*/ 0 w 9440144"/>
              <a:gd name="connsiteY5" fmla="*/ 0 h 2364304"/>
              <a:gd name="connsiteX6" fmla="*/ 1424 w 9440144"/>
              <a:gd name="connsiteY6" fmla="*/ 2330924 h 2364304"/>
              <a:gd name="connsiteX0" fmla="*/ 1424 w 9430565"/>
              <a:gd name="connsiteY0" fmla="*/ 2330924 h 2364304"/>
              <a:gd name="connsiteX1" fmla="*/ 1910052 w 9430565"/>
              <a:gd name="connsiteY1" fmla="*/ 1569783 h 2364304"/>
              <a:gd name="connsiteX2" fmla="*/ 7387829 w 9430565"/>
              <a:gd name="connsiteY2" fmla="*/ 2269912 h 2364304"/>
              <a:gd name="connsiteX3" fmla="*/ 9426664 w 9430565"/>
              <a:gd name="connsiteY3" fmla="*/ 1730942 h 2364304"/>
              <a:gd name="connsiteX4" fmla="*/ 9426096 w 9430565"/>
              <a:gd name="connsiteY4" fmla="*/ 12505 h 2364304"/>
              <a:gd name="connsiteX5" fmla="*/ 0 w 9430565"/>
              <a:gd name="connsiteY5" fmla="*/ 0 h 2364304"/>
              <a:gd name="connsiteX6" fmla="*/ 1424 w 9430565"/>
              <a:gd name="connsiteY6" fmla="*/ 2330924 h 2364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30565" h="2364304">
                <a:moveTo>
                  <a:pt x="1424" y="2330924"/>
                </a:moveTo>
                <a:cubicBezTo>
                  <a:pt x="319766" y="2554761"/>
                  <a:pt x="678985" y="1579952"/>
                  <a:pt x="1910052" y="1569783"/>
                </a:cubicBezTo>
                <a:cubicBezTo>
                  <a:pt x="3141119" y="1559614"/>
                  <a:pt x="6135060" y="2243052"/>
                  <a:pt x="7387829" y="2269912"/>
                </a:cubicBezTo>
                <a:cubicBezTo>
                  <a:pt x="8640598" y="2296772"/>
                  <a:pt x="9333644" y="2281107"/>
                  <a:pt x="9426664" y="1730942"/>
                </a:cubicBezTo>
                <a:cubicBezTo>
                  <a:pt x="9439700" y="1137217"/>
                  <a:pt x="9414945" y="1009328"/>
                  <a:pt x="9426096" y="12505"/>
                </a:cubicBezTo>
                <a:lnTo>
                  <a:pt x="0" y="0"/>
                </a:lnTo>
                <a:cubicBezTo>
                  <a:pt x="8114" y="759133"/>
                  <a:pt x="-2695" y="1992787"/>
                  <a:pt x="1424" y="2330924"/>
                </a:cubicBezTo>
                <a:close/>
              </a:path>
            </a:pathLst>
          </a:custGeom>
          <a:solidFill>
            <a:srgbClr val="348E90"/>
          </a:solidFill>
          <a:ln w="3175">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800" dirty="0"/>
          </a:p>
        </p:txBody>
      </p:sp>
      <p:sp>
        <p:nvSpPr>
          <p:cNvPr id="6" name="Google Shape;133;g61ca4f9afc_1_413">
            <a:extLst>
              <a:ext uri="{FF2B5EF4-FFF2-40B4-BE49-F238E27FC236}">
                <a16:creationId xmlns:a16="http://schemas.microsoft.com/office/drawing/2014/main" id="{1B86F292-1AA4-6C97-029F-987231485882}"/>
              </a:ext>
            </a:extLst>
          </p:cNvPr>
          <p:cNvSpPr/>
          <p:nvPr userDrawn="1"/>
        </p:nvSpPr>
        <p:spPr>
          <a:xfrm>
            <a:off x="4105074" y="4378539"/>
            <a:ext cx="4940648" cy="261056"/>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rgbClr val="000000"/>
              </a:buClr>
              <a:buSzPts val="1000"/>
              <a:buFont typeface="Arial"/>
              <a:buNone/>
            </a:pPr>
            <a:r>
              <a:rPr lang="en-US" sz="2400" b="1" i="0" u="none" strike="noStrike" cap="none" dirty="0">
                <a:solidFill>
                  <a:schemeClr val="bg2">
                    <a:lumMod val="75000"/>
                    <a:lumOff val="25000"/>
                  </a:schemeClr>
                </a:solidFill>
                <a:latin typeface="Raleway" pitchFamily="2" charset="0"/>
                <a:ea typeface="Calibri"/>
                <a:cs typeface="Calibri"/>
                <a:sym typeface="Calibri"/>
              </a:rPr>
              <a:t>•</a:t>
            </a:r>
            <a:r>
              <a:rPr lang="en-US" sz="1600" b="1" i="0" u="none" strike="noStrike" cap="none" dirty="0">
                <a:solidFill>
                  <a:schemeClr val="bg2">
                    <a:lumMod val="75000"/>
                    <a:lumOff val="25000"/>
                  </a:schemeClr>
                </a:solidFill>
                <a:latin typeface="Raleway" pitchFamily="2" charset="0"/>
                <a:ea typeface="Calibri"/>
                <a:cs typeface="Calibri"/>
                <a:sym typeface="Calibri"/>
              </a:rPr>
              <a:t>  NEW DELHI </a:t>
            </a:r>
            <a:r>
              <a:rPr lang="en-US" sz="2400" b="1" i="0" u="none" strike="noStrike" cap="none" dirty="0">
                <a:solidFill>
                  <a:schemeClr val="bg2">
                    <a:lumMod val="75000"/>
                    <a:lumOff val="25000"/>
                  </a:schemeClr>
                </a:solidFill>
                <a:latin typeface="Raleway" pitchFamily="2" charset="0"/>
                <a:ea typeface="Calibri"/>
                <a:cs typeface="Calibri"/>
                <a:sym typeface="Calibri"/>
              </a:rPr>
              <a:t>•</a:t>
            </a:r>
            <a:r>
              <a:rPr lang="en-US" sz="1600" b="1" i="0" u="none" strike="noStrike" cap="none" dirty="0">
                <a:solidFill>
                  <a:schemeClr val="bg2">
                    <a:lumMod val="75000"/>
                    <a:lumOff val="25000"/>
                  </a:schemeClr>
                </a:solidFill>
                <a:latin typeface="Raleway" pitchFamily="2" charset="0"/>
                <a:ea typeface="Calibri"/>
                <a:cs typeface="Calibri"/>
                <a:sym typeface="Calibri"/>
              </a:rPr>
              <a:t>  BANGALORE  </a:t>
            </a:r>
            <a:r>
              <a:rPr lang="en-US" sz="2400" b="1" i="0" u="none" strike="noStrike" cap="none" dirty="0">
                <a:solidFill>
                  <a:schemeClr val="bg2">
                    <a:lumMod val="75000"/>
                    <a:lumOff val="25000"/>
                  </a:schemeClr>
                </a:solidFill>
                <a:latin typeface="Raleway" pitchFamily="2" charset="0"/>
                <a:ea typeface="Calibri"/>
                <a:cs typeface="Calibri"/>
                <a:sym typeface="Calibri"/>
              </a:rPr>
              <a:t>•</a:t>
            </a:r>
            <a:r>
              <a:rPr lang="en-US" sz="1600" b="1" i="0" u="none" strike="noStrike" cap="none" dirty="0">
                <a:solidFill>
                  <a:schemeClr val="bg2">
                    <a:lumMod val="75000"/>
                    <a:lumOff val="25000"/>
                  </a:schemeClr>
                </a:solidFill>
                <a:latin typeface="Raleway" pitchFamily="2" charset="0"/>
                <a:ea typeface="Calibri"/>
                <a:cs typeface="Calibri"/>
                <a:sym typeface="Calibri"/>
              </a:rPr>
              <a:t> UNITED STATES  </a:t>
            </a:r>
          </a:p>
        </p:txBody>
      </p:sp>
      <p:sp>
        <p:nvSpPr>
          <p:cNvPr id="7" name="Rectangle 6">
            <a:extLst>
              <a:ext uri="{FF2B5EF4-FFF2-40B4-BE49-F238E27FC236}">
                <a16:creationId xmlns:a16="http://schemas.microsoft.com/office/drawing/2014/main" id="{E2DA6A14-BE07-7213-405D-4CA2EBA1A206}"/>
              </a:ext>
            </a:extLst>
          </p:cNvPr>
          <p:cNvSpPr/>
          <p:nvPr userDrawn="1"/>
        </p:nvSpPr>
        <p:spPr>
          <a:xfrm>
            <a:off x="210904" y="4766795"/>
            <a:ext cx="8640305" cy="369332"/>
          </a:xfrm>
          <a:prstGeom prst="rect">
            <a:avLst/>
          </a:prstGeom>
        </p:spPr>
        <p:txBody>
          <a:bodyPr wrap="square">
            <a:spAutoFit/>
          </a:bodyPr>
          <a:lstStyle/>
          <a:p>
            <a:r>
              <a:rPr lang="en-IN" sz="900" b="1" i="0" u="none" strike="noStrike" dirty="0">
                <a:solidFill>
                  <a:schemeClr val="bg1"/>
                </a:solidFill>
                <a:effectLst/>
                <a:latin typeface="Calibri" panose="020F0502020204030204" pitchFamily="34" charset="0"/>
                <a:cs typeface="Calibri" panose="020F0502020204030204" pitchFamily="34" charset="0"/>
              </a:rPr>
              <a:t>Disclaimer:</a:t>
            </a:r>
            <a:r>
              <a:rPr lang="en-IN" sz="900" b="0" i="0" u="none" strike="noStrike" dirty="0">
                <a:solidFill>
                  <a:schemeClr val="bg1"/>
                </a:solidFill>
                <a:effectLst/>
                <a:latin typeface="Calibri" panose="020F0502020204030204" pitchFamily="34" charset="0"/>
                <a:cs typeface="Calibri" panose="020F0502020204030204" pitchFamily="34" charset="0"/>
              </a:rPr>
              <a:t> The information produced in this document is proprietor knowledge of ALabs AI Private Limited, dba Scaletrix.AI,  ©, 2017-2023. Unauthorized use or duplication of this material or any part of this material, including data, in any form without explicit and written permission will attract legal action.</a:t>
            </a:r>
            <a:endParaRPr lang="en-GB" sz="900" kern="1200" dirty="0">
              <a:solidFill>
                <a:schemeClr val="bg1"/>
              </a:solidFill>
              <a:effectLst/>
              <a:latin typeface="Calibri" panose="020F0502020204030204" pitchFamily="34" charset="0"/>
              <a:ea typeface="+mn-ea"/>
              <a:cs typeface="Calibri" panose="020F0502020204030204" pitchFamily="34" charset="0"/>
            </a:endParaRPr>
          </a:p>
        </p:txBody>
      </p:sp>
      <p:pic>
        <p:nvPicPr>
          <p:cNvPr id="8" name="Picture 7">
            <a:extLst>
              <a:ext uri="{FF2B5EF4-FFF2-40B4-BE49-F238E27FC236}">
                <a16:creationId xmlns:a16="http://schemas.microsoft.com/office/drawing/2014/main" id="{A9B28688-2EB4-2123-29C3-E4FD02DA4DBE}"/>
              </a:ext>
            </a:extLst>
          </p:cNvPr>
          <p:cNvPicPr>
            <a:picLocks noChangeAspect="1"/>
          </p:cNvPicPr>
          <p:nvPr userDrawn="1"/>
        </p:nvPicPr>
        <p:blipFill rotWithShape="1">
          <a:blip r:embed="rId2"/>
          <a:srcRect l="7158" t="10561" r="8984" b="14075"/>
          <a:stretch/>
        </p:blipFill>
        <p:spPr>
          <a:xfrm>
            <a:off x="135177" y="168923"/>
            <a:ext cx="2677768" cy="714447"/>
          </a:xfrm>
          <a:prstGeom prst="rect">
            <a:avLst/>
          </a:prstGeom>
        </p:spPr>
      </p:pic>
      <p:pic>
        <p:nvPicPr>
          <p:cNvPr id="9" name="Picture 8" descr="A hand shaking with a circuit board&#10;&#10;Description automatically generated">
            <a:extLst>
              <a:ext uri="{FF2B5EF4-FFF2-40B4-BE49-F238E27FC236}">
                <a16:creationId xmlns:a16="http://schemas.microsoft.com/office/drawing/2014/main" id="{E40CF6E5-4E72-534F-61DB-10D6B6744243}"/>
              </a:ext>
            </a:extLst>
          </p:cNvPr>
          <p:cNvPicPr>
            <a:picLocks noChangeAspect="1"/>
          </p:cNvPicPr>
          <p:nvPr userDrawn="1"/>
        </p:nvPicPr>
        <p:blipFill>
          <a:blip r:embed="rId3"/>
          <a:stretch>
            <a:fillRect/>
          </a:stretch>
        </p:blipFill>
        <p:spPr>
          <a:xfrm>
            <a:off x="368569" y="1526420"/>
            <a:ext cx="4027266" cy="2265337"/>
          </a:xfrm>
          <a:prstGeom prst="rect">
            <a:avLst/>
          </a:prstGeom>
          <a:effectLst>
            <a:softEdge rad="203200"/>
          </a:effectLst>
        </p:spPr>
      </p:pic>
      <p:sp>
        <p:nvSpPr>
          <p:cNvPr id="11" name="TextBox 10">
            <a:extLst>
              <a:ext uri="{FF2B5EF4-FFF2-40B4-BE49-F238E27FC236}">
                <a16:creationId xmlns:a16="http://schemas.microsoft.com/office/drawing/2014/main" id="{65A17843-D261-8EFC-118D-00F0D03E98B6}"/>
              </a:ext>
            </a:extLst>
          </p:cNvPr>
          <p:cNvSpPr txBox="1"/>
          <p:nvPr userDrawn="1"/>
        </p:nvSpPr>
        <p:spPr>
          <a:xfrm>
            <a:off x="2167889" y="3939417"/>
            <a:ext cx="6969627" cy="400110"/>
          </a:xfrm>
          <a:prstGeom prst="rect">
            <a:avLst/>
          </a:prstGeom>
          <a:noFill/>
        </p:spPr>
        <p:txBody>
          <a:bodyPr wrap="square" rtlCol="0">
            <a:noAutofit/>
          </a:bodyPr>
          <a:lstStyle/>
          <a:p>
            <a:pPr marL="0" marR="0" lvl="0" indent="0" algn="r" defTabSz="914378" rtl="0" eaLnBrk="1" fontAlgn="auto" latinLnBrk="0" hangingPunct="1">
              <a:lnSpc>
                <a:spcPct val="100000"/>
              </a:lnSpc>
              <a:spcBef>
                <a:spcPts val="0"/>
              </a:spcBef>
              <a:spcAft>
                <a:spcPts val="0"/>
              </a:spcAft>
              <a:buClr>
                <a:srgbClr val="000000"/>
              </a:buClr>
              <a:buSzTx/>
              <a:buFont typeface="Arial"/>
              <a:buNone/>
              <a:tabLst/>
              <a:defRPr/>
            </a:pPr>
            <a:r>
              <a:rPr lang="en-IN" sz="2000" b="1" dirty="0">
                <a:solidFill>
                  <a:schemeClr val="tx1"/>
                </a:solidFill>
                <a:latin typeface="Raleway" pitchFamily="2" charset="0"/>
                <a:ea typeface="Raleway"/>
                <a:cs typeface="Raleway"/>
                <a:sym typeface="Raleway"/>
              </a:rPr>
              <a:t>Unleash Growth with Digital Transformation &amp; Analytics</a:t>
            </a:r>
          </a:p>
        </p:txBody>
      </p:sp>
      <p:pic>
        <p:nvPicPr>
          <p:cNvPr id="5" name="Picture 4">
            <a:extLst>
              <a:ext uri="{FF2B5EF4-FFF2-40B4-BE49-F238E27FC236}">
                <a16:creationId xmlns:a16="http://schemas.microsoft.com/office/drawing/2014/main" id="{A2304372-7439-DD33-9CB7-28CBD059919F}"/>
              </a:ext>
            </a:extLst>
          </p:cNvPr>
          <p:cNvPicPr>
            <a:picLocks noChangeAspect="1"/>
          </p:cNvPicPr>
          <p:nvPr userDrawn="1"/>
        </p:nvPicPr>
        <p:blipFill>
          <a:blip r:embed="rId4"/>
          <a:stretch>
            <a:fillRect/>
          </a:stretch>
        </p:blipFill>
        <p:spPr>
          <a:xfrm>
            <a:off x="4664867" y="2353536"/>
            <a:ext cx="4210050" cy="952500"/>
          </a:xfrm>
          <a:prstGeom prst="rect">
            <a:avLst/>
          </a:prstGeom>
        </p:spPr>
      </p:pic>
    </p:spTree>
    <p:extLst>
      <p:ext uri="{BB962C8B-B14F-4D97-AF65-F5344CB8AC3E}">
        <p14:creationId xmlns:p14="http://schemas.microsoft.com/office/powerpoint/2010/main" val="3926927115"/>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21"/>
        <p:cNvGrpSpPr/>
        <p:nvPr/>
      </p:nvGrpSpPr>
      <p:grpSpPr>
        <a:xfrm>
          <a:off x="0" y="0"/>
          <a:ext cx="0" cy="0"/>
          <a:chOff x="0" y="0"/>
          <a:chExt cx="0" cy="0"/>
        </a:xfrm>
      </p:grpSpPr>
      <p:sp>
        <p:nvSpPr>
          <p:cNvPr id="23" name="Google Shape;23;p3"/>
          <p:cNvSpPr txBox="1">
            <a:spLocks noGrp="1"/>
          </p:cNvSpPr>
          <p:nvPr>
            <p:ph type="title"/>
          </p:nvPr>
        </p:nvSpPr>
        <p:spPr>
          <a:xfrm>
            <a:off x="311700" y="3216814"/>
            <a:ext cx="8571300" cy="9420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a:latin typeface="Raleway" pitchFamily="2" charset="0"/>
              </a:defRPr>
            </a:lvl1pPr>
            <a:lvl2pPr lvl="1" algn="ctr">
              <a:spcBef>
                <a:spcPts val="0"/>
              </a:spcBef>
              <a:spcAft>
                <a:spcPts val="0"/>
              </a:spcAft>
              <a:buSzPts val="3600"/>
              <a:buNone/>
              <a:defRPr/>
            </a:lvl2pPr>
            <a:lvl3pPr lvl="2" algn="ctr">
              <a:spcBef>
                <a:spcPts val="0"/>
              </a:spcBef>
              <a:spcAft>
                <a:spcPts val="0"/>
              </a:spcAft>
              <a:buSzPts val="3600"/>
              <a:buNone/>
              <a:defRPr/>
            </a:lvl3pPr>
            <a:lvl4pPr lvl="3" algn="ctr">
              <a:spcBef>
                <a:spcPts val="0"/>
              </a:spcBef>
              <a:spcAft>
                <a:spcPts val="0"/>
              </a:spcAft>
              <a:buSzPts val="3600"/>
              <a:buNone/>
              <a:defRPr/>
            </a:lvl4pPr>
            <a:lvl5pPr lvl="4" algn="ctr">
              <a:spcBef>
                <a:spcPts val="0"/>
              </a:spcBef>
              <a:spcAft>
                <a:spcPts val="0"/>
              </a:spcAft>
              <a:buSzPts val="3600"/>
              <a:buNone/>
              <a:defRPr/>
            </a:lvl5pPr>
            <a:lvl6pPr lvl="5" algn="ctr">
              <a:spcBef>
                <a:spcPts val="0"/>
              </a:spcBef>
              <a:spcAft>
                <a:spcPts val="0"/>
              </a:spcAft>
              <a:buSzPts val="3600"/>
              <a:buNone/>
              <a:defRPr/>
            </a:lvl6pPr>
            <a:lvl7pPr lvl="6" algn="ctr">
              <a:spcBef>
                <a:spcPts val="0"/>
              </a:spcBef>
              <a:spcAft>
                <a:spcPts val="0"/>
              </a:spcAft>
              <a:buSzPts val="3600"/>
              <a:buNone/>
              <a:defRPr/>
            </a:lvl7pPr>
            <a:lvl8pPr lvl="7" algn="ctr">
              <a:spcBef>
                <a:spcPts val="0"/>
              </a:spcBef>
              <a:spcAft>
                <a:spcPts val="0"/>
              </a:spcAft>
              <a:buSzPts val="3600"/>
              <a:buNone/>
              <a:defRPr/>
            </a:lvl8pPr>
            <a:lvl9pPr lvl="8" algn="ctr">
              <a:spcBef>
                <a:spcPts val="0"/>
              </a:spcBef>
              <a:spcAft>
                <a:spcPts val="0"/>
              </a:spcAft>
              <a:buSzPts val="3600"/>
              <a:buNone/>
              <a:defRPr/>
            </a:lvl9pPr>
          </a:lstStyle>
          <a:p>
            <a:endParaRPr dirty="0"/>
          </a:p>
        </p:txBody>
      </p:sp>
      <p:sp>
        <p:nvSpPr>
          <p:cNvPr id="2" name="Google Shape;8;p1">
            <a:extLst>
              <a:ext uri="{FF2B5EF4-FFF2-40B4-BE49-F238E27FC236}">
                <a16:creationId xmlns:a16="http://schemas.microsoft.com/office/drawing/2014/main" id="{9DF37ADA-1D1E-F64E-723D-3F6E9A12009A}"/>
              </a:ext>
            </a:extLst>
          </p:cNvPr>
          <p:cNvSpPr txBox="1">
            <a:spLocks noGrp="1"/>
          </p:cNvSpPr>
          <p:nvPr>
            <p:ph type="sldNum" idx="12"/>
          </p:nvPr>
        </p:nvSpPr>
        <p:spPr>
          <a:xfrm>
            <a:off x="8492930" y="4810835"/>
            <a:ext cx="548700" cy="266454"/>
          </a:xfrm>
          <a:prstGeom prst="rect">
            <a:avLst/>
          </a:prstGeom>
          <a:noFill/>
          <a:ln>
            <a:noFill/>
          </a:ln>
        </p:spPr>
        <p:txBody>
          <a:bodyPr spcFirstLastPara="1" wrap="square" lIns="91425" tIns="91425" rIns="91425" bIns="91425" anchor="ctr" anchorCtr="0">
            <a:normAutofit/>
          </a:bodyPr>
          <a:lstStyle>
            <a:lvl1pPr lvl="0" algn="r">
              <a:buNone/>
              <a:defRPr sz="1000">
                <a:solidFill>
                  <a:schemeClr val="bg1"/>
                </a:solidFill>
                <a:latin typeface="Raleway" pitchFamily="2" charset="0"/>
                <a:ea typeface="Open Sans"/>
                <a:cs typeface="Open Sans"/>
                <a:sym typeface="Open Sans"/>
              </a:defRPr>
            </a:lvl1pPr>
            <a:lvl2pPr lvl="1" algn="r">
              <a:buNone/>
              <a:defRPr sz="1000">
                <a:solidFill>
                  <a:schemeClr val="dk2"/>
                </a:solidFill>
                <a:latin typeface="Open Sans"/>
                <a:ea typeface="Open Sans"/>
                <a:cs typeface="Open Sans"/>
                <a:sym typeface="Open Sans"/>
              </a:defRPr>
            </a:lvl2pPr>
            <a:lvl3pPr lvl="2" algn="r">
              <a:buNone/>
              <a:defRPr sz="1000">
                <a:solidFill>
                  <a:schemeClr val="dk2"/>
                </a:solidFill>
                <a:latin typeface="Open Sans"/>
                <a:ea typeface="Open Sans"/>
                <a:cs typeface="Open Sans"/>
                <a:sym typeface="Open Sans"/>
              </a:defRPr>
            </a:lvl3pPr>
            <a:lvl4pPr lvl="3" algn="r">
              <a:buNone/>
              <a:defRPr sz="1000">
                <a:solidFill>
                  <a:schemeClr val="dk2"/>
                </a:solidFill>
                <a:latin typeface="Open Sans"/>
                <a:ea typeface="Open Sans"/>
                <a:cs typeface="Open Sans"/>
                <a:sym typeface="Open Sans"/>
              </a:defRPr>
            </a:lvl4pPr>
            <a:lvl5pPr lvl="4" algn="r">
              <a:buNone/>
              <a:defRPr sz="1000">
                <a:solidFill>
                  <a:schemeClr val="dk2"/>
                </a:solidFill>
                <a:latin typeface="Open Sans"/>
                <a:ea typeface="Open Sans"/>
                <a:cs typeface="Open Sans"/>
                <a:sym typeface="Open Sans"/>
              </a:defRPr>
            </a:lvl5pPr>
            <a:lvl6pPr lvl="5" algn="r">
              <a:buNone/>
              <a:defRPr sz="1000">
                <a:solidFill>
                  <a:schemeClr val="dk2"/>
                </a:solidFill>
                <a:latin typeface="Open Sans"/>
                <a:ea typeface="Open Sans"/>
                <a:cs typeface="Open Sans"/>
                <a:sym typeface="Open Sans"/>
              </a:defRPr>
            </a:lvl6pPr>
            <a:lvl7pPr lvl="6" algn="r">
              <a:buNone/>
              <a:defRPr sz="1000">
                <a:solidFill>
                  <a:schemeClr val="dk2"/>
                </a:solidFill>
                <a:latin typeface="Open Sans"/>
                <a:ea typeface="Open Sans"/>
                <a:cs typeface="Open Sans"/>
                <a:sym typeface="Open Sans"/>
              </a:defRPr>
            </a:lvl7pPr>
            <a:lvl8pPr lvl="7" algn="r">
              <a:buNone/>
              <a:defRPr sz="1000">
                <a:solidFill>
                  <a:schemeClr val="dk2"/>
                </a:solidFill>
                <a:latin typeface="Open Sans"/>
                <a:ea typeface="Open Sans"/>
                <a:cs typeface="Open Sans"/>
                <a:sym typeface="Open Sans"/>
              </a:defRPr>
            </a:lvl8pPr>
            <a:lvl9pPr lvl="8" algn="r">
              <a:buNone/>
              <a:defRPr sz="1000">
                <a:solidFill>
                  <a:schemeClr val="dk2"/>
                </a:solidFill>
                <a:latin typeface="Open Sans"/>
                <a:ea typeface="Open Sans"/>
                <a:cs typeface="Open Sans"/>
                <a:sym typeface="Open Sans"/>
              </a:defRPr>
            </a:lvl9pPr>
          </a:lstStyle>
          <a:p>
            <a:fld id="{00000000-1234-1234-1234-123412341234}" type="slidenum">
              <a:rPr lang="en" smtClean="0"/>
              <a:pPr/>
              <a:t>‹#›</a:t>
            </a:fld>
            <a:endParaRPr lang="en" dirty="0"/>
          </a:p>
        </p:txBody>
      </p:sp>
      <p:pic>
        <p:nvPicPr>
          <p:cNvPr id="6" name="Picture 5">
            <a:extLst>
              <a:ext uri="{FF2B5EF4-FFF2-40B4-BE49-F238E27FC236}">
                <a16:creationId xmlns:a16="http://schemas.microsoft.com/office/drawing/2014/main" id="{D24DD5F3-83EC-6AD6-1384-44FB5547A04C}"/>
              </a:ext>
            </a:extLst>
          </p:cNvPr>
          <p:cNvPicPr>
            <a:picLocks noChangeAspect="1"/>
          </p:cNvPicPr>
          <p:nvPr userDrawn="1"/>
        </p:nvPicPr>
        <p:blipFill rotWithShape="1">
          <a:blip r:embed="rId2"/>
          <a:srcRect t="14381" b="10083"/>
          <a:stretch/>
        </p:blipFill>
        <p:spPr>
          <a:xfrm>
            <a:off x="-10478" y="4778374"/>
            <a:ext cx="1629531" cy="365126"/>
          </a:xfrm>
          <a:prstGeom prst="rect">
            <a:avLst/>
          </a:prstGeom>
        </p:spPr>
      </p:pic>
    </p:spTree>
    <p:extLst>
      <p:ext uri="{BB962C8B-B14F-4D97-AF65-F5344CB8AC3E}">
        <p14:creationId xmlns:p14="http://schemas.microsoft.com/office/powerpoint/2010/main" val="2988931564"/>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61"/>
        <p:cNvGrpSpPr/>
        <p:nvPr/>
      </p:nvGrpSpPr>
      <p:grpSpPr>
        <a:xfrm>
          <a:off x="0" y="0"/>
          <a:ext cx="0" cy="0"/>
          <a:chOff x="0" y="0"/>
          <a:chExt cx="0" cy="0"/>
        </a:xfrm>
      </p:grpSpPr>
      <p:sp>
        <p:nvSpPr>
          <p:cNvPr id="62" name="Google Shape;62;p10"/>
          <p:cNvSpPr txBox="1">
            <a:spLocks noGrp="1"/>
          </p:cNvSpPr>
          <p:nvPr>
            <p:ph type="body" idx="1"/>
          </p:nvPr>
        </p:nvSpPr>
        <p:spPr>
          <a:xfrm>
            <a:off x="811053" y="3952592"/>
            <a:ext cx="5998800" cy="598800"/>
          </a:xfrm>
          <a:prstGeom prst="rect">
            <a:avLst/>
          </a:prstGeom>
        </p:spPr>
        <p:txBody>
          <a:bodyPr spcFirstLastPara="1" wrap="square" lIns="91425" tIns="91425" rIns="91425" bIns="91425" anchor="ctr" anchorCtr="0">
            <a:normAutofit/>
          </a:bodyPr>
          <a:lstStyle>
            <a:lvl1pPr marL="457189" lvl="0" indent="-228594">
              <a:lnSpc>
                <a:spcPct val="100000"/>
              </a:lnSpc>
              <a:spcBef>
                <a:spcPts val="0"/>
              </a:spcBef>
              <a:spcAft>
                <a:spcPts val="0"/>
              </a:spcAft>
              <a:buSzPts val="2400"/>
              <a:buFont typeface="PT Sans Narrow"/>
              <a:buNone/>
              <a:defRPr sz="2400">
                <a:latin typeface="Raleway" pitchFamily="2" charset="0"/>
                <a:ea typeface="Raleway" pitchFamily="2" charset="0"/>
                <a:cs typeface="Raleway" pitchFamily="2" charset="0"/>
                <a:sym typeface="PT Sans Narrow"/>
              </a:defRPr>
            </a:lvl1pPr>
          </a:lstStyle>
          <a:p>
            <a:endParaRPr dirty="0"/>
          </a:p>
        </p:txBody>
      </p:sp>
      <p:sp>
        <p:nvSpPr>
          <p:cNvPr id="6" name="Slide Number Placeholder 5">
            <a:extLst>
              <a:ext uri="{FF2B5EF4-FFF2-40B4-BE49-F238E27FC236}">
                <a16:creationId xmlns:a16="http://schemas.microsoft.com/office/drawing/2014/main" id="{2D49176E-C771-72C8-F8E5-906AAEAB5941}"/>
              </a:ext>
            </a:extLst>
          </p:cNvPr>
          <p:cNvSpPr>
            <a:spLocks noGrp="1"/>
          </p:cNvSpPr>
          <p:nvPr>
            <p:ph type="sldNum" sz="quarter" idx="12"/>
          </p:nvPr>
        </p:nvSpPr>
        <p:spPr>
          <a:xfrm>
            <a:off x="8492930" y="4810835"/>
            <a:ext cx="548700" cy="266454"/>
          </a:xfrm>
          <a:prstGeom prst="rect">
            <a:avLst/>
          </a:prstGeom>
        </p:spPr>
        <p:txBody>
          <a:bodyPr/>
          <a:lstStyle>
            <a:lvl1pPr>
              <a:defRPr>
                <a:latin typeface="Raleway" pitchFamily="2" charset="0"/>
              </a:defRPr>
            </a:lvl1pPr>
          </a:lstStyle>
          <a:p>
            <a:fld id="{66B530E6-33B2-49CF-A736-7C25316E718C}" type="slidenum">
              <a:rPr lang="en-US" smtClean="0"/>
              <a:pPr/>
              <a:t>‹#›</a:t>
            </a:fld>
            <a:endParaRPr lang="en-US" dirty="0"/>
          </a:p>
        </p:txBody>
      </p:sp>
      <p:pic>
        <p:nvPicPr>
          <p:cNvPr id="7" name="Picture 6">
            <a:extLst>
              <a:ext uri="{FF2B5EF4-FFF2-40B4-BE49-F238E27FC236}">
                <a16:creationId xmlns:a16="http://schemas.microsoft.com/office/drawing/2014/main" id="{34497C5B-CF38-3565-AD13-4B8CB1D39C9F}"/>
              </a:ext>
            </a:extLst>
          </p:cNvPr>
          <p:cNvPicPr>
            <a:picLocks noChangeAspect="1"/>
          </p:cNvPicPr>
          <p:nvPr userDrawn="1"/>
        </p:nvPicPr>
        <p:blipFill rotWithShape="1">
          <a:blip r:embed="rId2"/>
          <a:srcRect t="14381" b="10083"/>
          <a:stretch/>
        </p:blipFill>
        <p:spPr>
          <a:xfrm>
            <a:off x="-10478" y="4778374"/>
            <a:ext cx="1629531" cy="365126"/>
          </a:xfrm>
          <a:prstGeom prst="rect">
            <a:avLst/>
          </a:prstGeom>
        </p:spPr>
      </p:pic>
    </p:spTree>
    <p:extLst>
      <p:ext uri="{BB962C8B-B14F-4D97-AF65-F5344CB8AC3E}">
        <p14:creationId xmlns:p14="http://schemas.microsoft.com/office/powerpoint/2010/main" val="2490090097"/>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One column text" userDrawn="1">
  <p:cSld name="One column text">
    <p:spTree>
      <p:nvGrpSpPr>
        <p:cNvPr id="1" name="Shape 44"/>
        <p:cNvGrpSpPr/>
        <p:nvPr/>
      </p:nvGrpSpPr>
      <p:grpSpPr>
        <a:xfrm>
          <a:off x="0" y="0"/>
          <a:ext cx="0" cy="0"/>
          <a:chOff x="0" y="0"/>
          <a:chExt cx="0" cy="0"/>
        </a:xfrm>
      </p:grpSpPr>
      <p:sp>
        <p:nvSpPr>
          <p:cNvPr id="46" name="Google Shape;46;p7"/>
          <p:cNvSpPr txBox="1">
            <a:spLocks noGrp="1"/>
          </p:cNvSpPr>
          <p:nvPr>
            <p:ph type="body" idx="1"/>
          </p:nvPr>
        </p:nvSpPr>
        <p:spPr>
          <a:xfrm>
            <a:off x="311700" y="1254627"/>
            <a:ext cx="2808000" cy="3179400"/>
          </a:xfrm>
          <a:prstGeom prst="rect">
            <a:avLst/>
          </a:prstGeom>
        </p:spPr>
        <p:txBody>
          <a:bodyPr spcFirstLastPara="1" wrap="square" lIns="91425" tIns="91425" rIns="91425" bIns="91425" anchor="t" anchorCtr="0">
            <a:normAutofit/>
          </a:bodyPr>
          <a:lstStyle>
            <a:lvl1pPr marL="457189" lvl="0" indent="-304793">
              <a:spcBef>
                <a:spcPts val="0"/>
              </a:spcBef>
              <a:spcAft>
                <a:spcPts val="0"/>
              </a:spcAft>
              <a:buSzPts val="1200"/>
              <a:buChar char="●"/>
              <a:defRPr sz="1000">
                <a:latin typeface="Calibri" panose="020F0502020204030204" pitchFamily="34" charset="0"/>
                <a:cs typeface="Calibri" panose="020F0502020204030204" pitchFamily="34" charset="0"/>
              </a:defRPr>
            </a:lvl1pPr>
            <a:lvl2pPr marL="914378" lvl="1" indent="-304793">
              <a:spcBef>
                <a:spcPts val="0"/>
              </a:spcBef>
              <a:spcAft>
                <a:spcPts val="0"/>
              </a:spcAft>
              <a:buSzPts val="1200"/>
              <a:buChar char="○"/>
              <a:defRPr sz="1200"/>
            </a:lvl2pPr>
            <a:lvl3pPr marL="1371566" lvl="2" indent="-304793">
              <a:spcBef>
                <a:spcPts val="0"/>
              </a:spcBef>
              <a:spcAft>
                <a:spcPts val="0"/>
              </a:spcAft>
              <a:buSzPts val="1200"/>
              <a:buChar char="■"/>
              <a:defRPr sz="1200"/>
            </a:lvl3pPr>
            <a:lvl4pPr marL="1828754" lvl="3" indent="-304793">
              <a:spcBef>
                <a:spcPts val="0"/>
              </a:spcBef>
              <a:spcAft>
                <a:spcPts val="0"/>
              </a:spcAft>
              <a:buSzPts val="1200"/>
              <a:buChar char="●"/>
              <a:defRPr sz="1200"/>
            </a:lvl4pPr>
            <a:lvl5pPr marL="2285943" lvl="4" indent="-304793">
              <a:spcBef>
                <a:spcPts val="0"/>
              </a:spcBef>
              <a:spcAft>
                <a:spcPts val="0"/>
              </a:spcAft>
              <a:buSzPts val="1200"/>
              <a:buChar char="○"/>
              <a:defRPr sz="1200"/>
            </a:lvl5pPr>
            <a:lvl6pPr marL="2743132" lvl="5" indent="-304793">
              <a:spcBef>
                <a:spcPts val="0"/>
              </a:spcBef>
              <a:spcAft>
                <a:spcPts val="0"/>
              </a:spcAft>
              <a:buSzPts val="1200"/>
              <a:buChar char="■"/>
              <a:defRPr sz="1200"/>
            </a:lvl6pPr>
            <a:lvl7pPr marL="3200320" lvl="6" indent="-304793">
              <a:spcBef>
                <a:spcPts val="0"/>
              </a:spcBef>
              <a:spcAft>
                <a:spcPts val="0"/>
              </a:spcAft>
              <a:buSzPts val="1200"/>
              <a:buChar char="●"/>
              <a:defRPr sz="1200"/>
            </a:lvl7pPr>
            <a:lvl8pPr marL="3657509" lvl="7" indent="-304793">
              <a:spcBef>
                <a:spcPts val="0"/>
              </a:spcBef>
              <a:spcAft>
                <a:spcPts val="0"/>
              </a:spcAft>
              <a:buSzPts val="1200"/>
              <a:buChar char="○"/>
              <a:defRPr sz="1200"/>
            </a:lvl8pPr>
            <a:lvl9pPr marL="4114697" lvl="8" indent="-304793">
              <a:spcBef>
                <a:spcPts val="0"/>
              </a:spcBef>
              <a:spcAft>
                <a:spcPts val="0"/>
              </a:spcAft>
              <a:buSzPts val="1200"/>
              <a:buChar char="■"/>
              <a:defRPr sz="1200"/>
            </a:lvl9pPr>
          </a:lstStyle>
          <a:p>
            <a:endParaRPr dirty="0"/>
          </a:p>
        </p:txBody>
      </p:sp>
      <p:sp>
        <p:nvSpPr>
          <p:cNvPr id="5" name="Google Shape;45;p7">
            <a:extLst>
              <a:ext uri="{FF2B5EF4-FFF2-40B4-BE49-F238E27FC236}">
                <a16:creationId xmlns:a16="http://schemas.microsoft.com/office/drawing/2014/main" id="{482C3779-B2BB-CEE4-3E2C-334B9C6C7D8A}"/>
              </a:ext>
            </a:extLst>
          </p:cNvPr>
          <p:cNvSpPr txBox="1">
            <a:spLocks noGrp="1"/>
          </p:cNvSpPr>
          <p:nvPr>
            <p:ph type="title"/>
          </p:nvPr>
        </p:nvSpPr>
        <p:spPr>
          <a:xfrm>
            <a:off x="302398" y="0"/>
            <a:ext cx="8006400" cy="853200"/>
          </a:xfrm>
          <a:prstGeom prst="rect">
            <a:avLst/>
          </a:prstGeom>
        </p:spPr>
        <p:txBody>
          <a:bodyPr spcFirstLastPara="1" wrap="square" lIns="91425" tIns="91425" rIns="91425" bIns="91425" anchor="ctr" anchorCtr="0">
            <a:noAutofit/>
          </a:bodyPr>
          <a:lstStyle>
            <a:lvl1pPr lvl="0">
              <a:spcBef>
                <a:spcPts val="0"/>
              </a:spcBef>
              <a:spcAft>
                <a:spcPts val="0"/>
              </a:spcAft>
              <a:buSzPts val="2400"/>
              <a:buNone/>
              <a:defRPr sz="2200">
                <a:solidFill>
                  <a:schemeClr val="tx1"/>
                </a:solidFill>
                <a:latin typeface="Raleway" pitchFamily="2" charset="0"/>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dirty="0"/>
          </a:p>
        </p:txBody>
      </p:sp>
      <p:sp>
        <p:nvSpPr>
          <p:cNvPr id="7" name="Slide Number Placeholder 5">
            <a:extLst>
              <a:ext uri="{FF2B5EF4-FFF2-40B4-BE49-F238E27FC236}">
                <a16:creationId xmlns:a16="http://schemas.microsoft.com/office/drawing/2014/main" id="{E53AC460-69CA-8F48-E3C8-414742235405}"/>
              </a:ext>
            </a:extLst>
          </p:cNvPr>
          <p:cNvSpPr>
            <a:spLocks noGrp="1"/>
          </p:cNvSpPr>
          <p:nvPr>
            <p:ph type="sldNum" sz="quarter" idx="12"/>
          </p:nvPr>
        </p:nvSpPr>
        <p:spPr>
          <a:xfrm>
            <a:off x="8492930" y="4810835"/>
            <a:ext cx="548700" cy="266454"/>
          </a:xfrm>
          <a:prstGeom prst="rect">
            <a:avLst/>
          </a:prstGeom>
        </p:spPr>
        <p:txBody>
          <a:bodyPr/>
          <a:lstStyle>
            <a:lvl1pPr>
              <a:defRPr>
                <a:latin typeface="Raleway" pitchFamily="2" charset="0"/>
              </a:defRPr>
            </a:lvl1pPr>
          </a:lstStyle>
          <a:p>
            <a:fld id="{66B530E6-33B2-49CF-A736-7C25316E718C}" type="slidenum">
              <a:rPr lang="en-US" smtClean="0"/>
              <a:pPr/>
              <a:t>‹#›</a:t>
            </a:fld>
            <a:endParaRPr lang="en-US" dirty="0"/>
          </a:p>
        </p:txBody>
      </p:sp>
      <p:pic>
        <p:nvPicPr>
          <p:cNvPr id="8" name="Picture 7">
            <a:extLst>
              <a:ext uri="{FF2B5EF4-FFF2-40B4-BE49-F238E27FC236}">
                <a16:creationId xmlns:a16="http://schemas.microsoft.com/office/drawing/2014/main" id="{2FAE2BEA-DAE3-C338-7ADD-C99D55298DDA}"/>
              </a:ext>
            </a:extLst>
          </p:cNvPr>
          <p:cNvPicPr>
            <a:picLocks noChangeAspect="1"/>
          </p:cNvPicPr>
          <p:nvPr userDrawn="1"/>
        </p:nvPicPr>
        <p:blipFill rotWithShape="1">
          <a:blip r:embed="rId2"/>
          <a:srcRect t="14381" b="10083"/>
          <a:stretch/>
        </p:blipFill>
        <p:spPr>
          <a:xfrm>
            <a:off x="-10478" y="4778374"/>
            <a:ext cx="1629531" cy="365126"/>
          </a:xfrm>
          <a:prstGeom prst="rect">
            <a:avLst/>
          </a:prstGeom>
        </p:spPr>
      </p:pic>
    </p:spTree>
    <p:extLst>
      <p:ext uri="{BB962C8B-B14F-4D97-AF65-F5344CB8AC3E}">
        <p14:creationId xmlns:p14="http://schemas.microsoft.com/office/powerpoint/2010/main" val="254663378"/>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B9630DA-C8F6-4DCB-07B4-8474A714CA0E}"/>
              </a:ext>
            </a:extLst>
          </p:cNvPr>
          <p:cNvSpPr>
            <a:spLocks noGrp="1"/>
          </p:cNvSpPr>
          <p:nvPr>
            <p:ph type="pic" idx="1"/>
          </p:nvPr>
        </p:nvSpPr>
        <p:spPr>
          <a:xfrm>
            <a:off x="3887391" y="1537097"/>
            <a:ext cx="4629150" cy="2858691"/>
          </a:xfrm>
        </p:spPr>
        <p:txBody>
          <a:bodyPr>
            <a:normAutofit/>
          </a:bodyPr>
          <a:lstStyle>
            <a:lvl1pPr marL="0" indent="0">
              <a:buNone/>
              <a:defRPr sz="1000">
                <a:latin typeface="Calibri" panose="020F0502020204030204" pitchFamily="34" charset="0"/>
                <a:cs typeface="Calibri" panose="020F0502020204030204" pitchFamily="34" charset="0"/>
              </a:defRPr>
            </a:lvl1pPr>
            <a:lvl2pPr marL="342892" indent="0">
              <a:buNone/>
              <a:defRPr sz="2100"/>
            </a:lvl2pPr>
            <a:lvl3pPr marL="685783" indent="0">
              <a:buNone/>
              <a:defRPr sz="1800"/>
            </a:lvl3pPr>
            <a:lvl4pPr marL="1028675" indent="0">
              <a:buNone/>
              <a:defRPr sz="1500"/>
            </a:lvl4pPr>
            <a:lvl5pPr marL="1371566" indent="0">
              <a:buNone/>
              <a:defRPr sz="1500"/>
            </a:lvl5pPr>
            <a:lvl6pPr marL="1714457" indent="0">
              <a:buNone/>
              <a:defRPr sz="1500"/>
            </a:lvl6pPr>
            <a:lvl7pPr marL="2057348" indent="0">
              <a:buNone/>
              <a:defRPr sz="1500"/>
            </a:lvl7pPr>
            <a:lvl8pPr marL="2400240" indent="0">
              <a:buNone/>
              <a:defRPr sz="1500"/>
            </a:lvl8pPr>
            <a:lvl9pPr marL="2743132" indent="0">
              <a:buNone/>
              <a:defRPr sz="1500"/>
            </a:lvl9pPr>
          </a:lstStyle>
          <a:p>
            <a:endParaRPr lang="en-IN" dirty="0"/>
          </a:p>
        </p:txBody>
      </p:sp>
      <p:sp>
        <p:nvSpPr>
          <p:cNvPr id="4" name="Text Placeholder 3">
            <a:extLst>
              <a:ext uri="{FF2B5EF4-FFF2-40B4-BE49-F238E27FC236}">
                <a16:creationId xmlns:a16="http://schemas.microsoft.com/office/drawing/2014/main" id="{2D23ABE9-772D-629A-0846-B8D8655E488F}"/>
              </a:ext>
            </a:extLst>
          </p:cNvPr>
          <p:cNvSpPr>
            <a:spLocks noGrp="1"/>
          </p:cNvSpPr>
          <p:nvPr>
            <p:ph type="body" sz="half" idx="2"/>
          </p:nvPr>
        </p:nvSpPr>
        <p:spPr>
          <a:xfrm>
            <a:off x="629841" y="1543051"/>
            <a:ext cx="2949178" cy="2858691"/>
          </a:xfrm>
        </p:spPr>
        <p:txBody>
          <a:bodyPr/>
          <a:lstStyle>
            <a:lvl1pPr marL="0" indent="0">
              <a:buNone/>
              <a:defRPr sz="1000">
                <a:latin typeface="Calibri" panose="020F0502020204030204" pitchFamily="34" charset="0"/>
                <a:cs typeface="Calibri" panose="020F0502020204030204" pitchFamily="34" charset="0"/>
              </a:defRPr>
            </a:lvl1pPr>
            <a:lvl2pPr marL="342892" indent="0">
              <a:buNone/>
              <a:defRPr sz="1050"/>
            </a:lvl2pPr>
            <a:lvl3pPr marL="685783" indent="0">
              <a:buNone/>
              <a:defRPr sz="900"/>
            </a:lvl3pPr>
            <a:lvl4pPr marL="1028675" indent="0">
              <a:buNone/>
              <a:defRPr sz="750"/>
            </a:lvl4pPr>
            <a:lvl5pPr marL="1371566" indent="0">
              <a:buNone/>
              <a:defRPr sz="750"/>
            </a:lvl5pPr>
            <a:lvl6pPr marL="1714457" indent="0">
              <a:buNone/>
              <a:defRPr sz="750"/>
            </a:lvl6pPr>
            <a:lvl7pPr marL="2057348" indent="0">
              <a:buNone/>
              <a:defRPr sz="750"/>
            </a:lvl7pPr>
            <a:lvl8pPr marL="2400240" indent="0">
              <a:buNone/>
              <a:defRPr sz="750"/>
            </a:lvl8pPr>
            <a:lvl9pPr marL="2743132" indent="0">
              <a:buNone/>
              <a:defRPr sz="750"/>
            </a:lvl9pPr>
          </a:lstStyle>
          <a:p>
            <a:pPr lvl="0"/>
            <a:r>
              <a:rPr lang="en-US"/>
              <a:t>Click to edit Master text styles</a:t>
            </a:r>
          </a:p>
        </p:txBody>
      </p:sp>
      <p:sp>
        <p:nvSpPr>
          <p:cNvPr id="11" name="Google Shape;45;p7">
            <a:extLst>
              <a:ext uri="{FF2B5EF4-FFF2-40B4-BE49-F238E27FC236}">
                <a16:creationId xmlns:a16="http://schemas.microsoft.com/office/drawing/2014/main" id="{2DDA5E8B-7438-C891-2771-F57700CCD3FA}"/>
              </a:ext>
            </a:extLst>
          </p:cNvPr>
          <p:cNvSpPr txBox="1">
            <a:spLocks noGrp="1"/>
          </p:cNvSpPr>
          <p:nvPr>
            <p:ph type="title"/>
          </p:nvPr>
        </p:nvSpPr>
        <p:spPr>
          <a:xfrm>
            <a:off x="302398" y="0"/>
            <a:ext cx="8006400" cy="853200"/>
          </a:xfrm>
          <a:prstGeom prst="rect">
            <a:avLst/>
          </a:prstGeom>
        </p:spPr>
        <p:txBody>
          <a:bodyPr spcFirstLastPara="1" wrap="square" lIns="91425" tIns="91425" rIns="91425" bIns="91425" anchor="ctr" anchorCtr="0">
            <a:noAutofit/>
          </a:bodyPr>
          <a:lstStyle>
            <a:lvl1pPr lvl="0">
              <a:spcBef>
                <a:spcPts val="0"/>
              </a:spcBef>
              <a:spcAft>
                <a:spcPts val="0"/>
              </a:spcAft>
              <a:buSzPts val="2400"/>
              <a:buNone/>
              <a:defRPr sz="2200">
                <a:solidFill>
                  <a:schemeClr val="tx1"/>
                </a:solidFill>
                <a:latin typeface="Raleway" pitchFamily="2" charset="0"/>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dirty="0"/>
          </a:p>
        </p:txBody>
      </p:sp>
      <p:pic>
        <p:nvPicPr>
          <p:cNvPr id="12" name="Picture 11">
            <a:extLst>
              <a:ext uri="{FF2B5EF4-FFF2-40B4-BE49-F238E27FC236}">
                <a16:creationId xmlns:a16="http://schemas.microsoft.com/office/drawing/2014/main" id="{1520CC9C-C42F-0D7C-56C3-F294FB6AF5AF}"/>
              </a:ext>
            </a:extLst>
          </p:cNvPr>
          <p:cNvPicPr>
            <a:picLocks noChangeAspect="1"/>
          </p:cNvPicPr>
          <p:nvPr userDrawn="1"/>
        </p:nvPicPr>
        <p:blipFill rotWithShape="1">
          <a:blip r:embed="rId2"/>
          <a:srcRect t="14381" b="10083"/>
          <a:stretch/>
        </p:blipFill>
        <p:spPr>
          <a:xfrm>
            <a:off x="-10478" y="4778374"/>
            <a:ext cx="1629531" cy="365126"/>
          </a:xfrm>
          <a:prstGeom prst="rect">
            <a:avLst/>
          </a:prstGeom>
        </p:spPr>
      </p:pic>
      <p:sp>
        <p:nvSpPr>
          <p:cNvPr id="13" name="Slide Number Placeholder 5">
            <a:extLst>
              <a:ext uri="{FF2B5EF4-FFF2-40B4-BE49-F238E27FC236}">
                <a16:creationId xmlns:a16="http://schemas.microsoft.com/office/drawing/2014/main" id="{BE10E01B-527E-6CF6-D575-6D430AD2824D}"/>
              </a:ext>
            </a:extLst>
          </p:cNvPr>
          <p:cNvSpPr>
            <a:spLocks noGrp="1"/>
          </p:cNvSpPr>
          <p:nvPr>
            <p:ph type="sldNum" sz="quarter" idx="12"/>
          </p:nvPr>
        </p:nvSpPr>
        <p:spPr>
          <a:xfrm>
            <a:off x="8492930" y="4810835"/>
            <a:ext cx="548700" cy="266454"/>
          </a:xfrm>
          <a:prstGeom prst="rect">
            <a:avLst/>
          </a:prstGeom>
        </p:spPr>
        <p:txBody>
          <a:bodyPr/>
          <a:lstStyle>
            <a:lvl1pPr>
              <a:defRPr>
                <a:latin typeface="Raleway" pitchFamily="2" charset="0"/>
                <a:cs typeface="Calibri" panose="020F0502020204030204" pitchFamily="34" charset="0"/>
              </a:defRPr>
            </a:lvl1pPr>
          </a:lstStyle>
          <a:p>
            <a:fld id="{66B530E6-33B2-49CF-A736-7C25316E718C}" type="slidenum">
              <a:rPr lang="en-US" smtClean="0"/>
              <a:pPr/>
              <a:t>‹#›</a:t>
            </a:fld>
            <a:endParaRPr lang="en-US" dirty="0"/>
          </a:p>
        </p:txBody>
      </p:sp>
    </p:spTree>
    <p:extLst>
      <p:ext uri="{BB962C8B-B14F-4D97-AF65-F5344CB8AC3E}">
        <p14:creationId xmlns:p14="http://schemas.microsoft.com/office/powerpoint/2010/main" val="3843415476"/>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Title and Content" userDrawn="1">
  <p:cSld name="Title and Content">
    <p:spTree>
      <p:nvGrpSpPr>
        <p:cNvPr id="1" name="Shape 91"/>
        <p:cNvGrpSpPr/>
        <p:nvPr/>
      </p:nvGrpSpPr>
      <p:grpSpPr>
        <a:xfrm>
          <a:off x="0" y="0"/>
          <a:ext cx="0" cy="0"/>
          <a:chOff x="0" y="0"/>
          <a:chExt cx="0" cy="0"/>
        </a:xfrm>
      </p:grpSpPr>
      <p:sp>
        <p:nvSpPr>
          <p:cNvPr id="93" name="Google Shape;93;p15"/>
          <p:cNvSpPr txBox="1">
            <a:spLocks noGrp="1"/>
          </p:cNvSpPr>
          <p:nvPr>
            <p:ph type="body" idx="1"/>
          </p:nvPr>
        </p:nvSpPr>
        <p:spPr>
          <a:xfrm>
            <a:off x="628650" y="1517557"/>
            <a:ext cx="7886700" cy="2966727"/>
          </a:xfrm>
          <a:prstGeom prst="rect">
            <a:avLst/>
          </a:prstGeom>
          <a:noFill/>
          <a:ln>
            <a:noFill/>
          </a:ln>
        </p:spPr>
        <p:txBody>
          <a:bodyPr spcFirstLastPara="1" wrap="square" lIns="68575" tIns="34275" rIns="68575" bIns="34275" anchor="t" anchorCtr="0">
            <a:normAutofit/>
          </a:bodyPr>
          <a:lstStyle>
            <a:lvl1pPr marL="457189" lvl="0" indent="-317492" algn="l" rtl="0">
              <a:lnSpc>
                <a:spcPct val="90000"/>
              </a:lnSpc>
              <a:spcBef>
                <a:spcPts val="800"/>
              </a:spcBef>
              <a:spcAft>
                <a:spcPts val="0"/>
              </a:spcAft>
              <a:buClr>
                <a:schemeClr val="dk1"/>
              </a:buClr>
              <a:buSzPts val="1400"/>
              <a:buChar char="•"/>
              <a:defRPr>
                <a:latin typeface="Calibri" panose="020F0502020204030204" pitchFamily="34" charset="0"/>
                <a:cs typeface="Calibri" panose="020F0502020204030204" pitchFamily="34" charset="0"/>
              </a:defRPr>
            </a:lvl1pPr>
            <a:lvl2pPr marL="914378" lvl="1" indent="-317492" algn="l" rtl="0">
              <a:lnSpc>
                <a:spcPct val="90000"/>
              </a:lnSpc>
              <a:spcBef>
                <a:spcPts val="400"/>
              </a:spcBef>
              <a:spcAft>
                <a:spcPts val="0"/>
              </a:spcAft>
              <a:buClr>
                <a:schemeClr val="dk1"/>
              </a:buClr>
              <a:buSzPts val="1400"/>
              <a:buChar char="•"/>
              <a:defRPr/>
            </a:lvl2pPr>
            <a:lvl3pPr marL="1371566" lvl="2" indent="-317492" algn="l" rtl="0">
              <a:lnSpc>
                <a:spcPct val="90000"/>
              </a:lnSpc>
              <a:spcBef>
                <a:spcPts val="400"/>
              </a:spcBef>
              <a:spcAft>
                <a:spcPts val="0"/>
              </a:spcAft>
              <a:buClr>
                <a:schemeClr val="dk1"/>
              </a:buClr>
              <a:buSzPts val="1400"/>
              <a:buChar char="•"/>
              <a:defRPr/>
            </a:lvl3pPr>
            <a:lvl4pPr marL="1828754" lvl="3" indent="-317492" algn="l" rtl="0">
              <a:lnSpc>
                <a:spcPct val="90000"/>
              </a:lnSpc>
              <a:spcBef>
                <a:spcPts val="400"/>
              </a:spcBef>
              <a:spcAft>
                <a:spcPts val="0"/>
              </a:spcAft>
              <a:buClr>
                <a:schemeClr val="dk1"/>
              </a:buClr>
              <a:buSzPts val="1400"/>
              <a:buChar char="•"/>
              <a:defRPr/>
            </a:lvl4pPr>
            <a:lvl5pPr marL="2285943" lvl="4" indent="-317492" algn="l" rtl="0">
              <a:lnSpc>
                <a:spcPct val="90000"/>
              </a:lnSpc>
              <a:spcBef>
                <a:spcPts val="400"/>
              </a:spcBef>
              <a:spcAft>
                <a:spcPts val="0"/>
              </a:spcAft>
              <a:buClr>
                <a:schemeClr val="dk1"/>
              </a:buClr>
              <a:buSzPts val="1400"/>
              <a:buChar char="•"/>
              <a:defRPr/>
            </a:lvl5pPr>
            <a:lvl6pPr marL="2743132" lvl="5" indent="-317492" algn="l" rtl="0">
              <a:lnSpc>
                <a:spcPct val="90000"/>
              </a:lnSpc>
              <a:spcBef>
                <a:spcPts val="400"/>
              </a:spcBef>
              <a:spcAft>
                <a:spcPts val="0"/>
              </a:spcAft>
              <a:buClr>
                <a:schemeClr val="dk1"/>
              </a:buClr>
              <a:buSzPts val="1400"/>
              <a:buChar char="•"/>
              <a:defRPr/>
            </a:lvl6pPr>
            <a:lvl7pPr marL="3200320" lvl="6" indent="-317492" algn="l" rtl="0">
              <a:lnSpc>
                <a:spcPct val="90000"/>
              </a:lnSpc>
              <a:spcBef>
                <a:spcPts val="400"/>
              </a:spcBef>
              <a:spcAft>
                <a:spcPts val="0"/>
              </a:spcAft>
              <a:buClr>
                <a:schemeClr val="dk1"/>
              </a:buClr>
              <a:buSzPts val="1400"/>
              <a:buChar char="•"/>
              <a:defRPr/>
            </a:lvl7pPr>
            <a:lvl8pPr marL="3657509" lvl="7" indent="-317492" algn="l" rtl="0">
              <a:lnSpc>
                <a:spcPct val="90000"/>
              </a:lnSpc>
              <a:spcBef>
                <a:spcPts val="400"/>
              </a:spcBef>
              <a:spcAft>
                <a:spcPts val="0"/>
              </a:spcAft>
              <a:buClr>
                <a:schemeClr val="dk1"/>
              </a:buClr>
              <a:buSzPts val="1400"/>
              <a:buChar char="•"/>
              <a:defRPr/>
            </a:lvl8pPr>
            <a:lvl9pPr marL="4114697" lvl="8" indent="-317492" algn="l" rtl="0">
              <a:lnSpc>
                <a:spcPct val="90000"/>
              </a:lnSpc>
              <a:spcBef>
                <a:spcPts val="400"/>
              </a:spcBef>
              <a:spcAft>
                <a:spcPts val="0"/>
              </a:spcAft>
              <a:buClr>
                <a:schemeClr val="dk1"/>
              </a:buClr>
              <a:buSzPts val="1400"/>
              <a:buChar char="•"/>
              <a:defRPr/>
            </a:lvl9pPr>
          </a:lstStyle>
          <a:p>
            <a:endParaRPr dirty="0"/>
          </a:p>
        </p:txBody>
      </p:sp>
      <p:sp>
        <p:nvSpPr>
          <p:cNvPr id="4" name="Google Shape;45;p7">
            <a:extLst>
              <a:ext uri="{FF2B5EF4-FFF2-40B4-BE49-F238E27FC236}">
                <a16:creationId xmlns:a16="http://schemas.microsoft.com/office/drawing/2014/main" id="{EB44CB0A-F4B1-A402-3759-2C3528AB8E4F}"/>
              </a:ext>
            </a:extLst>
          </p:cNvPr>
          <p:cNvSpPr txBox="1">
            <a:spLocks noGrp="1"/>
          </p:cNvSpPr>
          <p:nvPr>
            <p:ph type="title"/>
          </p:nvPr>
        </p:nvSpPr>
        <p:spPr>
          <a:xfrm>
            <a:off x="302398" y="0"/>
            <a:ext cx="8006400" cy="8532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200">
                <a:solidFill>
                  <a:schemeClr val="tx1"/>
                </a:solidFill>
                <a:latin typeface="Raleway" pitchFamily="2" charset="0"/>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dirty="0"/>
          </a:p>
        </p:txBody>
      </p:sp>
      <p:pic>
        <p:nvPicPr>
          <p:cNvPr id="8" name="Picture 7">
            <a:extLst>
              <a:ext uri="{FF2B5EF4-FFF2-40B4-BE49-F238E27FC236}">
                <a16:creationId xmlns:a16="http://schemas.microsoft.com/office/drawing/2014/main" id="{EB4CA868-36A9-AF86-B3E9-8BE3DAE7FF88}"/>
              </a:ext>
            </a:extLst>
          </p:cNvPr>
          <p:cNvPicPr>
            <a:picLocks noChangeAspect="1"/>
          </p:cNvPicPr>
          <p:nvPr userDrawn="1"/>
        </p:nvPicPr>
        <p:blipFill rotWithShape="1">
          <a:blip r:embed="rId2"/>
          <a:srcRect t="14381" b="10083"/>
          <a:stretch/>
        </p:blipFill>
        <p:spPr>
          <a:xfrm>
            <a:off x="-10478" y="4778374"/>
            <a:ext cx="1629531" cy="365126"/>
          </a:xfrm>
          <a:prstGeom prst="rect">
            <a:avLst/>
          </a:prstGeom>
        </p:spPr>
      </p:pic>
      <p:sp>
        <p:nvSpPr>
          <p:cNvPr id="9" name="Slide Number Placeholder 5">
            <a:extLst>
              <a:ext uri="{FF2B5EF4-FFF2-40B4-BE49-F238E27FC236}">
                <a16:creationId xmlns:a16="http://schemas.microsoft.com/office/drawing/2014/main" id="{876617F3-2402-6614-1A74-28C7B4C54B24}"/>
              </a:ext>
            </a:extLst>
          </p:cNvPr>
          <p:cNvSpPr>
            <a:spLocks noGrp="1"/>
          </p:cNvSpPr>
          <p:nvPr>
            <p:ph type="sldNum" sz="quarter" idx="12"/>
          </p:nvPr>
        </p:nvSpPr>
        <p:spPr>
          <a:xfrm>
            <a:off x="8492930" y="4810835"/>
            <a:ext cx="548700" cy="266454"/>
          </a:xfrm>
          <a:prstGeom prst="rect">
            <a:avLst/>
          </a:prstGeom>
        </p:spPr>
        <p:txBody>
          <a:bodyPr/>
          <a:lstStyle>
            <a:lvl1pPr>
              <a:defRPr>
                <a:latin typeface="Raleway" pitchFamily="2" charset="0"/>
                <a:cs typeface="Calibri" panose="020F0502020204030204" pitchFamily="34" charset="0"/>
              </a:defRPr>
            </a:lvl1pPr>
          </a:lstStyle>
          <a:p>
            <a:fld id="{66B530E6-33B2-49CF-A736-7C25316E718C}" type="slidenum">
              <a:rPr lang="en-US" smtClean="0"/>
              <a:pPr/>
              <a:t>‹#›</a:t>
            </a:fld>
            <a:endParaRPr lang="en-US" dirty="0"/>
          </a:p>
        </p:txBody>
      </p:sp>
    </p:spTree>
    <p:extLst>
      <p:ext uri="{BB962C8B-B14F-4D97-AF65-F5344CB8AC3E}">
        <p14:creationId xmlns:p14="http://schemas.microsoft.com/office/powerpoint/2010/main" val="4002924116"/>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C6E896A-68C9-7523-8C07-666BD0EFBA84}"/>
              </a:ext>
            </a:extLst>
          </p:cNvPr>
          <p:cNvSpPr>
            <a:spLocks noGrp="1"/>
          </p:cNvSpPr>
          <p:nvPr>
            <p:ph idx="1"/>
          </p:nvPr>
        </p:nvSpPr>
        <p:spPr>
          <a:xfrm>
            <a:off x="311700" y="1951874"/>
            <a:ext cx="8520600" cy="2364912"/>
          </a:xfrm>
        </p:spPr>
        <p:txBody>
          <a:bodyPr/>
          <a:lstStyle>
            <a:lvl1pPr>
              <a:defRPr>
                <a:latin typeface="Calibri" panose="020F0502020204030204" pitchFamily="34" charset="0"/>
                <a:cs typeface="Calibri" panose="020F0502020204030204" pitchFamily="34" charset="0"/>
              </a:defRPr>
            </a:lvl1pPr>
            <a:lvl2pPr>
              <a:defRPr>
                <a:latin typeface="Raleway" pitchFamily="2" charset="0"/>
              </a:defRPr>
            </a:lvl2pPr>
            <a:lvl3pPr>
              <a:defRPr>
                <a:latin typeface="Raleway" pitchFamily="2" charset="0"/>
              </a:defRPr>
            </a:lvl3pPr>
            <a:lvl4pPr>
              <a:defRPr>
                <a:latin typeface="Raleway" pitchFamily="2" charset="0"/>
              </a:defRPr>
            </a:lvl4pPr>
            <a:lvl5pPr>
              <a:defRPr>
                <a:latin typeface="Raleway" pitchFamily="2"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2" name="Google Shape;45;p7">
            <a:extLst>
              <a:ext uri="{FF2B5EF4-FFF2-40B4-BE49-F238E27FC236}">
                <a16:creationId xmlns:a16="http://schemas.microsoft.com/office/drawing/2014/main" id="{2B1567C0-4287-5016-773D-60FC6944785E}"/>
              </a:ext>
            </a:extLst>
          </p:cNvPr>
          <p:cNvSpPr txBox="1">
            <a:spLocks noGrp="1"/>
          </p:cNvSpPr>
          <p:nvPr>
            <p:ph type="title"/>
          </p:nvPr>
        </p:nvSpPr>
        <p:spPr>
          <a:xfrm>
            <a:off x="302398" y="0"/>
            <a:ext cx="8006400" cy="8532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200">
                <a:solidFill>
                  <a:schemeClr val="tx1"/>
                </a:solidFill>
                <a:latin typeface="Raleway" pitchFamily="2" charset="0"/>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dirty="0"/>
          </a:p>
        </p:txBody>
      </p:sp>
      <p:pic>
        <p:nvPicPr>
          <p:cNvPr id="11" name="Picture 10">
            <a:extLst>
              <a:ext uri="{FF2B5EF4-FFF2-40B4-BE49-F238E27FC236}">
                <a16:creationId xmlns:a16="http://schemas.microsoft.com/office/drawing/2014/main" id="{2F9D72CD-EDE0-C0F6-D2D9-664BD9111D39}"/>
              </a:ext>
            </a:extLst>
          </p:cNvPr>
          <p:cNvPicPr>
            <a:picLocks noChangeAspect="1"/>
          </p:cNvPicPr>
          <p:nvPr userDrawn="1"/>
        </p:nvPicPr>
        <p:blipFill rotWithShape="1">
          <a:blip r:embed="rId2"/>
          <a:srcRect t="14381" b="10083"/>
          <a:stretch/>
        </p:blipFill>
        <p:spPr>
          <a:xfrm>
            <a:off x="-10478" y="4778374"/>
            <a:ext cx="1629531" cy="365126"/>
          </a:xfrm>
          <a:prstGeom prst="rect">
            <a:avLst/>
          </a:prstGeom>
        </p:spPr>
      </p:pic>
      <p:sp>
        <p:nvSpPr>
          <p:cNvPr id="12" name="Slide Number Placeholder 5">
            <a:extLst>
              <a:ext uri="{FF2B5EF4-FFF2-40B4-BE49-F238E27FC236}">
                <a16:creationId xmlns:a16="http://schemas.microsoft.com/office/drawing/2014/main" id="{54CBDA10-C463-8A5E-0969-8CFE1D30C617}"/>
              </a:ext>
            </a:extLst>
          </p:cNvPr>
          <p:cNvSpPr>
            <a:spLocks noGrp="1"/>
          </p:cNvSpPr>
          <p:nvPr>
            <p:ph type="sldNum" sz="quarter" idx="12"/>
          </p:nvPr>
        </p:nvSpPr>
        <p:spPr>
          <a:xfrm>
            <a:off x="8492930" y="4810835"/>
            <a:ext cx="548700" cy="266454"/>
          </a:xfrm>
          <a:prstGeom prst="rect">
            <a:avLst/>
          </a:prstGeom>
        </p:spPr>
        <p:txBody>
          <a:bodyPr/>
          <a:lstStyle>
            <a:lvl1pPr>
              <a:defRPr>
                <a:latin typeface="Raleway" pitchFamily="2" charset="0"/>
                <a:cs typeface="Calibri" panose="020F0502020204030204" pitchFamily="34" charset="0"/>
              </a:defRPr>
            </a:lvl1pPr>
          </a:lstStyle>
          <a:p>
            <a:fld id="{66B530E6-33B2-49CF-A736-7C25316E718C}" type="slidenum">
              <a:rPr lang="en-US" smtClean="0"/>
              <a:pPr/>
              <a:t>‹#›</a:t>
            </a:fld>
            <a:endParaRPr lang="en-US" dirty="0"/>
          </a:p>
        </p:txBody>
      </p:sp>
    </p:spTree>
    <p:extLst>
      <p:ext uri="{BB962C8B-B14F-4D97-AF65-F5344CB8AC3E}">
        <p14:creationId xmlns:p14="http://schemas.microsoft.com/office/powerpoint/2010/main" val="16299398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wo columns 1" userDrawn="1">
  <p:cSld name="TITLE_AND_TWO_COLUMNS_1">
    <p:spTree>
      <p:nvGrpSpPr>
        <p:cNvPr id="1" name="Shape 76"/>
        <p:cNvGrpSpPr/>
        <p:nvPr/>
      </p:nvGrpSpPr>
      <p:grpSpPr>
        <a:xfrm>
          <a:off x="0" y="0"/>
          <a:ext cx="0" cy="0"/>
          <a:chOff x="0" y="0"/>
          <a:chExt cx="0" cy="0"/>
        </a:xfrm>
      </p:grpSpPr>
      <p:sp>
        <p:nvSpPr>
          <p:cNvPr id="77" name="Google Shape;77;p13"/>
          <p:cNvSpPr txBox="1">
            <a:spLocks noGrp="1"/>
          </p:cNvSpPr>
          <p:nvPr>
            <p:ph type="subTitle" idx="1"/>
          </p:nvPr>
        </p:nvSpPr>
        <p:spPr>
          <a:xfrm>
            <a:off x="1352045" y="2895600"/>
            <a:ext cx="2734710" cy="371400"/>
          </a:xfrm>
          <a:prstGeom prst="rect">
            <a:avLst/>
          </a:prstGeom>
        </p:spPr>
        <p:txBody>
          <a:bodyPr spcFirstLastPara="1" wrap="square" lIns="91425" tIns="91425" rIns="91425" bIns="91425" anchor="ctr" anchorCtr="0">
            <a:normAutofit/>
          </a:bodyPr>
          <a:lstStyle>
            <a:lvl1pPr lvl="0" algn="ctr" rtl="0">
              <a:lnSpc>
                <a:spcPct val="100000"/>
              </a:lnSpc>
              <a:spcBef>
                <a:spcPts val="0"/>
              </a:spcBef>
              <a:spcAft>
                <a:spcPts val="0"/>
              </a:spcAft>
              <a:buNone/>
              <a:defRPr b="1">
                <a:latin typeface="Calibri" panose="020F0502020204030204" pitchFamily="34" charset="0"/>
                <a:cs typeface="Calibri" panose="020F0502020204030204" pitchFamily="34" charset="0"/>
              </a:defRPr>
            </a:lvl1pPr>
            <a:lvl2pPr lvl="1" rtl="0">
              <a:lnSpc>
                <a:spcPct val="100000"/>
              </a:lnSpc>
              <a:spcBef>
                <a:spcPts val="1200"/>
              </a:spcBef>
              <a:spcAft>
                <a:spcPts val="0"/>
              </a:spcAft>
              <a:buNone/>
              <a:defRPr b="1"/>
            </a:lvl2pPr>
            <a:lvl3pPr lvl="2" rtl="0">
              <a:lnSpc>
                <a:spcPct val="100000"/>
              </a:lnSpc>
              <a:spcBef>
                <a:spcPts val="1200"/>
              </a:spcBef>
              <a:spcAft>
                <a:spcPts val="0"/>
              </a:spcAft>
              <a:buNone/>
              <a:defRPr b="1"/>
            </a:lvl3pPr>
            <a:lvl4pPr lvl="3" rtl="0">
              <a:lnSpc>
                <a:spcPct val="100000"/>
              </a:lnSpc>
              <a:spcBef>
                <a:spcPts val="1200"/>
              </a:spcBef>
              <a:spcAft>
                <a:spcPts val="0"/>
              </a:spcAft>
              <a:buNone/>
              <a:defRPr b="1"/>
            </a:lvl4pPr>
            <a:lvl5pPr lvl="4" rtl="0">
              <a:lnSpc>
                <a:spcPct val="100000"/>
              </a:lnSpc>
              <a:spcBef>
                <a:spcPts val="1200"/>
              </a:spcBef>
              <a:spcAft>
                <a:spcPts val="0"/>
              </a:spcAft>
              <a:buNone/>
              <a:defRPr b="1"/>
            </a:lvl5pPr>
            <a:lvl6pPr lvl="5" rtl="0">
              <a:lnSpc>
                <a:spcPct val="100000"/>
              </a:lnSpc>
              <a:spcBef>
                <a:spcPts val="1200"/>
              </a:spcBef>
              <a:spcAft>
                <a:spcPts val="0"/>
              </a:spcAft>
              <a:buNone/>
              <a:defRPr b="1"/>
            </a:lvl6pPr>
            <a:lvl7pPr lvl="6" rtl="0">
              <a:lnSpc>
                <a:spcPct val="100000"/>
              </a:lnSpc>
              <a:spcBef>
                <a:spcPts val="1200"/>
              </a:spcBef>
              <a:spcAft>
                <a:spcPts val="0"/>
              </a:spcAft>
              <a:buNone/>
              <a:defRPr b="1"/>
            </a:lvl7pPr>
            <a:lvl8pPr lvl="7" rtl="0">
              <a:lnSpc>
                <a:spcPct val="100000"/>
              </a:lnSpc>
              <a:spcBef>
                <a:spcPts val="1200"/>
              </a:spcBef>
              <a:spcAft>
                <a:spcPts val="0"/>
              </a:spcAft>
              <a:buNone/>
              <a:defRPr b="1"/>
            </a:lvl8pPr>
            <a:lvl9pPr lvl="8" rtl="0">
              <a:lnSpc>
                <a:spcPct val="100000"/>
              </a:lnSpc>
              <a:spcBef>
                <a:spcPts val="1200"/>
              </a:spcBef>
              <a:spcAft>
                <a:spcPts val="1200"/>
              </a:spcAft>
              <a:buNone/>
              <a:defRPr b="1"/>
            </a:lvl9pPr>
          </a:lstStyle>
          <a:p>
            <a:endParaRPr dirty="0"/>
          </a:p>
        </p:txBody>
      </p:sp>
      <p:sp>
        <p:nvSpPr>
          <p:cNvPr id="78" name="Google Shape;78;p13"/>
          <p:cNvSpPr txBox="1">
            <a:spLocks noGrp="1"/>
          </p:cNvSpPr>
          <p:nvPr>
            <p:ph type="subTitle" idx="2"/>
          </p:nvPr>
        </p:nvSpPr>
        <p:spPr>
          <a:xfrm>
            <a:off x="1352045" y="3272025"/>
            <a:ext cx="2734710" cy="9591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None/>
              <a:defRPr sz="1400">
                <a:latin typeface="Calibri" panose="020F0502020204030204" pitchFamily="34" charset="0"/>
                <a:cs typeface="Calibri" panose="020F0502020204030204" pitchFamily="34" charset="0"/>
              </a:defRPr>
            </a:lvl1pPr>
            <a:lvl2pPr lvl="1" rtl="0">
              <a:lnSpc>
                <a:spcPct val="100000"/>
              </a:lnSpc>
              <a:spcBef>
                <a:spcPts val="1200"/>
              </a:spcBef>
              <a:spcAft>
                <a:spcPts val="0"/>
              </a:spcAft>
              <a:buNone/>
              <a:defRPr sz="1400"/>
            </a:lvl2pPr>
            <a:lvl3pPr lvl="2" rtl="0">
              <a:lnSpc>
                <a:spcPct val="100000"/>
              </a:lnSpc>
              <a:spcBef>
                <a:spcPts val="1200"/>
              </a:spcBef>
              <a:spcAft>
                <a:spcPts val="0"/>
              </a:spcAft>
              <a:buNone/>
              <a:defRPr sz="1400"/>
            </a:lvl3pPr>
            <a:lvl4pPr lvl="3" rtl="0">
              <a:lnSpc>
                <a:spcPct val="100000"/>
              </a:lnSpc>
              <a:spcBef>
                <a:spcPts val="1200"/>
              </a:spcBef>
              <a:spcAft>
                <a:spcPts val="0"/>
              </a:spcAft>
              <a:buNone/>
              <a:defRPr sz="1400"/>
            </a:lvl4pPr>
            <a:lvl5pPr lvl="4" rtl="0">
              <a:lnSpc>
                <a:spcPct val="100000"/>
              </a:lnSpc>
              <a:spcBef>
                <a:spcPts val="1200"/>
              </a:spcBef>
              <a:spcAft>
                <a:spcPts val="0"/>
              </a:spcAft>
              <a:buNone/>
              <a:defRPr sz="1400"/>
            </a:lvl5pPr>
            <a:lvl6pPr lvl="5" rtl="0">
              <a:lnSpc>
                <a:spcPct val="100000"/>
              </a:lnSpc>
              <a:spcBef>
                <a:spcPts val="1200"/>
              </a:spcBef>
              <a:spcAft>
                <a:spcPts val="0"/>
              </a:spcAft>
              <a:buNone/>
              <a:defRPr sz="1400"/>
            </a:lvl6pPr>
            <a:lvl7pPr lvl="6" rtl="0">
              <a:lnSpc>
                <a:spcPct val="100000"/>
              </a:lnSpc>
              <a:spcBef>
                <a:spcPts val="1200"/>
              </a:spcBef>
              <a:spcAft>
                <a:spcPts val="0"/>
              </a:spcAft>
              <a:buNone/>
              <a:defRPr sz="1400"/>
            </a:lvl7pPr>
            <a:lvl8pPr lvl="7" rtl="0">
              <a:lnSpc>
                <a:spcPct val="100000"/>
              </a:lnSpc>
              <a:spcBef>
                <a:spcPts val="1200"/>
              </a:spcBef>
              <a:spcAft>
                <a:spcPts val="0"/>
              </a:spcAft>
              <a:buNone/>
              <a:defRPr sz="1400"/>
            </a:lvl8pPr>
            <a:lvl9pPr lvl="8" rtl="0">
              <a:lnSpc>
                <a:spcPct val="100000"/>
              </a:lnSpc>
              <a:spcBef>
                <a:spcPts val="1200"/>
              </a:spcBef>
              <a:spcAft>
                <a:spcPts val="1200"/>
              </a:spcAft>
              <a:buNone/>
              <a:defRPr sz="1400"/>
            </a:lvl9pPr>
          </a:lstStyle>
          <a:p>
            <a:endParaRPr dirty="0"/>
          </a:p>
        </p:txBody>
      </p:sp>
      <p:sp>
        <p:nvSpPr>
          <p:cNvPr id="79" name="Google Shape;79;p13"/>
          <p:cNvSpPr txBox="1">
            <a:spLocks noGrp="1"/>
          </p:cNvSpPr>
          <p:nvPr>
            <p:ph type="subTitle" idx="3"/>
          </p:nvPr>
        </p:nvSpPr>
        <p:spPr>
          <a:xfrm>
            <a:off x="5057270" y="2895600"/>
            <a:ext cx="2734710" cy="371400"/>
          </a:xfrm>
          <a:prstGeom prst="rect">
            <a:avLst/>
          </a:prstGeom>
        </p:spPr>
        <p:txBody>
          <a:bodyPr spcFirstLastPara="1" wrap="square" lIns="91425" tIns="91425" rIns="91425" bIns="91425" anchor="ctr" anchorCtr="0">
            <a:normAutofit/>
          </a:bodyPr>
          <a:lstStyle>
            <a:lvl1pPr lvl="0" algn="ctr" rtl="0">
              <a:lnSpc>
                <a:spcPct val="100000"/>
              </a:lnSpc>
              <a:spcBef>
                <a:spcPts val="0"/>
              </a:spcBef>
              <a:spcAft>
                <a:spcPts val="0"/>
              </a:spcAft>
              <a:buNone/>
              <a:defRPr b="1">
                <a:latin typeface="Calibri" panose="020F0502020204030204" pitchFamily="34" charset="0"/>
                <a:cs typeface="Calibri" panose="020F0502020204030204" pitchFamily="34" charset="0"/>
              </a:defRPr>
            </a:lvl1pPr>
            <a:lvl2pPr lvl="1" rtl="0">
              <a:lnSpc>
                <a:spcPct val="100000"/>
              </a:lnSpc>
              <a:spcBef>
                <a:spcPts val="1200"/>
              </a:spcBef>
              <a:spcAft>
                <a:spcPts val="0"/>
              </a:spcAft>
              <a:buNone/>
              <a:defRPr b="1"/>
            </a:lvl2pPr>
            <a:lvl3pPr lvl="2" rtl="0">
              <a:lnSpc>
                <a:spcPct val="100000"/>
              </a:lnSpc>
              <a:spcBef>
                <a:spcPts val="1200"/>
              </a:spcBef>
              <a:spcAft>
                <a:spcPts val="0"/>
              </a:spcAft>
              <a:buNone/>
              <a:defRPr b="1"/>
            </a:lvl3pPr>
            <a:lvl4pPr lvl="3" rtl="0">
              <a:lnSpc>
                <a:spcPct val="100000"/>
              </a:lnSpc>
              <a:spcBef>
                <a:spcPts val="1200"/>
              </a:spcBef>
              <a:spcAft>
                <a:spcPts val="0"/>
              </a:spcAft>
              <a:buNone/>
              <a:defRPr b="1"/>
            </a:lvl4pPr>
            <a:lvl5pPr lvl="4" rtl="0">
              <a:lnSpc>
                <a:spcPct val="100000"/>
              </a:lnSpc>
              <a:spcBef>
                <a:spcPts val="1200"/>
              </a:spcBef>
              <a:spcAft>
                <a:spcPts val="0"/>
              </a:spcAft>
              <a:buNone/>
              <a:defRPr b="1"/>
            </a:lvl5pPr>
            <a:lvl6pPr lvl="5" rtl="0">
              <a:lnSpc>
                <a:spcPct val="100000"/>
              </a:lnSpc>
              <a:spcBef>
                <a:spcPts val="1200"/>
              </a:spcBef>
              <a:spcAft>
                <a:spcPts val="0"/>
              </a:spcAft>
              <a:buNone/>
              <a:defRPr b="1"/>
            </a:lvl6pPr>
            <a:lvl7pPr lvl="6" rtl="0">
              <a:lnSpc>
                <a:spcPct val="100000"/>
              </a:lnSpc>
              <a:spcBef>
                <a:spcPts val="1200"/>
              </a:spcBef>
              <a:spcAft>
                <a:spcPts val="0"/>
              </a:spcAft>
              <a:buNone/>
              <a:defRPr b="1"/>
            </a:lvl7pPr>
            <a:lvl8pPr lvl="7" rtl="0">
              <a:lnSpc>
                <a:spcPct val="100000"/>
              </a:lnSpc>
              <a:spcBef>
                <a:spcPts val="1200"/>
              </a:spcBef>
              <a:spcAft>
                <a:spcPts val="0"/>
              </a:spcAft>
              <a:buNone/>
              <a:defRPr b="1"/>
            </a:lvl8pPr>
            <a:lvl9pPr lvl="8" rtl="0">
              <a:lnSpc>
                <a:spcPct val="100000"/>
              </a:lnSpc>
              <a:spcBef>
                <a:spcPts val="1200"/>
              </a:spcBef>
              <a:spcAft>
                <a:spcPts val="1200"/>
              </a:spcAft>
              <a:buNone/>
              <a:defRPr b="1"/>
            </a:lvl9pPr>
          </a:lstStyle>
          <a:p>
            <a:endParaRPr dirty="0"/>
          </a:p>
        </p:txBody>
      </p:sp>
      <p:sp>
        <p:nvSpPr>
          <p:cNvPr id="80" name="Google Shape;80;p13"/>
          <p:cNvSpPr txBox="1">
            <a:spLocks noGrp="1"/>
          </p:cNvSpPr>
          <p:nvPr>
            <p:ph type="subTitle" idx="4"/>
          </p:nvPr>
        </p:nvSpPr>
        <p:spPr>
          <a:xfrm>
            <a:off x="5057270" y="3272025"/>
            <a:ext cx="2734710" cy="9591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None/>
              <a:defRPr sz="1400">
                <a:latin typeface="Calibri" panose="020F0502020204030204" pitchFamily="34" charset="0"/>
                <a:cs typeface="Calibri" panose="020F0502020204030204" pitchFamily="34" charset="0"/>
              </a:defRPr>
            </a:lvl1pPr>
            <a:lvl2pPr lvl="1" rtl="0">
              <a:lnSpc>
                <a:spcPct val="100000"/>
              </a:lnSpc>
              <a:spcBef>
                <a:spcPts val="1200"/>
              </a:spcBef>
              <a:spcAft>
                <a:spcPts val="0"/>
              </a:spcAft>
              <a:buNone/>
              <a:defRPr sz="1400"/>
            </a:lvl2pPr>
            <a:lvl3pPr lvl="2" rtl="0">
              <a:lnSpc>
                <a:spcPct val="100000"/>
              </a:lnSpc>
              <a:spcBef>
                <a:spcPts val="1200"/>
              </a:spcBef>
              <a:spcAft>
                <a:spcPts val="0"/>
              </a:spcAft>
              <a:buNone/>
              <a:defRPr sz="1400"/>
            </a:lvl3pPr>
            <a:lvl4pPr lvl="3" rtl="0">
              <a:lnSpc>
                <a:spcPct val="100000"/>
              </a:lnSpc>
              <a:spcBef>
                <a:spcPts val="1200"/>
              </a:spcBef>
              <a:spcAft>
                <a:spcPts val="0"/>
              </a:spcAft>
              <a:buNone/>
              <a:defRPr sz="1400"/>
            </a:lvl4pPr>
            <a:lvl5pPr lvl="4" rtl="0">
              <a:lnSpc>
                <a:spcPct val="100000"/>
              </a:lnSpc>
              <a:spcBef>
                <a:spcPts val="1200"/>
              </a:spcBef>
              <a:spcAft>
                <a:spcPts val="0"/>
              </a:spcAft>
              <a:buNone/>
              <a:defRPr sz="1400"/>
            </a:lvl5pPr>
            <a:lvl6pPr lvl="5" rtl="0">
              <a:lnSpc>
                <a:spcPct val="100000"/>
              </a:lnSpc>
              <a:spcBef>
                <a:spcPts val="1200"/>
              </a:spcBef>
              <a:spcAft>
                <a:spcPts val="0"/>
              </a:spcAft>
              <a:buNone/>
              <a:defRPr sz="1400"/>
            </a:lvl6pPr>
            <a:lvl7pPr lvl="6" rtl="0">
              <a:lnSpc>
                <a:spcPct val="100000"/>
              </a:lnSpc>
              <a:spcBef>
                <a:spcPts val="1200"/>
              </a:spcBef>
              <a:spcAft>
                <a:spcPts val="0"/>
              </a:spcAft>
              <a:buNone/>
              <a:defRPr sz="1400"/>
            </a:lvl7pPr>
            <a:lvl8pPr lvl="7" rtl="0">
              <a:lnSpc>
                <a:spcPct val="100000"/>
              </a:lnSpc>
              <a:spcBef>
                <a:spcPts val="1200"/>
              </a:spcBef>
              <a:spcAft>
                <a:spcPts val="0"/>
              </a:spcAft>
              <a:buNone/>
              <a:defRPr sz="1400"/>
            </a:lvl8pPr>
            <a:lvl9pPr lvl="8" rtl="0">
              <a:lnSpc>
                <a:spcPct val="100000"/>
              </a:lnSpc>
              <a:spcBef>
                <a:spcPts val="1200"/>
              </a:spcBef>
              <a:spcAft>
                <a:spcPts val="1200"/>
              </a:spcAft>
              <a:buNone/>
              <a:defRPr sz="1400"/>
            </a:lvl9pPr>
          </a:lstStyle>
          <a:p>
            <a:endParaRPr/>
          </a:p>
        </p:txBody>
      </p:sp>
      <p:sp>
        <p:nvSpPr>
          <p:cNvPr id="3" name="Google Shape;45;p7">
            <a:extLst>
              <a:ext uri="{FF2B5EF4-FFF2-40B4-BE49-F238E27FC236}">
                <a16:creationId xmlns:a16="http://schemas.microsoft.com/office/drawing/2014/main" id="{D0B48D13-027A-4AFE-4CD9-AAE135E2BABD}"/>
              </a:ext>
            </a:extLst>
          </p:cNvPr>
          <p:cNvSpPr txBox="1">
            <a:spLocks noGrp="1"/>
          </p:cNvSpPr>
          <p:nvPr>
            <p:ph type="title"/>
          </p:nvPr>
        </p:nvSpPr>
        <p:spPr>
          <a:xfrm>
            <a:off x="302399" y="86400"/>
            <a:ext cx="7913249"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solidFill>
                  <a:schemeClr val="tx1"/>
                </a:solidFill>
                <a:latin typeface="Raleway" pitchFamily="2" charset="0"/>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dirty="0"/>
          </a:p>
        </p:txBody>
      </p:sp>
      <p:pic>
        <p:nvPicPr>
          <p:cNvPr id="8" name="Picture 7">
            <a:extLst>
              <a:ext uri="{FF2B5EF4-FFF2-40B4-BE49-F238E27FC236}">
                <a16:creationId xmlns:a16="http://schemas.microsoft.com/office/drawing/2014/main" id="{97FB575D-20E1-DE22-AF60-AFA696F5574C}"/>
              </a:ext>
            </a:extLst>
          </p:cNvPr>
          <p:cNvPicPr>
            <a:picLocks noChangeAspect="1"/>
          </p:cNvPicPr>
          <p:nvPr userDrawn="1"/>
        </p:nvPicPr>
        <p:blipFill rotWithShape="1">
          <a:blip r:embed="rId2"/>
          <a:srcRect t="14381" b="10083"/>
          <a:stretch/>
        </p:blipFill>
        <p:spPr>
          <a:xfrm>
            <a:off x="-10479" y="4778374"/>
            <a:ext cx="1629531" cy="365126"/>
          </a:xfrm>
          <a:prstGeom prst="rect">
            <a:avLst/>
          </a:prstGeom>
        </p:spPr>
      </p:pic>
      <p:sp>
        <p:nvSpPr>
          <p:cNvPr id="9" name="Slide Number Placeholder 5">
            <a:extLst>
              <a:ext uri="{FF2B5EF4-FFF2-40B4-BE49-F238E27FC236}">
                <a16:creationId xmlns:a16="http://schemas.microsoft.com/office/drawing/2014/main" id="{9432BB4C-0FFD-F107-637F-62075DD566B0}"/>
              </a:ext>
            </a:extLst>
          </p:cNvPr>
          <p:cNvSpPr>
            <a:spLocks noGrp="1"/>
          </p:cNvSpPr>
          <p:nvPr>
            <p:ph type="sldNum" sz="quarter" idx="12"/>
          </p:nvPr>
        </p:nvSpPr>
        <p:spPr>
          <a:xfrm>
            <a:off x="8492930" y="4810835"/>
            <a:ext cx="548700" cy="266454"/>
          </a:xfrm>
          <a:prstGeom prst="rect">
            <a:avLst/>
          </a:prstGeom>
        </p:spPr>
        <p:txBody>
          <a:bodyPr/>
          <a:lstStyle>
            <a:lvl1pPr>
              <a:defRPr>
                <a:latin typeface="Raleway" pitchFamily="2" charset="0"/>
                <a:cs typeface="Calibri" panose="020F0502020204030204" pitchFamily="34" charset="0"/>
              </a:defRPr>
            </a:lvl1pPr>
          </a:lstStyle>
          <a:p>
            <a:fld id="{66B530E6-33B2-49CF-A736-7C25316E718C}" type="slidenum">
              <a:rPr lang="en-US" smtClean="0"/>
              <a:pPr/>
              <a:t>‹#›</a:t>
            </a:fld>
            <a:endParaRPr lang="en-US" dirty="0"/>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Title and two columns 1" userDrawn="1">
  <p:cSld name="Title and two columns 1">
    <p:spTree>
      <p:nvGrpSpPr>
        <p:cNvPr id="1" name="Shape 76"/>
        <p:cNvGrpSpPr/>
        <p:nvPr/>
      </p:nvGrpSpPr>
      <p:grpSpPr>
        <a:xfrm>
          <a:off x="0" y="0"/>
          <a:ext cx="0" cy="0"/>
          <a:chOff x="0" y="0"/>
          <a:chExt cx="0" cy="0"/>
        </a:xfrm>
      </p:grpSpPr>
      <p:sp>
        <p:nvSpPr>
          <p:cNvPr id="77" name="Google Shape;77;p13"/>
          <p:cNvSpPr txBox="1">
            <a:spLocks noGrp="1"/>
          </p:cNvSpPr>
          <p:nvPr>
            <p:ph type="subTitle" idx="1"/>
          </p:nvPr>
        </p:nvSpPr>
        <p:spPr>
          <a:xfrm>
            <a:off x="1352045" y="2895600"/>
            <a:ext cx="2734710" cy="371400"/>
          </a:xfrm>
          <a:prstGeom prst="rect">
            <a:avLst/>
          </a:prstGeom>
        </p:spPr>
        <p:txBody>
          <a:bodyPr spcFirstLastPara="1" wrap="square" lIns="91425" tIns="91425" rIns="91425" bIns="91425" anchor="ctr" anchorCtr="0">
            <a:normAutofit/>
          </a:bodyPr>
          <a:lstStyle>
            <a:lvl1pPr lvl="0" algn="ctr" rtl="0">
              <a:lnSpc>
                <a:spcPct val="100000"/>
              </a:lnSpc>
              <a:spcBef>
                <a:spcPts val="0"/>
              </a:spcBef>
              <a:spcAft>
                <a:spcPts val="0"/>
              </a:spcAft>
              <a:buNone/>
              <a:defRPr b="1">
                <a:latin typeface="Calibri" panose="020F0502020204030204" pitchFamily="34" charset="0"/>
                <a:cs typeface="Calibri" panose="020F0502020204030204" pitchFamily="34" charset="0"/>
              </a:defRPr>
            </a:lvl1pPr>
            <a:lvl2pPr lvl="1" rtl="0">
              <a:lnSpc>
                <a:spcPct val="100000"/>
              </a:lnSpc>
              <a:spcBef>
                <a:spcPts val="1200"/>
              </a:spcBef>
              <a:spcAft>
                <a:spcPts val="0"/>
              </a:spcAft>
              <a:buNone/>
              <a:defRPr b="1"/>
            </a:lvl2pPr>
            <a:lvl3pPr lvl="2" rtl="0">
              <a:lnSpc>
                <a:spcPct val="100000"/>
              </a:lnSpc>
              <a:spcBef>
                <a:spcPts val="1200"/>
              </a:spcBef>
              <a:spcAft>
                <a:spcPts val="0"/>
              </a:spcAft>
              <a:buNone/>
              <a:defRPr b="1"/>
            </a:lvl3pPr>
            <a:lvl4pPr lvl="3" rtl="0">
              <a:lnSpc>
                <a:spcPct val="100000"/>
              </a:lnSpc>
              <a:spcBef>
                <a:spcPts val="1200"/>
              </a:spcBef>
              <a:spcAft>
                <a:spcPts val="0"/>
              </a:spcAft>
              <a:buNone/>
              <a:defRPr b="1"/>
            </a:lvl4pPr>
            <a:lvl5pPr lvl="4" rtl="0">
              <a:lnSpc>
                <a:spcPct val="100000"/>
              </a:lnSpc>
              <a:spcBef>
                <a:spcPts val="1200"/>
              </a:spcBef>
              <a:spcAft>
                <a:spcPts val="0"/>
              </a:spcAft>
              <a:buNone/>
              <a:defRPr b="1"/>
            </a:lvl5pPr>
            <a:lvl6pPr lvl="5" rtl="0">
              <a:lnSpc>
                <a:spcPct val="100000"/>
              </a:lnSpc>
              <a:spcBef>
                <a:spcPts val="1200"/>
              </a:spcBef>
              <a:spcAft>
                <a:spcPts val="0"/>
              </a:spcAft>
              <a:buNone/>
              <a:defRPr b="1"/>
            </a:lvl6pPr>
            <a:lvl7pPr lvl="6" rtl="0">
              <a:lnSpc>
                <a:spcPct val="100000"/>
              </a:lnSpc>
              <a:spcBef>
                <a:spcPts val="1200"/>
              </a:spcBef>
              <a:spcAft>
                <a:spcPts val="0"/>
              </a:spcAft>
              <a:buNone/>
              <a:defRPr b="1"/>
            </a:lvl7pPr>
            <a:lvl8pPr lvl="7" rtl="0">
              <a:lnSpc>
                <a:spcPct val="100000"/>
              </a:lnSpc>
              <a:spcBef>
                <a:spcPts val="1200"/>
              </a:spcBef>
              <a:spcAft>
                <a:spcPts val="0"/>
              </a:spcAft>
              <a:buNone/>
              <a:defRPr b="1"/>
            </a:lvl8pPr>
            <a:lvl9pPr lvl="8" rtl="0">
              <a:lnSpc>
                <a:spcPct val="100000"/>
              </a:lnSpc>
              <a:spcBef>
                <a:spcPts val="1200"/>
              </a:spcBef>
              <a:spcAft>
                <a:spcPts val="1200"/>
              </a:spcAft>
              <a:buNone/>
              <a:defRPr b="1"/>
            </a:lvl9pPr>
          </a:lstStyle>
          <a:p>
            <a:endParaRPr dirty="0"/>
          </a:p>
        </p:txBody>
      </p:sp>
      <p:sp>
        <p:nvSpPr>
          <p:cNvPr id="78" name="Google Shape;78;p13"/>
          <p:cNvSpPr txBox="1">
            <a:spLocks noGrp="1"/>
          </p:cNvSpPr>
          <p:nvPr>
            <p:ph type="subTitle" idx="2"/>
          </p:nvPr>
        </p:nvSpPr>
        <p:spPr>
          <a:xfrm>
            <a:off x="1352045" y="3272025"/>
            <a:ext cx="2734710" cy="9591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None/>
              <a:defRPr sz="1400">
                <a:latin typeface="Calibri" panose="020F0502020204030204" pitchFamily="34" charset="0"/>
                <a:cs typeface="Calibri" panose="020F0502020204030204" pitchFamily="34" charset="0"/>
              </a:defRPr>
            </a:lvl1pPr>
            <a:lvl2pPr lvl="1" rtl="0">
              <a:lnSpc>
                <a:spcPct val="100000"/>
              </a:lnSpc>
              <a:spcBef>
                <a:spcPts val="1200"/>
              </a:spcBef>
              <a:spcAft>
                <a:spcPts val="0"/>
              </a:spcAft>
              <a:buNone/>
              <a:defRPr sz="1400"/>
            </a:lvl2pPr>
            <a:lvl3pPr lvl="2" rtl="0">
              <a:lnSpc>
                <a:spcPct val="100000"/>
              </a:lnSpc>
              <a:spcBef>
                <a:spcPts val="1200"/>
              </a:spcBef>
              <a:spcAft>
                <a:spcPts val="0"/>
              </a:spcAft>
              <a:buNone/>
              <a:defRPr sz="1400"/>
            </a:lvl3pPr>
            <a:lvl4pPr lvl="3" rtl="0">
              <a:lnSpc>
                <a:spcPct val="100000"/>
              </a:lnSpc>
              <a:spcBef>
                <a:spcPts val="1200"/>
              </a:spcBef>
              <a:spcAft>
                <a:spcPts val="0"/>
              </a:spcAft>
              <a:buNone/>
              <a:defRPr sz="1400"/>
            </a:lvl4pPr>
            <a:lvl5pPr lvl="4" rtl="0">
              <a:lnSpc>
                <a:spcPct val="100000"/>
              </a:lnSpc>
              <a:spcBef>
                <a:spcPts val="1200"/>
              </a:spcBef>
              <a:spcAft>
                <a:spcPts val="0"/>
              </a:spcAft>
              <a:buNone/>
              <a:defRPr sz="1400"/>
            </a:lvl5pPr>
            <a:lvl6pPr lvl="5" rtl="0">
              <a:lnSpc>
                <a:spcPct val="100000"/>
              </a:lnSpc>
              <a:spcBef>
                <a:spcPts val="1200"/>
              </a:spcBef>
              <a:spcAft>
                <a:spcPts val="0"/>
              </a:spcAft>
              <a:buNone/>
              <a:defRPr sz="1400"/>
            </a:lvl6pPr>
            <a:lvl7pPr lvl="6" rtl="0">
              <a:lnSpc>
                <a:spcPct val="100000"/>
              </a:lnSpc>
              <a:spcBef>
                <a:spcPts val="1200"/>
              </a:spcBef>
              <a:spcAft>
                <a:spcPts val="0"/>
              </a:spcAft>
              <a:buNone/>
              <a:defRPr sz="1400"/>
            </a:lvl7pPr>
            <a:lvl8pPr lvl="7" rtl="0">
              <a:lnSpc>
                <a:spcPct val="100000"/>
              </a:lnSpc>
              <a:spcBef>
                <a:spcPts val="1200"/>
              </a:spcBef>
              <a:spcAft>
                <a:spcPts val="0"/>
              </a:spcAft>
              <a:buNone/>
              <a:defRPr sz="1400"/>
            </a:lvl8pPr>
            <a:lvl9pPr lvl="8" rtl="0">
              <a:lnSpc>
                <a:spcPct val="100000"/>
              </a:lnSpc>
              <a:spcBef>
                <a:spcPts val="1200"/>
              </a:spcBef>
              <a:spcAft>
                <a:spcPts val="1200"/>
              </a:spcAft>
              <a:buNone/>
              <a:defRPr sz="1400"/>
            </a:lvl9pPr>
          </a:lstStyle>
          <a:p>
            <a:endParaRPr dirty="0"/>
          </a:p>
        </p:txBody>
      </p:sp>
      <p:sp>
        <p:nvSpPr>
          <p:cNvPr id="79" name="Google Shape;79;p13"/>
          <p:cNvSpPr txBox="1">
            <a:spLocks noGrp="1"/>
          </p:cNvSpPr>
          <p:nvPr>
            <p:ph type="subTitle" idx="3"/>
          </p:nvPr>
        </p:nvSpPr>
        <p:spPr>
          <a:xfrm>
            <a:off x="5057270" y="2895600"/>
            <a:ext cx="2734710" cy="371400"/>
          </a:xfrm>
          <a:prstGeom prst="rect">
            <a:avLst/>
          </a:prstGeom>
        </p:spPr>
        <p:txBody>
          <a:bodyPr spcFirstLastPara="1" wrap="square" lIns="91425" tIns="91425" rIns="91425" bIns="91425" anchor="ctr" anchorCtr="0">
            <a:normAutofit/>
          </a:bodyPr>
          <a:lstStyle>
            <a:lvl1pPr lvl="0" algn="ctr" rtl="0">
              <a:lnSpc>
                <a:spcPct val="100000"/>
              </a:lnSpc>
              <a:spcBef>
                <a:spcPts val="0"/>
              </a:spcBef>
              <a:spcAft>
                <a:spcPts val="0"/>
              </a:spcAft>
              <a:buNone/>
              <a:defRPr b="1">
                <a:latin typeface="Calibri" panose="020F0502020204030204" pitchFamily="34" charset="0"/>
                <a:cs typeface="Calibri" panose="020F0502020204030204" pitchFamily="34" charset="0"/>
              </a:defRPr>
            </a:lvl1pPr>
            <a:lvl2pPr lvl="1" rtl="0">
              <a:lnSpc>
                <a:spcPct val="100000"/>
              </a:lnSpc>
              <a:spcBef>
                <a:spcPts val="1200"/>
              </a:spcBef>
              <a:spcAft>
                <a:spcPts val="0"/>
              </a:spcAft>
              <a:buNone/>
              <a:defRPr b="1"/>
            </a:lvl2pPr>
            <a:lvl3pPr lvl="2" rtl="0">
              <a:lnSpc>
                <a:spcPct val="100000"/>
              </a:lnSpc>
              <a:spcBef>
                <a:spcPts val="1200"/>
              </a:spcBef>
              <a:spcAft>
                <a:spcPts val="0"/>
              </a:spcAft>
              <a:buNone/>
              <a:defRPr b="1"/>
            </a:lvl3pPr>
            <a:lvl4pPr lvl="3" rtl="0">
              <a:lnSpc>
                <a:spcPct val="100000"/>
              </a:lnSpc>
              <a:spcBef>
                <a:spcPts val="1200"/>
              </a:spcBef>
              <a:spcAft>
                <a:spcPts val="0"/>
              </a:spcAft>
              <a:buNone/>
              <a:defRPr b="1"/>
            </a:lvl4pPr>
            <a:lvl5pPr lvl="4" rtl="0">
              <a:lnSpc>
                <a:spcPct val="100000"/>
              </a:lnSpc>
              <a:spcBef>
                <a:spcPts val="1200"/>
              </a:spcBef>
              <a:spcAft>
                <a:spcPts val="0"/>
              </a:spcAft>
              <a:buNone/>
              <a:defRPr b="1"/>
            </a:lvl5pPr>
            <a:lvl6pPr lvl="5" rtl="0">
              <a:lnSpc>
                <a:spcPct val="100000"/>
              </a:lnSpc>
              <a:spcBef>
                <a:spcPts val="1200"/>
              </a:spcBef>
              <a:spcAft>
                <a:spcPts val="0"/>
              </a:spcAft>
              <a:buNone/>
              <a:defRPr b="1"/>
            </a:lvl6pPr>
            <a:lvl7pPr lvl="6" rtl="0">
              <a:lnSpc>
                <a:spcPct val="100000"/>
              </a:lnSpc>
              <a:spcBef>
                <a:spcPts val="1200"/>
              </a:spcBef>
              <a:spcAft>
                <a:spcPts val="0"/>
              </a:spcAft>
              <a:buNone/>
              <a:defRPr b="1"/>
            </a:lvl7pPr>
            <a:lvl8pPr lvl="7" rtl="0">
              <a:lnSpc>
                <a:spcPct val="100000"/>
              </a:lnSpc>
              <a:spcBef>
                <a:spcPts val="1200"/>
              </a:spcBef>
              <a:spcAft>
                <a:spcPts val="0"/>
              </a:spcAft>
              <a:buNone/>
              <a:defRPr b="1"/>
            </a:lvl8pPr>
            <a:lvl9pPr lvl="8" rtl="0">
              <a:lnSpc>
                <a:spcPct val="100000"/>
              </a:lnSpc>
              <a:spcBef>
                <a:spcPts val="1200"/>
              </a:spcBef>
              <a:spcAft>
                <a:spcPts val="1200"/>
              </a:spcAft>
              <a:buNone/>
              <a:defRPr b="1"/>
            </a:lvl9pPr>
          </a:lstStyle>
          <a:p>
            <a:endParaRPr dirty="0"/>
          </a:p>
        </p:txBody>
      </p:sp>
      <p:sp>
        <p:nvSpPr>
          <p:cNvPr id="80" name="Google Shape;80;p13"/>
          <p:cNvSpPr txBox="1">
            <a:spLocks noGrp="1"/>
          </p:cNvSpPr>
          <p:nvPr>
            <p:ph type="subTitle" idx="4"/>
          </p:nvPr>
        </p:nvSpPr>
        <p:spPr>
          <a:xfrm>
            <a:off x="5057270" y="3272025"/>
            <a:ext cx="2734710" cy="9591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None/>
              <a:defRPr sz="1400">
                <a:latin typeface="Calibri" panose="020F0502020204030204" pitchFamily="34" charset="0"/>
                <a:cs typeface="Calibri" panose="020F0502020204030204" pitchFamily="34" charset="0"/>
              </a:defRPr>
            </a:lvl1pPr>
            <a:lvl2pPr lvl="1" rtl="0">
              <a:lnSpc>
                <a:spcPct val="100000"/>
              </a:lnSpc>
              <a:spcBef>
                <a:spcPts val="1200"/>
              </a:spcBef>
              <a:spcAft>
                <a:spcPts val="0"/>
              </a:spcAft>
              <a:buNone/>
              <a:defRPr sz="1400"/>
            </a:lvl2pPr>
            <a:lvl3pPr lvl="2" rtl="0">
              <a:lnSpc>
                <a:spcPct val="100000"/>
              </a:lnSpc>
              <a:spcBef>
                <a:spcPts val="1200"/>
              </a:spcBef>
              <a:spcAft>
                <a:spcPts val="0"/>
              </a:spcAft>
              <a:buNone/>
              <a:defRPr sz="1400"/>
            </a:lvl3pPr>
            <a:lvl4pPr lvl="3" rtl="0">
              <a:lnSpc>
                <a:spcPct val="100000"/>
              </a:lnSpc>
              <a:spcBef>
                <a:spcPts val="1200"/>
              </a:spcBef>
              <a:spcAft>
                <a:spcPts val="0"/>
              </a:spcAft>
              <a:buNone/>
              <a:defRPr sz="1400"/>
            </a:lvl4pPr>
            <a:lvl5pPr lvl="4" rtl="0">
              <a:lnSpc>
                <a:spcPct val="100000"/>
              </a:lnSpc>
              <a:spcBef>
                <a:spcPts val="1200"/>
              </a:spcBef>
              <a:spcAft>
                <a:spcPts val="0"/>
              </a:spcAft>
              <a:buNone/>
              <a:defRPr sz="1400"/>
            </a:lvl5pPr>
            <a:lvl6pPr lvl="5" rtl="0">
              <a:lnSpc>
                <a:spcPct val="100000"/>
              </a:lnSpc>
              <a:spcBef>
                <a:spcPts val="1200"/>
              </a:spcBef>
              <a:spcAft>
                <a:spcPts val="0"/>
              </a:spcAft>
              <a:buNone/>
              <a:defRPr sz="1400"/>
            </a:lvl6pPr>
            <a:lvl7pPr lvl="6" rtl="0">
              <a:lnSpc>
                <a:spcPct val="100000"/>
              </a:lnSpc>
              <a:spcBef>
                <a:spcPts val="1200"/>
              </a:spcBef>
              <a:spcAft>
                <a:spcPts val="0"/>
              </a:spcAft>
              <a:buNone/>
              <a:defRPr sz="1400"/>
            </a:lvl7pPr>
            <a:lvl8pPr lvl="7" rtl="0">
              <a:lnSpc>
                <a:spcPct val="100000"/>
              </a:lnSpc>
              <a:spcBef>
                <a:spcPts val="1200"/>
              </a:spcBef>
              <a:spcAft>
                <a:spcPts val="0"/>
              </a:spcAft>
              <a:buNone/>
              <a:defRPr sz="1400"/>
            </a:lvl8pPr>
            <a:lvl9pPr lvl="8" rtl="0">
              <a:lnSpc>
                <a:spcPct val="100000"/>
              </a:lnSpc>
              <a:spcBef>
                <a:spcPts val="1200"/>
              </a:spcBef>
              <a:spcAft>
                <a:spcPts val="1200"/>
              </a:spcAft>
              <a:buNone/>
              <a:defRPr sz="1400"/>
            </a:lvl9pPr>
          </a:lstStyle>
          <a:p>
            <a:endParaRPr/>
          </a:p>
        </p:txBody>
      </p:sp>
      <p:sp>
        <p:nvSpPr>
          <p:cNvPr id="3" name="Google Shape;45;p7">
            <a:extLst>
              <a:ext uri="{FF2B5EF4-FFF2-40B4-BE49-F238E27FC236}">
                <a16:creationId xmlns:a16="http://schemas.microsoft.com/office/drawing/2014/main" id="{D0B48D13-027A-4AFE-4CD9-AAE135E2BABD}"/>
              </a:ext>
            </a:extLst>
          </p:cNvPr>
          <p:cNvSpPr txBox="1">
            <a:spLocks noGrp="1"/>
          </p:cNvSpPr>
          <p:nvPr>
            <p:ph type="title"/>
          </p:nvPr>
        </p:nvSpPr>
        <p:spPr>
          <a:xfrm>
            <a:off x="302400" y="86400"/>
            <a:ext cx="7913249"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solidFill>
                  <a:schemeClr val="tx1"/>
                </a:solidFill>
                <a:latin typeface="Raleway" pitchFamily="2" charset="0"/>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dirty="0"/>
          </a:p>
        </p:txBody>
      </p:sp>
      <p:pic>
        <p:nvPicPr>
          <p:cNvPr id="8" name="Picture 7">
            <a:extLst>
              <a:ext uri="{FF2B5EF4-FFF2-40B4-BE49-F238E27FC236}">
                <a16:creationId xmlns:a16="http://schemas.microsoft.com/office/drawing/2014/main" id="{97FB575D-20E1-DE22-AF60-AFA696F5574C}"/>
              </a:ext>
            </a:extLst>
          </p:cNvPr>
          <p:cNvPicPr>
            <a:picLocks noChangeAspect="1"/>
          </p:cNvPicPr>
          <p:nvPr userDrawn="1"/>
        </p:nvPicPr>
        <p:blipFill rotWithShape="1">
          <a:blip r:embed="rId2"/>
          <a:srcRect t="14381" b="10083"/>
          <a:stretch/>
        </p:blipFill>
        <p:spPr>
          <a:xfrm>
            <a:off x="-10478" y="4778374"/>
            <a:ext cx="1629531" cy="365126"/>
          </a:xfrm>
          <a:prstGeom prst="rect">
            <a:avLst/>
          </a:prstGeom>
        </p:spPr>
      </p:pic>
      <p:sp>
        <p:nvSpPr>
          <p:cNvPr id="9" name="Slide Number Placeholder 5">
            <a:extLst>
              <a:ext uri="{FF2B5EF4-FFF2-40B4-BE49-F238E27FC236}">
                <a16:creationId xmlns:a16="http://schemas.microsoft.com/office/drawing/2014/main" id="{9432BB4C-0FFD-F107-637F-62075DD566B0}"/>
              </a:ext>
            </a:extLst>
          </p:cNvPr>
          <p:cNvSpPr>
            <a:spLocks noGrp="1"/>
          </p:cNvSpPr>
          <p:nvPr>
            <p:ph type="sldNum" sz="quarter" idx="12"/>
          </p:nvPr>
        </p:nvSpPr>
        <p:spPr>
          <a:xfrm>
            <a:off x="8492930" y="4810835"/>
            <a:ext cx="548700" cy="266454"/>
          </a:xfrm>
          <a:prstGeom prst="rect">
            <a:avLst/>
          </a:prstGeom>
        </p:spPr>
        <p:txBody>
          <a:bodyPr/>
          <a:lstStyle>
            <a:lvl1pPr>
              <a:defRPr>
                <a:latin typeface="Raleway" pitchFamily="2" charset="0"/>
                <a:cs typeface="Calibri" panose="020F0502020204030204" pitchFamily="34" charset="0"/>
              </a:defRPr>
            </a:lvl1pPr>
          </a:lstStyle>
          <a:p>
            <a:fld id="{66B530E6-33B2-49CF-A736-7C25316E718C}" type="slidenum">
              <a:rPr lang="en-US" smtClean="0"/>
              <a:pPr/>
              <a:t>‹#›</a:t>
            </a:fld>
            <a:endParaRPr lang="en-US" dirty="0"/>
          </a:p>
        </p:txBody>
      </p:sp>
    </p:spTree>
    <p:extLst>
      <p:ext uri="{BB962C8B-B14F-4D97-AF65-F5344CB8AC3E}">
        <p14:creationId xmlns:p14="http://schemas.microsoft.com/office/powerpoint/2010/main" val="3604982966"/>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66"/>
        <p:cNvGrpSpPr/>
        <p:nvPr/>
      </p:nvGrpSpPr>
      <p:grpSpPr>
        <a:xfrm>
          <a:off x="0" y="0"/>
          <a:ext cx="0" cy="0"/>
          <a:chOff x="0" y="0"/>
          <a:chExt cx="0" cy="0"/>
        </a:xfrm>
      </p:grpSpPr>
      <p:sp>
        <p:nvSpPr>
          <p:cNvPr id="67" name="Google Shape;67;p11"/>
          <p:cNvSpPr txBox="1">
            <a:spLocks noGrp="1"/>
          </p:cNvSpPr>
          <p:nvPr>
            <p:ph type="title" hasCustomPrompt="1"/>
          </p:nvPr>
        </p:nvSpPr>
        <p:spPr>
          <a:xfrm>
            <a:off x="311700" y="1677361"/>
            <a:ext cx="8520600" cy="1538400"/>
          </a:xfrm>
          <a:prstGeom prst="rect">
            <a:avLst/>
          </a:prstGeom>
        </p:spPr>
        <p:txBody>
          <a:bodyPr spcFirstLastPara="1" wrap="square" lIns="91425" tIns="91425" rIns="91425" bIns="91425" anchor="ctr" anchorCtr="0">
            <a:normAutofit/>
          </a:bodyPr>
          <a:lstStyle>
            <a:lvl1pPr lvl="0" algn="ctr">
              <a:spcBef>
                <a:spcPts val="0"/>
              </a:spcBef>
              <a:spcAft>
                <a:spcPts val="0"/>
              </a:spcAft>
              <a:buClr>
                <a:schemeClr val="accent3"/>
              </a:buClr>
              <a:buSzPts val="13000"/>
              <a:buNone/>
              <a:defRPr sz="13000">
                <a:solidFill>
                  <a:schemeClr val="accent3"/>
                </a:solidFill>
                <a:latin typeface="Calibri" panose="020F0502020204030204" pitchFamily="34" charset="0"/>
                <a:cs typeface="Calibri" panose="020F0502020204030204" pitchFamily="34" charset="0"/>
              </a:defRPr>
            </a:lvl1pPr>
            <a:lvl2pPr lvl="1" algn="ctr">
              <a:spcBef>
                <a:spcPts val="0"/>
              </a:spcBef>
              <a:spcAft>
                <a:spcPts val="0"/>
              </a:spcAft>
              <a:buClr>
                <a:schemeClr val="accent3"/>
              </a:buClr>
              <a:buSzPts val="13000"/>
              <a:buNone/>
              <a:defRPr sz="13000">
                <a:solidFill>
                  <a:schemeClr val="accent3"/>
                </a:solidFill>
              </a:defRPr>
            </a:lvl2pPr>
            <a:lvl3pPr lvl="2" algn="ctr">
              <a:spcBef>
                <a:spcPts val="0"/>
              </a:spcBef>
              <a:spcAft>
                <a:spcPts val="0"/>
              </a:spcAft>
              <a:buClr>
                <a:schemeClr val="accent3"/>
              </a:buClr>
              <a:buSzPts val="13000"/>
              <a:buNone/>
              <a:defRPr sz="13000">
                <a:solidFill>
                  <a:schemeClr val="accent3"/>
                </a:solidFill>
              </a:defRPr>
            </a:lvl3pPr>
            <a:lvl4pPr lvl="3" algn="ctr">
              <a:spcBef>
                <a:spcPts val="0"/>
              </a:spcBef>
              <a:spcAft>
                <a:spcPts val="0"/>
              </a:spcAft>
              <a:buClr>
                <a:schemeClr val="accent3"/>
              </a:buClr>
              <a:buSzPts val="13000"/>
              <a:buNone/>
              <a:defRPr sz="13000">
                <a:solidFill>
                  <a:schemeClr val="accent3"/>
                </a:solidFill>
              </a:defRPr>
            </a:lvl4pPr>
            <a:lvl5pPr lvl="4" algn="ctr">
              <a:spcBef>
                <a:spcPts val="0"/>
              </a:spcBef>
              <a:spcAft>
                <a:spcPts val="0"/>
              </a:spcAft>
              <a:buClr>
                <a:schemeClr val="accent3"/>
              </a:buClr>
              <a:buSzPts val="13000"/>
              <a:buNone/>
              <a:defRPr sz="13000">
                <a:solidFill>
                  <a:schemeClr val="accent3"/>
                </a:solidFill>
              </a:defRPr>
            </a:lvl5pPr>
            <a:lvl6pPr lvl="5" algn="ctr">
              <a:spcBef>
                <a:spcPts val="0"/>
              </a:spcBef>
              <a:spcAft>
                <a:spcPts val="0"/>
              </a:spcAft>
              <a:buClr>
                <a:schemeClr val="accent3"/>
              </a:buClr>
              <a:buSzPts val="13000"/>
              <a:buNone/>
              <a:defRPr sz="13000">
                <a:solidFill>
                  <a:schemeClr val="accent3"/>
                </a:solidFill>
              </a:defRPr>
            </a:lvl6pPr>
            <a:lvl7pPr lvl="6" algn="ctr">
              <a:spcBef>
                <a:spcPts val="0"/>
              </a:spcBef>
              <a:spcAft>
                <a:spcPts val="0"/>
              </a:spcAft>
              <a:buClr>
                <a:schemeClr val="accent3"/>
              </a:buClr>
              <a:buSzPts val="13000"/>
              <a:buNone/>
              <a:defRPr sz="13000">
                <a:solidFill>
                  <a:schemeClr val="accent3"/>
                </a:solidFill>
              </a:defRPr>
            </a:lvl7pPr>
            <a:lvl8pPr lvl="7" algn="ctr">
              <a:spcBef>
                <a:spcPts val="0"/>
              </a:spcBef>
              <a:spcAft>
                <a:spcPts val="0"/>
              </a:spcAft>
              <a:buClr>
                <a:schemeClr val="accent3"/>
              </a:buClr>
              <a:buSzPts val="13000"/>
              <a:buNone/>
              <a:defRPr sz="13000">
                <a:solidFill>
                  <a:schemeClr val="accent3"/>
                </a:solidFill>
              </a:defRPr>
            </a:lvl8pPr>
            <a:lvl9pPr lvl="8" algn="ctr">
              <a:spcBef>
                <a:spcPts val="0"/>
              </a:spcBef>
              <a:spcAft>
                <a:spcPts val="0"/>
              </a:spcAft>
              <a:buClr>
                <a:schemeClr val="accent3"/>
              </a:buClr>
              <a:buSzPts val="13000"/>
              <a:buNone/>
              <a:defRPr sz="13000">
                <a:solidFill>
                  <a:schemeClr val="accent3"/>
                </a:solidFill>
              </a:defRPr>
            </a:lvl9pPr>
          </a:lstStyle>
          <a:p>
            <a:r>
              <a:rPr dirty="0"/>
              <a:t>xx%</a:t>
            </a:r>
          </a:p>
        </p:txBody>
      </p:sp>
      <p:sp>
        <p:nvSpPr>
          <p:cNvPr id="68" name="Google Shape;68;p11"/>
          <p:cNvSpPr txBox="1">
            <a:spLocks noGrp="1"/>
          </p:cNvSpPr>
          <p:nvPr>
            <p:ph type="body" idx="1"/>
          </p:nvPr>
        </p:nvSpPr>
        <p:spPr>
          <a:xfrm>
            <a:off x="311700" y="3368161"/>
            <a:ext cx="8520600" cy="1071600"/>
          </a:xfrm>
          <a:prstGeom prst="rect">
            <a:avLst/>
          </a:prstGeom>
        </p:spPr>
        <p:txBody>
          <a:bodyPr spcFirstLastPara="1" wrap="square" lIns="91425" tIns="91425" rIns="91425" bIns="91425" anchor="t" anchorCtr="0">
            <a:normAutofit/>
          </a:bodyPr>
          <a:lstStyle>
            <a:lvl1pPr marL="457189" lvl="0" indent="-342892" algn="ctr">
              <a:spcBef>
                <a:spcPts val="0"/>
              </a:spcBef>
              <a:spcAft>
                <a:spcPts val="0"/>
              </a:spcAft>
              <a:buSzPts val="1800"/>
              <a:buChar char="●"/>
              <a:defRPr>
                <a:latin typeface="Calibri" panose="020F0502020204030204" pitchFamily="34" charset="0"/>
                <a:cs typeface="Calibri" panose="020F0502020204030204" pitchFamily="34" charset="0"/>
              </a:defRPr>
            </a:lvl1pPr>
            <a:lvl2pPr marL="914378" lvl="1" indent="-317492" algn="ctr">
              <a:spcBef>
                <a:spcPts val="0"/>
              </a:spcBef>
              <a:spcAft>
                <a:spcPts val="0"/>
              </a:spcAft>
              <a:buSzPts val="1400"/>
              <a:buChar char="○"/>
              <a:defRPr/>
            </a:lvl2pPr>
            <a:lvl3pPr marL="1371566" lvl="2" indent="-317492" algn="ctr">
              <a:spcBef>
                <a:spcPts val="0"/>
              </a:spcBef>
              <a:spcAft>
                <a:spcPts val="0"/>
              </a:spcAft>
              <a:buSzPts val="1400"/>
              <a:buChar char="■"/>
              <a:defRPr/>
            </a:lvl3pPr>
            <a:lvl4pPr marL="1828754" lvl="3" indent="-317492" algn="ctr">
              <a:spcBef>
                <a:spcPts val="0"/>
              </a:spcBef>
              <a:spcAft>
                <a:spcPts val="0"/>
              </a:spcAft>
              <a:buSzPts val="1400"/>
              <a:buChar char="●"/>
              <a:defRPr/>
            </a:lvl4pPr>
            <a:lvl5pPr marL="2285943" lvl="4" indent="-317492" algn="ctr">
              <a:spcBef>
                <a:spcPts val="0"/>
              </a:spcBef>
              <a:spcAft>
                <a:spcPts val="0"/>
              </a:spcAft>
              <a:buSzPts val="1400"/>
              <a:buChar char="○"/>
              <a:defRPr/>
            </a:lvl5pPr>
            <a:lvl6pPr marL="2743132" lvl="5" indent="-317492" algn="ctr">
              <a:spcBef>
                <a:spcPts val="0"/>
              </a:spcBef>
              <a:spcAft>
                <a:spcPts val="0"/>
              </a:spcAft>
              <a:buSzPts val="1400"/>
              <a:buChar char="■"/>
              <a:defRPr/>
            </a:lvl6pPr>
            <a:lvl7pPr marL="3200320" lvl="6" indent="-317492" algn="ctr">
              <a:spcBef>
                <a:spcPts val="0"/>
              </a:spcBef>
              <a:spcAft>
                <a:spcPts val="0"/>
              </a:spcAft>
              <a:buSzPts val="1400"/>
              <a:buChar char="●"/>
              <a:defRPr/>
            </a:lvl7pPr>
            <a:lvl8pPr marL="3657509" lvl="7" indent="-317492" algn="ctr">
              <a:spcBef>
                <a:spcPts val="0"/>
              </a:spcBef>
              <a:spcAft>
                <a:spcPts val="0"/>
              </a:spcAft>
              <a:buSzPts val="1400"/>
              <a:buChar char="○"/>
              <a:defRPr/>
            </a:lvl8pPr>
            <a:lvl9pPr marL="4114697" lvl="8" indent="-317492" algn="ctr">
              <a:spcBef>
                <a:spcPts val="0"/>
              </a:spcBef>
              <a:spcAft>
                <a:spcPts val="0"/>
              </a:spcAft>
              <a:buSzPts val="1400"/>
              <a:buChar char="■"/>
              <a:defRPr/>
            </a:lvl9pPr>
          </a:lstStyle>
          <a:p>
            <a:endParaRPr dirty="0"/>
          </a:p>
        </p:txBody>
      </p:sp>
      <p:pic>
        <p:nvPicPr>
          <p:cNvPr id="7" name="Picture 6">
            <a:extLst>
              <a:ext uri="{FF2B5EF4-FFF2-40B4-BE49-F238E27FC236}">
                <a16:creationId xmlns:a16="http://schemas.microsoft.com/office/drawing/2014/main" id="{8B72B20D-C7B2-CB3C-5293-ECEC899E04FC}"/>
              </a:ext>
            </a:extLst>
          </p:cNvPr>
          <p:cNvPicPr>
            <a:picLocks noChangeAspect="1"/>
          </p:cNvPicPr>
          <p:nvPr userDrawn="1"/>
        </p:nvPicPr>
        <p:blipFill rotWithShape="1">
          <a:blip r:embed="rId2"/>
          <a:srcRect t="14381" b="10083"/>
          <a:stretch/>
        </p:blipFill>
        <p:spPr>
          <a:xfrm>
            <a:off x="-10478" y="4778374"/>
            <a:ext cx="1629531" cy="365126"/>
          </a:xfrm>
          <a:prstGeom prst="rect">
            <a:avLst/>
          </a:prstGeom>
        </p:spPr>
      </p:pic>
      <p:sp>
        <p:nvSpPr>
          <p:cNvPr id="8" name="Slide Number Placeholder 5">
            <a:extLst>
              <a:ext uri="{FF2B5EF4-FFF2-40B4-BE49-F238E27FC236}">
                <a16:creationId xmlns:a16="http://schemas.microsoft.com/office/drawing/2014/main" id="{FEF22A34-8630-7179-6BE7-3A5ED218F444}"/>
              </a:ext>
            </a:extLst>
          </p:cNvPr>
          <p:cNvSpPr>
            <a:spLocks noGrp="1"/>
          </p:cNvSpPr>
          <p:nvPr>
            <p:ph type="sldNum" sz="quarter" idx="12"/>
          </p:nvPr>
        </p:nvSpPr>
        <p:spPr>
          <a:xfrm>
            <a:off x="8492930" y="4810835"/>
            <a:ext cx="548700" cy="266454"/>
          </a:xfrm>
          <a:prstGeom prst="rect">
            <a:avLst/>
          </a:prstGeom>
        </p:spPr>
        <p:txBody>
          <a:bodyPr/>
          <a:lstStyle>
            <a:lvl1pPr>
              <a:defRPr>
                <a:latin typeface="Raleway" pitchFamily="2" charset="0"/>
                <a:cs typeface="Calibri" panose="020F0502020204030204" pitchFamily="34" charset="0"/>
              </a:defRPr>
            </a:lvl1pPr>
          </a:lstStyle>
          <a:p>
            <a:fld id="{66B530E6-33B2-49CF-A736-7C25316E718C}" type="slidenum">
              <a:rPr lang="en-US" smtClean="0"/>
              <a:pPr/>
              <a:t>‹#›</a:t>
            </a:fld>
            <a:endParaRPr lang="en-US" dirty="0"/>
          </a:p>
        </p:txBody>
      </p:sp>
    </p:spTree>
    <p:extLst>
      <p:ext uri="{BB962C8B-B14F-4D97-AF65-F5344CB8AC3E}">
        <p14:creationId xmlns:p14="http://schemas.microsoft.com/office/powerpoint/2010/main" val="1213327926"/>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Google Shape;45;p7">
            <a:extLst>
              <a:ext uri="{FF2B5EF4-FFF2-40B4-BE49-F238E27FC236}">
                <a16:creationId xmlns:a16="http://schemas.microsoft.com/office/drawing/2014/main" id="{564256A3-4B60-B37C-3C15-AB3FE9B6DA43}"/>
              </a:ext>
            </a:extLst>
          </p:cNvPr>
          <p:cNvSpPr txBox="1">
            <a:spLocks noGrp="1"/>
          </p:cNvSpPr>
          <p:nvPr>
            <p:ph type="title"/>
          </p:nvPr>
        </p:nvSpPr>
        <p:spPr>
          <a:xfrm>
            <a:off x="302398" y="0"/>
            <a:ext cx="8006400" cy="853200"/>
          </a:xfrm>
          <a:prstGeom prst="rect">
            <a:avLst/>
          </a:prstGeom>
        </p:spPr>
        <p:txBody>
          <a:bodyPr spcFirstLastPara="1" wrap="square" lIns="91425" tIns="91425" rIns="91425" bIns="91425" anchor="ctr" anchorCtr="0">
            <a:noAutofit/>
          </a:bodyPr>
          <a:lstStyle>
            <a:lvl1pPr lvl="0">
              <a:spcBef>
                <a:spcPts val="0"/>
              </a:spcBef>
              <a:spcAft>
                <a:spcPts val="0"/>
              </a:spcAft>
              <a:buSzPts val="2400"/>
              <a:buNone/>
              <a:defRPr sz="2200">
                <a:solidFill>
                  <a:schemeClr val="tx1"/>
                </a:solidFill>
                <a:latin typeface="Raleway" pitchFamily="2" charset="0"/>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dirty="0"/>
          </a:p>
        </p:txBody>
      </p:sp>
      <p:pic>
        <p:nvPicPr>
          <p:cNvPr id="10" name="Picture 9">
            <a:extLst>
              <a:ext uri="{FF2B5EF4-FFF2-40B4-BE49-F238E27FC236}">
                <a16:creationId xmlns:a16="http://schemas.microsoft.com/office/drawing/2014/main" id="{0ED84FBE-1867-E2FC-542F-6BD86B80EBD3}"/>
              </a:ext>
            </a:extLst>
          </p:cNvPr>
          <p:cNvPicPr>
            <a:picLocks noChangeAspect="1"/>
          </p:cNvPicPr>
          <p:nvPr userDrawn="1"/>
        </p:nvPicPr>
        <p:blipFill rotWithShape="1">
          <a:blip r:embed="rId2"/>
          <a:srcRect t="14381" b="10083"/>
          <a:stretch/>
        </p:blipFill>
        <p:spPr>
          <a:xfrm>
            <a:off x="-10478" y="4778374"/>
            <a:ext cx="1629531" cy="365126"/>
          </a:xfrm>
          <a:prstGeom prst="rect">
            <a:avLst/>
          </a:prstGeom>
        </p:spPr>
      </p:pic>
      <p:sp>
        <p:nvSpPr>
          <p:cNvPr id="11" name="Slide Number Placeholder 5">
            <a:extLst>
              <a:ext uri="{FF2B5EF4-FFF2-40B4-BE49-F238E27FC236}">
                <a16:creationId xmlns:a16="http://schemas.microsoft.com/office/drawing/2014/main" id="{4B24C27D-E9CF-52B2-895E-3ABEC7ADC878}"/>
              </a:ext>
            </a:extLst>
          </p:cNvPr>
          <p:cNvSpPr>
            <a:spLocks noGrp="1"/>
          </p:cNvSpPr>
          <p:nvPr>
            <p:ph type="sldNum" sz="quarter" idx="12"/>
          </p:nvPr>
        </p:nvSpPr>
        <p:spPr>
          <a:xfrm>
            <a:off x="8492930" y="4810835"/>
            <a:ext cx="548700" cy="266454"/>
          </a:xfrm>
          <a:prstGeom prst="rect">
            <a:avLst/>
          </a:prstGeom>
        </p:spPr>
        <p:txBody>
          <a:bodyPr/>
          <a:lstStyle>
            <a:lvl1pPr>
              <a:defRPr>
                <a:latin typeface="Raleway" pitchFamily="2" charset="0"/>
                <a:cs typeface="Calibri" panose="020F0502020204030204" pitchFamily="34" charset="0"/>
              </a:defRPr>
            </a:lvl1pPr>
          </a:lstStyle>
          <a:p>
            <a:fld id="{66B530E6-33B2-49CF-A736-7C25316E718C}" type="slidenum">
              <a:rPr lang="en-US" smtClean="0"/>
              <a:pPr/>
              <a:t>‹#›</a:t>
            </a:fld>
            <a:endParaRPr lang="en-US" dirty="0"/>
          </a:p>
        </p:txBody>
      </p:sp>
    </p:spTree>
    <p:extLst>
      <p:ext uri="{BB962C8B-B14F-4D97-AF65-F5344CB8AC3E}">
        <p14:creationId xmlns:p14="http://schemas.microsoft.com/office/powerpoint/2010/main" val="2475399388"/>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BFC2F6F-72C7-ED90-81EA-0F85DB22FBEC}"/>
              </a:ext>
            </a:extLst>
          </p:cNvPr>
          <p:cNvPicPr>
            <a:picLocks noChangeAspect="1"/>
          </p:cNvPicPr>
          <p:nvPr userDrawn="1"/>
        </p:nvPicPr>
        <p:blipFill>
          <a:blip r:embed="rId2"/>
          <a:stretch>
            <a:fillRect/>
          </a:stretch>
        </p:blipFill>
        <p:spPr>
          <a:xfrm>
            <a:off x="-10478" y="4708855"/>
            <a:ext cx="1629531" cy="483386"/>
          </a:xfrm>
          <a:prstGeom prst="rect">
            <a:avLst/>
          </a:prstGeom>
        </p:spPr>
      </p:pic>
      <p:sp>
        <p:nvSpPr>
          <p:cNvPr id="10" name="Slide Number Placeholder 5">
            <a:extLst>
              <a:ext uri="{FF2B5EF4-FFF2-40B4-BE49-F238E27FC236}">
                <a16:creationId xmlns:a16="http://schemas.microsoft.com/office/drawing/2014/main" id="{983060A7-945A-2E96-761C-7E7F8D3C45F9}"/>
              </a:ext>
            </a:extLst>
          </p:cNvPr>
          <p:cNvSpPr>
            <a:spLocks noGrp="1"/>
          </p:cNvSpPr>
          <p:nvPr>
            <p:ph type="sldNum" sz="quarter" idx="12"/>
          </p:nvPr>
        </p:nvSpPr>
        <p:spPr>
          <a:xfrm>
            <a:off x="8492930" y="4810835"/>
            <a:ext cx="548700" cy="266454"/>
          </a:xfrm>
          <a:prstGeom prst="rect">
            <a:avLst/>
          </a:prstGeom>
        </p:spPr>
        <p:txBody>
          <a:bodyPr/>
          <a:lstStyle>
            <a:lvl1pPr>
              <a:defRPr>
                <a:latin typeface="Raleway" pitchFamily="2" charset="0"/>
                <a:cs typeface="Calibri" panose="020F0502020204030204" pitchFamily="34" charset="0"/>
              </a:defRPr>
            </a:lvl1pPr>
          </a:lstStyle>
          <a:p>
            <a:fld id="{66B530E6-33B2-49CF-A736-7C25316E718C}" type="slidenum">
              <a:rPr lang="en-US" smtClean="0"/>
              <a:pPr/>
              <a:t>‹#›</a:t>
            </a:fld>
            <a:endParaRPr lang="en-US" dirty="0"/>
          </a:p>
        </p:txBody>
      </p:sp>
    </p:spTree>
    <p:extLst>
      <p:ext uri="{BB962C8B-B14F-4D97-AF65-F5344CB8AC3E}">
        <p14:creationId xmlns:p14="http://schemas.microsoft.com/office/powerpoint/2010/main" val="1251560968"/>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Scaletrix Title Page (2)">
    <p:spTree>
      <p:nvGrpSpPr>
        <p:cNvPr id="1" name=""/>
        <p:cNvGrpSpPr/>
        <p:nvPr/>
      </p:nvGrpSpPr>
      <p:grpSpPr>
        <a:xfrm>
          <a:off x="0" y="0"/>
          <a:ext cx="0" cy="0"/>
          <a:chOff x="0" y="0"/>
          <a:chExt cx="0" cy="0"/>
        </a:xfrm>
      </p:grpSpPr>
      <p:sp>
        <p:nvSpPr>
          <p:cNvPr id="2" name="Google Shape;22;p3">
            <a:extLst>
              <a:ext uri="{FF2B5EF4-FFF2-40B4-BE49-F238E27FC236}">
                <a16:creationId xmlns:a16="http://schemas.microsoft.com/office/drawing/2014/main" id="{2F306997-3B2B-2B65-053F-A3D89D2F2DA0}"/>
              </a:ext>
            </a:extLst>
          </p:cNvPr>
          <p:cNvSpPr/>
          <p:nvPr userDrawn="1"/>
        </p:nvSpPr>
        <p:spPr>
          <a:xfrm>
            <a:off x="-50" y="0"/>
            <a:ext cx="9144000" cy="4745982"/>
          </a:xfrm>
          <a:prstGeom prst="rect">
            <a:avLst/>
          </a:pr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dirty="0"/>
          </a:p>
        </p:txBody>
      </p:sp>
      <p:sp>
        <p:nvSpPr>
          <p:cNvPr id="4" name="Freeform: Shape 3">
            <a:extLst>
              <a:ext uri="{FF2B5EF4-FFF2-40B4-BE49-F238E27FC236}">
                <a16:creationId xmlns:a16="http://schemas.microsoft.com/office/drawing/2014/main" id="{92A54218-CF0C-124F-7F36-FB11D5E35693}"/>
              </a:ext>
            </a:extLst>
          </p:cNvPr>
          <p:cNvSpPr/>
          <p:nvPr userDrawn="1"/>
        </p:nvSpPr>
        <p:spPr>
          <a:xfrm>
            <a:off x="0" y="0"/>
            <a:ext cx="9152022" cy="1396038"/>
          </a:xfrm>
          <a:custGeom>
            <a:avLst/>
            <a:gdLst>
              <a:gd name="connsiteX0" fmla="*/ 1006701 w 11832165"/>
              <a:gd name="connsiteY0" fmla="*/ 3518817 h 4329983"/>
              <a:gd name="connsiteX1" fmla="*/ 3254601 w 11832165"/>
              <a:gd name="connsiteY1" fmla="*/ 2613942 h 4329983"/>
              <a:gd name="connsiteX2" fmla="*/ 7445601 w 11832165"/>
              <a:gd name="connsiteY2" fmla="*/ 4328442 h 4329983"/>
              <a:gd name="connsiteX3" fmla="*/ 11369901 w 11832165"/>
              <a:gd name="connsiteY3" fmla="*/ 2261517 h 4329983"/>
              <a:gd name="connsiteX4" fmla="*/ 11036526 w 11832165"/>
              <a:gd name="connsiteY4" fmla="*/ 223167 h 4329983"/>
              <a:gd name="connsiteX5" fmla="*/ 4931001 w 11832165"/>
              <a:gd name="connsiteY5" fmla="*/ 118392 h 4329983"/>
              <a:gd name="connsiteX6" fmla="*/ 225651 w 11832165"/>
              <a:gd name="connsiteY6" fmla="*/ 804192 h 4329983"/>
              <a:gd name="connsiteX7" fmla="*/ 1006701 w 11832165"/>
              <a:gd name="connsiteY7" fmla="*/ 3518817 h 4329983"/>
              <a:gd name="connsiteX0" fmla="*/ 1006701 w 11750594"/>
              <a:gd name="connsiteY0" fmla="*/ 3408521 h 4219687"/>
              <a:gd name="connsiteX1" fmla="*/ 3254601 w 11750594"/>
              <a:gd name="connsiteY1" fmla="*/ 2503646 h 4219687"/>
              <a:gd name="connsiteX2" fmla="*/ 7445601 w 11750594"/>
              <a:gd name="connsiteY2" fmla="*/ 4218146 h 4219687"/>
              <a:gd name="connsiteX3" fmla="*/ 11369901 w 11750594"/>
              <a:gd name="connsiteY3" fmla="*/ 2151221 h 4219687"/>
              <a:gd name="connsiteX4" fmla="*/ 10869673 w 11750594"/>
              <a:gd name="connsiteY4" fmla="*/ 1065371 h 4219687"/>
              <a:gd name="connsiteX5" fmla="*/ 4931001 w 11750594"/>
              <a:gd name="connsiteY5" fmla="*/ 8096 h 4219687"/>
              <a:gd name="connsiteX6" fmla="*/ 225651 w 11750594"/>
              <a:gd name="connsiteY6" fmla="*/ 693896 h 4219687"/>
              <a:gd name="connsiteX7" fmla="*/ 1006701 w 11750594"/>
              <a:gd name="connsiteY7" fmla="*/ 3408521 h 4219687"/>
              <a:gd name="connsiteX0" fmla="*/ 708906 w 11452799"/>
              <a:gd name="connsiteY0" fmla="*/ 3408521 h 4219687"/>
              <a:gd name="connsiteX1" fmla="*/ 2956806 w 11452799"/>
              <a:gd name="connsiteY1" fmla="*/ 2503646 h 4219687"/>
              <a:gd name="connsiteX2" fmla="*/ 7147806 w 11452799"/>
              <a:gd name="connsiteY2" fmla="*/ 4218146 h 4219687"/>
              <a:gd name="connsiteX3" fmla="*/ 11072106 w 11452799"/>
              <a:gd name="connsiteY3" fmla="*/ 2151221 h 4219687"/>
              <a:gd name="connsiteX4" fmla="*/ 10571878 w 11452799"/>
              <a:gd name="connsiteY4" fmla="*/ 1065371 h 4219687"/>
              <a:gd name="connsiteX5" fmla="*/ 4633206 w 11452799"/>
              <a:gd name="connsiteY5" fmla="*/ 8096 h 4219687"/>
              <a:gd name="connsiteX6" fmla="*/ 281192 w 11452799"/>
              <a:gd name="connsiteY6" fmla="*/ 1313021 h 4219687"/>
              <a:gd name="connsiteX7" fmla="*/ 708906 w 11452799"/>
              <a:gd name="connsiteY7" fmla="*/ 3408521 h 4219687"/>
              <a:gd name="connsiteX0" fmla="*/ 707480 w 11451879"/>
              <a:gd name="connsiteY0" fmla="*/ 2445292 h 3256458"/>
              <a:gd name="connsiteX1" fmla="*/ 2955380 w 11451879"/>
              <a:gd name="connsiteY1" fmla="*/ 1540417 h 3256458"/>
              <a:gd name="connsiteX2" fmla="*/ 7146380 w 11451879"/>
              <a:gd name="connsiteY2" fmla="*/ 3254917 h 3256458"/>
              <a:gd name="connsiteX3" fmla="*/ 11070680 w 11451879"/>
              <a:gd name="connsiteY3" fmla="*/ 1187992 h 3256458"/>
              <a:gd name="connsiteX4" fmla="*/ 10570452 w 11451879"/>
              <a:gd name="connsiteY4" fmla="*/ 102142 h 3256458"/>
              <a:gd name="connsiteX5" fmla="*/ 4621965 w 11451879"/>
              <a:gd name="connsiteY5" fmla="*/ 111667 h 3256458"/>
              <a:gd name="connsiteX6" fmla="*/ 279766 w 11451879"/>
              <a:gd name="connsiteY6" fmla="*/ 349792 h 3256458"/>
              <a:gd name="connsiteX7" fmla="*/ 707480 w 11451879"/>
              <a:gd name="connsiteY7" fmla="*/ 2445292 h 3256458"/>
              <a:gd name="connsiteX0" fmla="*/ 707480 w 11434313"/>
              <a:gd name="connsiteY0" fmla="*/ 2451354 h 3262520"/>
              <a:gd name="connsiteX1" fmla="*/ 2955380 w 11434313"/>
              <a:gd name="connsiteY1" fmla="*/ 1546479 h 3262520"/>
              <a:gd name="connsiteX2" fmla="*/ 7146380 w 11434313"/>
              <a:gd name="connsiteY2" fmla="*/ 3260979 h 3262520"/>
              <a:gd name="connsiteX3" fmla="*/ 11070680 w 11434313"/>
              <a:gd name="connsiteY3" fmla="*/ 1194054 h 3262520"/>
              <a:gd name="connsiteX4" fmla="*/ 10531192 w 11434313"/>
              <a:gd name="connsiteY4" fmla="*/ 98679 h 3262520"/>
              <a:gd name="connsiteX5" fmla="*/ 4621965 w 11434313"/>
              <a:gd name="connsiteY5" fmla="*/ 117729 h 3262520"/>
              <a:gd name="connsiteX6" fmla="*/ 279766 w 11434313"/>
              <a:gd name="connsiteY6" fmla="*/ 355854 h 3262520"/>
              <a:gd name="connsiteX7" fmla="*/ 707480 w 11434313"/>
              <a:gd name="connsiteY7" fmla="*/ 2451354 h 3262520"/>
              <a:gd name="connsiteX0" fmla="*/ 206614 w 10933447"/>
              <a:gd name="connsiteY0" fmla="*/ 2451354 h 3262520"/>
              <a:gd name="connsiteX1" fmla="*/ 2454514 w 10933447"/>
              <a:gd name="connsiteY1" fmla="*/ 1546479 h 3262520"/>
              <a:gd name="connsiteX2" fmla="*/ 6645514 w 10933447"/>
              <a:gd name="connsiteY2" fmla="*/ 3260979 h 3262520"/>
              <a:gd name="connsiteX3" fmla="*/ 10569814 w 10933447"/>
              <a:gd name="connsiteY3" fmla="*/ 1194054 h 3262520"/>
              <a:gd name="connsiteX4" fmla="*/ 10030326 w 10933447"/>
              <a:gd name="connsiteY4" fmla="*/ 98679 h 3262520"/>
              <a:gd name="connsiteX5" fmla="*/ 4121099 w 10933447"/>
              <a:gd name="connsiteY5" fmla="*/ 117729 h 3262520"/>
              <a:gd name="connsiteX6" fmla="*/ 544462 w 10933447"/>
              <a:gd name="connsiteY6" fmla="*/ 203454 h 3262520"/>
              <a:gd name="connsiteX7" fmla="*/ 206614 w 10933447"/>
              <a:gd name="connsiteY7" fmla="*/ 2451354 h 3262520"/>
              <a:gd name="connsiteX0" fmla="*/ 206614 w 10933447"/>
              <a:gd name="connsiteY0" fmla="*/ 2451354 h 3262520"/>
              <a:gd name="connsiteX1" fmla="*/ 2454514 w 10933447"/>
              <a:gd name="connsiteY1" fmla="*/ 1546479 h 3262520"/>
              <a:gd name="connsiteX2" fmla="*/ 6645514 w 10933447"/>
              <a:gd name="connsiteY2" fmla="*/ 3260979 h 3262520"/>
              <a:gd name="connsiteX3" fmla="*/ 10569814 w 10933447"/>
              <a:gd name="connsiteY3" fmla="*/ 1194054 h 3262520"/>
              <a:gd name="connsiteX4" fmla="*/ 10030326 w 10933447"/>
              <a:gd name="connsiteY4" fmla="*/ 98679 h 3262520"/>
              <a:gd name="connsiteX5" fmla="*/ 4121099 w 10933447"/>
              <a:gd name="connsiteY5" fmla="*/ 117729 h 3262520"/>
              <a:gd name="connsiteX6" fmla="*/ 544462 w 10933447"/>
              <a:gd name="connsiteY6" fmla="*/ 203454 h 3262520"/>
              <a:gd name="connsiteX7" fmla="*/ 206614 w 10933447"/>
              <a:gd name="connsiteY7" fmla="*/ 2451354 h 3262520"/>
              <a:gd name="connsiteX0" fmla="*/ 206614 w 10933447"/>
              <a:gd name="connsiteY0" fmla="*/ 2451354 h 3262520"/>
              <a:gd name="connsiteX1" fmla="*/ 2454514 w 10933447"/>
              <a:gd name="connsiteY1" fmla="*/ 1546479 h 3262520"/>
              <a:gd name="connsiteX2" fmla="*/ 6645514 w 10933447"/>
              <a:gd name="connsiteY2" fmla="*/ 3260979 h 3262520"/>
              <a:gd name="connsiteX3" fmla="*/ 10569814 w 10933447"/>
              <a:gd name="connsiteY3" fmla="*/ 1194054 h 3262520"/>
              <a:gd name="connsiteX4" fmla="*/ 10030326 w 10933447"/>
              <a:gd name="connsiteY4" fmla="*/ 98679 h 3262520"/>
              <a:gd name="connsiteX5" fmla="*/ 4121099 w 10933447"/>
              <a:gd name="connsiteY5" fmla="*/ 117729 h 3262520"/>
              <a:gd name="connsiteX6" fmla="*/ 544462 w 10933447"/>
              <a:gd name="connsiteY6" fmla="*/ 203454 h 3262520"/>
              <a:gd name="connsiteX7" fmla="*/ 206614 w 10933447"/>
              <a:gd name="connsiteY7" fmla="*/ 2451354 h 3262520"/>
              <a:gd name="connsiteX0" fmla="*/ 90392 w 10817225"/>
              <a:gd name="connsiteY0" fmla="*/ 2451354 h 3262520"/>
              <a:gd name="connsiteX1" fmla="*/ 2338292 w 10817225"/>
              <a:gd name="connsiteY1" fmla="*/ 1546479 h 3262520"/>
              <a:gd name="connsiteX2" fmla="*/ 6529292 w 10817225"/>
              <a:gd name="connsiteY2" fmla="*/ 3260979 h 3262520"/>
              <a:gd name="connsiteX3" fmla="*/ 10453592 w 10817225"/>
              <a:gd name="connsiteY3" fmla="*/ 1194054 h 3262520"/>
              <a:gd name="connsiteX4" fmla="*/ 9914104 w 10817225"/>
              <a:gd name="connsiteY4" fmla="*/ 98679 h 3262520"/>
              <a:gd name="connsiteX5" fmla="*/ 4004877 w 10817225"/>
              <a:gd name="connsiteY5" fmla="*/ 117729 h 3262520"/>
              <a:gd name="connsiteX6" fmla="*/ 428240 w 10817225"/>
              <a:gd name="connsiteY6" fmla="*/ 203454 h 3262520"/>
              <a:gd name="connsiteX7" fmla="*/ 90392 w 10817225"/>
              <a:gd name="connsiteY7" fmla="*/ 2451354 h 3262520"/>
              <a:gd name="connsiteX0" fmla="*/ 90392 w 10817225"/>
              <a:gd name="connsiteY0" fmla="*/ 2451354 h 3262520"/>
              <a:gd name="connsiteX1" fmla="*/ 2338292 w 10817225"/>
              <a:gd name="connsiteY1" fmla="*/ 1546479 h 3262520"/>
              <a:gd name="connsiteX2" fmla="*/ 6529292 w 10817225"/>
              <a:gd name="connsiteY2" fmla="*/ 3260979 h 3262520"/>
              <a:gd name="connsiteX3" fmla="*/ 10453592 w 10817225"/>
              <a:gd name="connsiteY3" fmla="*/ 1194054 h 3262520"/>
              <a:gd name="connsiteX4" fmla="*/ 9914104 w 10817225"/>
              <a:gd name="connsiteY4" fmla="*/ 98679 h 3262520"/>
              <a:gd name="connsiteX5" fmla="*/ 4004877 w 10817225"/>
              <a:gd name="connsiteY5" fmla="*/ 117729 h 3262520"/>
              <a:gd name="connsiteX6" fmla="*/ 428240 w 10817225"/>
              <a:gd name="connsiteY6" fmla="*/ 203454 h 3262520"/>
              <a:gd name="connsiteX7" fmla="*/ 90392 w 10817225"/>
              <a:gd name="connsiteY7" fmla="*/ 2451354 h 3262520"/>
              <a:gd name="connsiteX0" fmla="*/ 153892 w 10527389"/>
              <a:gd name="connsiteY0" fmla="*/ 2527554 h 3262509"/>
              <a:gd name="connsiteX1" fmla="*/ 2048456 w 10527389"/>
              <a:gd name="connsiteY1" fmla="*/ 1546479 h 3262509"/>
              <a:gd name="connsiteX2" fmla="*/ 6239456 w 10527389"/>
              <a:gd name="connsiteY2" fmla="*/ 3260979 h 3262509"/>
              <a:gd name="connsiteX3" fmla="*/ 10163756 w 10527389"/>
              <a:gd name="connsiteY3" fmla="*/ 1194054 h 3262509"/>
              <a:gd name="connsiteX4" fmla="*/ 9624268 w 10527389"/>
              <a:gd name="connsiteY4" fmla="*/ 98679 h 3262509"/>
              <a:gd name="connsiteX5" fmla="*/ 3715041 w 10527389"/>
              <a:gd name="connsiteY5" fmla="*/ 117729 h 3262509"/>
              <a:gd name="connsiteX6" fmla="*/ 138404 w 10527389"/>
              <a:gd name="connsiteY6" fmla="*/ 203454 h 3262509"/>
              <a:gd name="connsiteX7" fmla="*/ 153892 w 10527389"/>
              <a:gd name="connsiteY7" fmla="*/ 2527554 h 3262509"/>
              <a:gd name="connsiteX0" fmla="*/ 40674 w 10414171"/>
              <a:gd name="connsiteY0" fmla="*/ 2527554 h 3262509"/>
              <a:gd name="connsiteX1" fmla="*/ 1935238 w 10414171"/>
              <a:gd name="connsiteY1" fmla="*/ 1546479 h 3262509"/>
              <a:gd name="connsiteX2" fmla="*/ 6126238 w 10414171"/>
              <a:gd name="connsiteY2" fmla="*/ 3260979 h 3262509"/>
              <a:gd name="connsiteX3" fmla="*/ 10050538 w 10414171"/>
              <a:gd name="connsiteY3" fmla="*/ 1194054 h 3262509"/>
              <a:gd name="connsiteX4" fmla="*/ 9511050 w 10414171"/>
              <a:gd name="connsiteY4" fmla="*/ 98679 h 3262509"/>
              <a:gd name="connsiteX5" fmla="*/ 3601823 w 10414171"/>
              <a:gd name="connsiteY5" fmla="*/ 117729 h 3262509"/>
              <a:gd name="connsiteX6" fmla="*/ 25186 w 10414171"/>
              <a:gd name="connsiteY6" fmla="*/ 203454 h 3262509"/>
              <a:gd name="connsiteX7" fmla="*/ 40674 w 10414171"/>
              <a:gd name="connsiteY7" fmla="*/ 2527554 h 3262509"/>
              <a:gd name="connsiteX0" fmla="*/ 40674 w 10414171"/>
              <a:gd name="connsiteY0" fmla="*/ 2527554 h 3262509"/>
              <a:gd name="connsiteX1" fmla="*/ 1935238 w 10414171"/>
              <a:gd name="connsiteY1" fmla="*/ 1546479 h 3262509"/>
              <a:gd name="connsiteX2" fmla="*/ 6126238 w 10414171"/>
              <a:gd name="connsiteY2" fmla="*/ 3260979 h 3262509"/>
              <a:gd name="connsiteX3" fmla="*/ 10050538 w 10414171"/>
              <a:gd name="connsiteY3" fmla="*/ 1194054 h 3262509"/>
              <a:gd name="connsiteX4" fmla="*/ 9511050 w 10414171"/>
              <a:gd name="connsiteY4" fmla="*/ 98679 h 3262509"/>
              <a:gd name="connsiteX5" fmla="*/ 3601823 w 10414171"/>
              <a:gd name="connsiteY5" fmla="*/ 117729 h 3262509"/>
              <a:gd name="connsiteX6" fmla="*/ 25186 w 10414171"/>
              <a:gd name="connsiteY6" fmla="*/ 203454 h 3262509"/>
              <a:gd name="connsiteX7" fmla="*/ 40674 w 10414171"/>
              <a:gd name="connsiteY7" fmla="*/ 2527554 h 3262509"/>
              <a:gd name="connsiteX0" fmla="*/ 40674 w 10414171"/>
              <a:gd name="connsiteY0" fmla="*/ 2460651 h 3195606"/>
              <a:gd name="connsiteX1" fmla="*/ 1935238 w 10414171"/>
              <a:gd name="connsiteY1" fmla="*/ 1479576 h 3195606"/>
              <a:gd name="connsiteX2" fmla="*/ 6126238 w 10414171"/>
              <a:gd name="connsiteY2" fmla="*/ 3194076 h 3195606"/>
              <a:gd name="connsiteX3" fmla="*/ 10050538 w 10414171"/>
              <a:gd name="connsiteY3" fmla="*/ 1127151 h 3195606"/>
              <a:gd name="connsiteX4" fmla="*/ 9511050 w 10414171"/>
              <a:gd name="connsiteY4" fmla="*/ 31776 h 3195606"/>
              <a:gd name="connsiteX5" fmla="*/ 3601823 w 10414171"/>
              <a:gd name="connsiteY5" fmla="*/ 50826 h 3195606"/>
              <a:gd name="connsiteX6" fmla="*/ 25186 w 10414171"/>
              <a:gd name="connsiteY6" fmla="*/ 136551 h 3195606"/>
              <a:gd name="connsiteX7" fmla="*/ 40674 w 10414171"/>
              <a:gd name="connsiteY7" fmla="*/ 2460651 h 3195606"/>
              <a:gd name="connsiteX0" fmla="*/ 40674 w 10209660"/>
              <a:gd name="connsiteY0" fmla="*/ 2460651 h 3195606"/>
              <a:gd name="connsiteX1" fmla="*/ 1935238 w 10209660"/>
              <a:gd name="connsiteY1" fmla="*/ 1479576 h 3195606"/>
              <a:gd name="connsiteX2" fmla="*/ 6126238 w 10209660"/>
              <a:gd name="connsiteY2" fmla="*/ 3194076 h 3195606"/>
              <a:gd name="connsiteX3" fmla="*/ 10050538 w 10209660"/>
              <a:gd name="connsiteY3" fmla="*/ 1127151 h 3195606"/>
              <a:gd name="connsiteX4" fmla="*/ 9511050 w 10209660"/>
              <a:gd name="connsiteY4" fmla="*/ 31776 h 3195606"/>
              <a:gd name="connsiteX5" fmla="*/ 3601823 w 10209660"/>
              <a:gd name="connsiteY5" fmla="*/ 50826 h 3195606"/>
              <a:gd name="connsiteX6" fmla="*/ 25186 w 10209660"/>
              <a:gd name="connsiteY6" fmla="*/ 136551 h 3195606"/>
              <a:gd name="connsiteX7" fmla="*/ 40674 w 10209660"/>
              <a:gd name="connsiteY7" fmla="*/ 2460651 h 3195606"/>
              <a:gd name="connsiteX0" fmla="*/ 40674 w 9765651"/>
              <a:gd name="connsiteY0" fmla="*/ 2460651 h 3194281"/>
              <a:gd name="connsiteX1" fmla="*/ 1935238 w 9765651"/>
              <a:gd name="connsiteY1" fmla="*/ 1479576 h 3194281"/>
              <a:gd name="connsiteX2" fmla="*/ 6126238 w 9765651"/>
              <a:gd name="connsiteY2" fmla="*/ 3194076 h 3194281"/>
              <a:gd name="connsiteX3" fmla="*/ 9520534 w 9765651"/>
              <a:gd name="connsiteY3" fmla="*/ 1584351 h 3194281"/>
              <a:gd name="connsiteX4" fmla="*/ 9511050 w 9765651"/>
              <a:gd name="connsiteY4" fmla="*/ 31776 h 3194281"/>
              <a:gd name="connsiteX5" fmla="*/ 3601823 w 9765651"/>
              <a:gd name="connsiteY5" fmla="*/ 50826 h 3194281"/>
              <a:gd name="connsiteX6" fmla="*/ 25186 w 9765651"/>
              <a:gd name="connsiteY6" fmla="*/ 136551 h 3194281"/>
              <a:gd name="connsiteX7" fmla="*/ 40674 w 9765651"/>
              <a:gd name="connsiteY7" fmla="*/ 2460651 h 3194281"/>
              <a:gd name="connsiteX0" fmla="*/ 40674 w 9765651"/>
              <a:gd name="connsiteY0" fmla="*/ 2460651 h 3194281"/>
              <a:gd name="connsiteX1" fmla="*/ 1935238 w 9765651"/>
              <a:gd name="connsiteY1" fmla="*/ 1479576 h 3194281"/>
              <a:gd name="connsiteX2" fmla="*/ 6126238 w 9765651"/>
              <a:gd name="connsiteY2" fmla="*/ 3194076 h 3194281"/>
              <a:gd name="connsiteX3" fmla="*/ 9520534 w 9765651"/>
              <a:gd name="connsiteY3" fmla="*/ 1584351 h 3194281"/>
              <a:gd name="connsiteX4" fmla="*/ 9511050 w 9765651"/>
              <a:gd name="connsiteY4" fmla="*/ 31776 h 3194281"/>
              <a:gd name="connsiteX5" fmla="*/ 3601823 w 9765651"/>
              <a:gd name="connsiteY5" fmla="*/ 50826 h 3194281"/>
              <a:gd name="connsiteX6" fmla="*/ 25186 w 9765651"/>
              <a:gd name="connsiteY6" fmla="*/ 136551 h 3194281"/>
              <a:gd name="connsiteX7" fmla="*/ 40674 w 9765651"/>
              <a:gd name="connsiteY7" fmla="*/ 2460651 h 3194281"/>
              <a:gd name="connsiteX0" fmla="*/ 40674 w 9531431"/>
              <a:gd name="connsiteY0" fmla="*/ 2460651 h 3194281"/>
              <a:gd name="connsiteX1" fmla="*/ 1935238 w 9531431"/>
              <a:gd name="connsiteY1" fmla="*/ 1479576 h 3194281"/>
              <a:gd name="connsiteX2" fmla="*/ 6126238 w 9531431"/>
              <a:gd name="connsiteY2" fmla="*/ 3194076 h 3194281"/>
              <a:gd name="connsiteX3" fmla="*/ 9520534 w 9531431"/>
              <a:gd name="connsiteY3" fmla="*/ 1584351 h 3194281"/>
              <a:gd name="connsiteX4" fmla="*/ 9511050 w 9531431"/>
              <a:gd name="connsiteY4" fmla="*/ 31776 h 3194281"/>
              <a:gd name="connsiteX5" fmla="*/ 3601823 w 9531431"/>
              <a:gd name="connsiteY5" fmla="*/ 50826 h 3194281"/>
              <a:gd name="connsiteX6" fmla="*/ 25186 w 9531431"/>
              <a:gd name="connsiteY6" fmla="*/ 136551 h 3194281"/>
              <a:gd name="connsiteX7" fmla="*/ 40674 w 9531431"/>
              <a:gd name="connsiteY7" fmla="*/ 2460651 h 3194281"/>
              <a:gd name="connsiteX0" fmla="*/ 40674 w 9531431"/>
              <a:gd name="connsiteY0" fmla="*/ 2428875 h 3162505"/>
              <a:gd name="connsiteX1" fmla="*/ 1935238 w 9531431"/>
              <a:gd name="connsiteY1" fmla="*/ 1447800 h 3162505"/>
              <a:gd name="connsiteX2" fmla="*/ 6126238 w 9531431"/>
              <a:gd name="connsiteY2" fmla="*/ 3162300 h 3162505"/>
              <a:gd name="connsiteX3" fmla="*/ 9520534 w 9531431"/>
              <a:gd name="connsiteY3" fmla="*/ 1552575 h 3162505"/>
              <a:gd name="connsiteX4" fmla="*/ 9511050 w 9531431"/>
              <a:gd name="connsiteY4" fmla="*/ 0 h 3162505"/>
              <a:gd name="connsiteX5" fmla="*/ 4818869 w 9531431"/>
              <a:gd name="connsiteY5" fmla="*/ 57150 h 3162505"/>
              <a:gd name="connsiteX6" fmla="*/ 25186 w 9531431"/>
              <a:gd name="connsiteY6" fmla="*/ 104775 h 3162505"/>
              <a:gd name="connsiteX7" fmla="*/ 40674 w 9531431"/>
              <a:gd name="connsiteY7" fmla="*/ 2428875 h 3162505"/>
              <a:gd name="connsiteX0" fmla="*/ 40674 w 9531431"/>
              <a:gd name="connsiteY0" fmla="*/ 2428875 h 3162505"/>
              <a:gd name="connsiteX1" fmla="*/ 1935238 w 9531431"/>
              <a:gd name="connsiteY1" fmla="*/ 1447800 h 3162505"/>
              <a:gd name="connsiteX2" fmla="*/ 6126238 w 9531431"/>
              <a:gd name="connsiteY2" fmla="*/ 3162300 h 3162505"/>
              <a:gd name="connsiteX3" fmla="*/ 9520534 w 9531431"/>
              <a:gd name="connsiteY3" fmla="*/ 1552575 h 3162505"/>
              <a:gd name="connsiteX4" fmla="*/ 9511050 w 9531431"/>
              <a:gd name="connsiteY4" fmla="*/ 0 h 3162505"/>
              <a:gd name="connsiteX5" fmla="*/ 25186 w 9531431"/>
              <a:gd name="connsiteY5" fmla="*/ 104775 h 3162505"/>
              <a:gd name="connsiteX6" fmla="*/ 40674 w 9531431"/>
              <a:gd name="connsiteY6" fmla="*/ 2428875 h 3162505"/>
              <a:gd name="connsiteX0" fmla="*/ 40674 w 9531431"/>
              <a:gd name="connsiteY0" fmla="*/ 2409825 h 3143455"/>
              <a:gd name="connsiteX1" fmla="*/ 1935238 w 9531431"/>
              <a:gd name="connsiteY1" fmla="*/ 1428750 h 3143455"/>
              <a:gd name="connsiteX2" fmla="*/ 6126238 w 9531431"/>
              <a:gd name="connsiteY2" fmla="*/ 3143250 h 3143455"/>
              <a:gd name="connsiteX3" fmla="*/ 9520534 w 9531431"/>
              <a:gd name="connsiteY3" fmla="*/ 1533525 h 3143455"/>
              <a:gd name="connsiteX4" fmla="*/ 9511050 w 9531431"/>
              <a:gd name="connsiteY4" fmla="*/ 0 h 3143455"/>
              <a:gd name="connsiteX5" fmla="*/ 25186 w 9531431"/>
              <a:gd name="connsiteY5" fmla="*/ 85725 h 3143455"/>
              <a:gd name="connsiteX6" fmla="*/ 40674 w 9531431"/>
              <a:gd name="connsiteY6" fmla="*/ 2409825 h 3143455"/>
              <a:gd name="connsiteX0" fmla="*/ 40674 w 9511050"/>
              <a:gd name="connsiteY0" fmla="*/ 2409825 h 3143455"/>
              <a:gd name="connsiteX1" fmla="*/ 1935238 w 9511050"/>
              <a:gd name="connsiteY1" fmla="*/ 1428750 h 3143455"/>
              <a:gd name="connsiteX2" fmla="*/ 6126238 w 9511050"/>
              <a:gd name="connsiteY2" fmla="*/ 3143250 h 3143455"/>
              <a:gd name="connsiteX3" fmla="*/ 9481275 w 9511050"/>
              <a:gd name="connsiteY3" fmla="*/ 1533525 h 3143455"/>
              <a:gd name="connsiteX4" fmla="*/ 9511050 w 9511050"/>
              <a:gd name="connsiteY4" fmla="*/ 0 h 3143455"/>
              <a:gd name="connsiteX5" fmla="*/ 25186 w 9511050"/>
              <a:gd name="connsiteY5" fmla="*/ 85725 h 3143455"/>
              <a:gd name="connsiteX6" fmla="*/ 40674 w 9511050"/>
              <a:gd name="connsiteY6" fmla="*/ 2409825 h 3143455"/>
              <a:gd name="connsiteX0" fmla="*/ 40674 w 9511050"/>
              <a:gd name="connsiteY0" fmla="*/ 2409825 h 3143455"/>
              <a:gd name="connsiteX1" fmla="*/ 1935238 w 9511050"/>
              <a:gd name="connsiteY1" fmla="*/ 1428750 h 3143455"/>
              <a:gd name="connsiteX2" fmla="*/ 6126238 w 9511050"/>
              <a:gd name="connsiteY2" fmla="*/ 3143250 h 3143455"/>
              <a:gd name="connsiteX3" fmla="*/ 9465913 w 9511050"/>
              <a:gd name="connsiteY3" fmla="*/ 1533525 h 3143455"/>
              <a:gd name="connsiteX4" fmla="*/ 9511050 w 9511050"/>
              <a:gd name="connsiteY4" fmla="*/ 0 h 3143455"/>
              <a:gd name="connsiteX5" fmla="*/ 25186 w 9511050"/>
              <a:gd name="connsiteY5" fmla="*/ 85725 h 3143455"/>
              <a:gd name="connsiteX6" fmla="*/ 40674 w 9511050"/>
              <a:gd name="connsiteY6" fmla="*/ 2409825 h 3143455"/>
              <a:gd name="connsiteX0" fmla="*/ 40674 w 9511050"/>
              <a:gd name="connsiteY0" fmla="*/ 2409825 h 3143455"/>
              <a:gd name="connsiteX1" fmla="*/ 1935238 w 9511050"/>
              <a:gd name="connsiteY1" fmla="*/ 1428750 h 3143455"/>
              <a:gd name="connsiteX2" fmla="*/ 6126238 w 9511050"/>
              <a:gd name="connsiteY2" fmla="*/ 3143250 h 3143455"/>
              <a:gd name="connsiteX3" fmla="*/ 9465913 w 9511050"/>
              <a:gd name="connsiteY3" fmla="*/ 1533525 h 3143455"/>
              <a:gd name="connsiteX4" fmla="*/ 9511050 w 9511050"/>
              <a:gd name="connsiteY4" fmla="*/ 0 h 3143455"/>
              <a:gd name="connsiteX5" fmla="*/ 25186 w 9511050"/>
              <a:gd name="connsiteY5" fmla="*/ 85725 h 3143455"/>
              <a:gd name="connsiteX6" fmla="*/ 40674 w 9511050"/>
              <a:gd name="connsiteY6" fmla="*/ 2409825 h 3143455"/>
              <a:gd name="connsiteX0" fmla="*/ 26205 w 9496581"/>
              <a:gd name="connsiteY0" fmla="*/ 2409825 h 3143455"/>
              <a:gd name="connsiteX1" fmla="*/ 1920769 w 9496581"/>
              <a:gd name="connsiteY1" fmla="*/ 1428750 h 3143455"/>
              <a:gd name="connsiteX2" fmla="*/ 6111769 w 9496581"/>
              <a:gd name="connsiteY2" fmla="*/ 3143250 h 3143455"/>
              <a:gd name="connsiteX3" fmla="*/ 9451444 w 9496581"/>
              <a:gd name="connsiteY3" fmla="*/ 1533525 h 3143455"/>
              <a:gd name="connsiteX4" fmla="*/ 9496581 w 9496581"/>
              <a:gd name="connsiteY4" fmla="*/ 0 h 3143455"/>
              <a:gd name="connsiteX5" fmla="*/ 10717 w 9496581"/>
              <a:gd name="connsiteY5" fmla="*/ 85725 h 3143455"/>
              <a:gd name="connsiteX6" fmla="*/ 26205 w 9496581"/>
              <a:gd name="connsiteY6" fmla="*/ 2409825 h 3143455"/>
              <a:gd name="connsiteX0" fmla="*/ 24112 w 9501520"/>
              <a:gd name="connsiteY0" fmla="*/ 2416649 h 3143455"/>
              <a:gd name="connsiteX1" fmla="*/ 1925708 w 9501520"/>
              <a:gd name="connsiteY1" fmla="*/ 1428750 h 3143455"/>
              <a:gd name="connsiteX2" fmla="*/ 6116708 w 9501520"/>
              <a:gd name="connsiteY2" fmla="*/ 3143250 h 3143455"/>
              <a:gd name="connsiteX3" fmla="*/ 9456383 w 9501520"/>
              <a:gd name="connsiteY3" fmla="*/ 1533525 h 3143455"/>
              <a:gd name="connsiteX4" fmla="*/ 9501520 w 9501520"/>
              <a:gd name="connsiteY4" fmla="*/ 0 h 3143455"/>
              <a:gd name="connsiteX5" fmla="*/ 15656 w 9501520"/>
              <a:gd name="connsiteY5" fmla="*/ 85725 h 3143455"/>
              <a:gd name="connsiteX6" fmla="*/ 24112 w 9501520"/>
              <a:gd name="connsiteY6" fmla="*/ 2416649 h 3143455"/>
              <a:gd name="connsiteX0" fmla="*/ 8456 w 9485864"/>
              <a:gd name="connsiteY0" fmla="*/ 2416649 h 3143455"/>
              <a:gd name="connsiteX1" fmla="*/ 1910052 w 9485864"/>
              <a:gd name="connsiteY1" fmla="*/ 1428750 h 3143455"/>
              <a:gd name="connsiteX2" fmla="*/ 6101052 w 9485864"/>
              <a:gd name="connsiteY2" fmla="*/ 3143250 h 3143455"/>
              <a:gd name="connsiteX3" fmla="*/ 9440727 w 9485864"/>
              <a:gd name="connsiteY3" fmla="*/ 1533525 h 3143455"/>
              <a:gd name="connsiteX4" fmla="*/ 9485864 w 9485864"/>
              <a:gd name="connsiteY4" fmla="*/ 0 h 3143455"/>
              <a:gd name="connsiteX5" fmla="*/ 0 w 9485864"/>
              <a:gd name="connsiteY5" fmla="*/ 85725 h 3143455"/>
              <a:gd name="connsiteX6" fmla="*/ 8456 w 9485864"/>
              <a:gd name="connsiteY6" fmla="*/ 2416649 h 3143455"/>
              <a:gd name="connsiteX0" fmla="*/ 8456 w 9485864"/>
              <a:gd name="connsiteY0" fmla="*/ 2416649 h 3143471"/>
              <a:gd name="connsiteX1" fmla="*/ 1910052 w 9485864"/>
              <a:gd name="connsiteY1" fmla="*/ 1655508 h 3143471"/>
              <a:gd name="connsiteX2" fmla="*/ 6101052 w 9485864"/>
              <a:gd name="connsiteY2" fmla="*/ 3143250 h 3143471"/>
              <a:gd name="connsiteX3" fmla="*/ 9440727 w 9485864"/>
              <a:gd name="connsiteY3" fmla="*/ 1533525 h 3143471"/>
              <a:gd name="connsiteX4" fmla="*/ 9485864 w 9485864"/>
              <a:gd name="connsiteY4" fmla="*/ 0 h 3143471"/>
              <a:gd name="connsiteX5" fmla="*/ 0 w 9485864"/>
              <a:gd name="connsiteY5" fmla="*/ 85725 h 3143471"/>
              <a:gd name="connsiteX6" fmla="*/ 8456 w 9485864"/>
              <a:gd name="connsiteY6" fmla="*/ 2416649 h 3143471"/>
              <a:gd name="connsiteX0" fmla="*/ 8456 w 9485864"/>
              <a:gd name="connsiteY0" fmla="*/ 2416649 h 3234163"/>
              <a:gd name="connsiteX1" fmla="*/ 1910052 w 9485864"/>
              <a:gd name="connsiteY1" fmla="*/ 1655508 h 3234163"/>
              <a:gd name="connsiteX2" fmla="*/ 7338608 w 9485864"/>
              <a:gd name="connsiteY2" fmla="*/ 3233954 h 3234163"/>
              <a:gd name="connsiteX3" fmla="*/ 9440727 w 9485864"/>
              <a:gd name="connsiteY3" fmla="*/ 1533525 h 3234163"/>
              <a:gd name="connsiteX4" fmla="*/ 9485864 w 9485864"/>
              <a:gd name="connsiteY4" fmla="*/ 0 h 3234163"/>
              <a:gd name="connsiteX5" fmla="*/ 0 w 9485864"/>
              <a:gd name="connsiteY5" fmla="*/ 85725 h 3234163"/>
              <a:gd name="connsiteX6" fmla="*/ 8456 w 9485864"/>
              <a:gd name="connsiteY6" fmla="*/ 2416649 h 3234163"/>
              <a:gd name="connsiteX0" fmla="*/ 8456 w 9485864"/>
              <a:gd name="connsiteY0" fmla="*/ 2416649 h 3253960"/>
              <a:gd name="connsiteX1" fmla="*/ 1910052 w 9485864"/>
              <a:gd name="connsiteY1" fmla="*/ 1655508 h 3253960"/>
              <a:gd name="connsiteX2" fmla="*/ 7338608 w 9485864"/>
              <a:gd name="connsiteY2" fmla="*/ 3233954 h 3253960"/>
              <a:gd name="connsiteX3" fmla="*/ 9440727 w 9485864"/>
              <a:gd name="connsiteY3" fmla="*/ 1533525 h 3253960"/>
              <a:gd name="connsiteX4" fmla="*/ 9485864 w 9485864"/>
              <a:gd name="connsiteY4" fmla="*/ 0 h 3253960"/>
              <a:gd name="connsiteX5" fmla="*/ 0 w 9485864"/>
              <a:gd name="connsiteY5" fmla="*/ 85725 h 3253960"/>
              <a:gd name="connsiteX6" fmla="*/ 8456 w 9485864"/>
              <a:gd name="connsiteY6" fmla="*/ 2416649 h 3253960"/>
              <a:gd name="connsiteX0" fmla="*/ 8456 w 9485864"/>
              <a:gd name="connsiteY0" fmla="*/ 2416649 h 2450029"/>
              <a:gd name="connsiteX1" fmla="*/ 1910052 w 9485864"/>
              <a:gd name="connsiteY1" fmla="*/ 1655508 h 2450029"/>
              <a:gd name="connsiteX2" fmla="*/ 7387829 w 9485864"/>
              <a:gd name="connsiteY2" fmla="*/ 2355637 h 2450029"/>
              <a:gd name="connsiteX3" fmla="*/ 9440727 w 9485864"/>
              <a:gd name="connsiteY3" fmla="*/ 1533525 h 2450029"/>
              <a:gd name="connsiteX4" fmla="*/ 9485864 w 9485864"/>
              <a:gd name="connsiteY4" fmla="*/ 0 h 2450029"/>
              <a:gd name="connsiteX5" fmla="*/ 0 w 9485864"/>
              <a:gd name="connsiteY5" fmla="*/ 85725 h 2450029"/>
              <a:gd name="connsiteX6" fmla="*/ 8456 w 9485864"/>
              <a:gd name="connsiteY6" fmla="*/ 2416649 h 2450029"/>
              <a:gd name="connsiteX0" fmla="*/ 8456 w 9485864"/>
              <a:gd name="connsiteY0" fmla="*/ 2416649 h 2450029"/>
              <a:gd name="connsiteX1" fmla="*/ 1910052 w 9485864"/>
              <a:gd name="connsiteY1" fmla="*/ 1655508 h 2450029"/>
              <a:gd name="connsiteX2" fmla="*/ 7387829 w 9485864"/>
              <a:gd name="connsiteY2" fmla="*/ 2355637 h 2450029"/>
              <a:gd name="connsiteX3" fmla="*/ 9440727 w 9485864"/>
              <a:gd name="connsiteY3" fmla="*/ 1533525 h 2450029"/>
              <a:gd name="connsiteX4" fmla="*/ 9485864 w 9485864"/>
              <a:gd name="connsiteY4" fmla="*/ 0 h 2450029"/>
              <a:gd name="connsiteX5" fmla="*/ 0 w 9485864"/>
              <a:gd name="connsiteY5" fmla="*/ 85725 h 2450029"/>
              <a:gd name="connsiteX6" fmla="*/ 8456 w 9485864"/>
              <a:gd name="connsiteY6" fmla="*/ 2416649 h 2450029"/>
              <a:gd name="connsiteX0" fmla="*/ 8456 w 9485864"/>
              <a:gd name="connsiteY0" fmla="*/ 2416649 h 2450029"/>
              <a:gd name="connsiteX1" fmla="*/ 1910052 w 9485864"/>
              <a:gd name="connsiteY1" fmla="*/ 1655508 h 2450029"/>
              <a:gd name="connsiteX2" fmla="*/ 7387829 w 9485864"/>
              <a:gd name="connsiteY2" fmla="*/ 2355637 h 2450029"/>
              <a:gd name="connsiteX3" fmla="*/ 9454790 w 9485864"/>
              <a:gd name="connsiteY3" fmla="*/ 1533526 h 2450029"/>
              <a:gd name="connsiteX4" fmla="*/ 9485864 w 9485864"/>
              <a:gd name="connsiteY4" fmla="*/ 0 h 2450029"/>
              <a:gd name="connsiteX5" fmla="*/ 0 w 9485864"/>
              <a:gd name="connsiteY5" fmla="*/ 85725 h 2450029"/>
              <a:gd name="connsiteX6" fmla="*/ 8456 w 9485864"/>
              <a:gd name="connsiteY6" fmla="*/ 2416649 h 2450029"/>
              <a:gd name="connsiteX0" fmla="*/ 8456 w 9485864"/>
              <a:gd name="connsiteY0" fmla="*/ 2416649 h 2450029"/>
              <a:gd name="connsiteX1" fmla="*/ 1910052 w 9485864"/>
              <a:gd name="connsiteY1" fmla="*/ 1655508 h 2450029"/>
              <a:gd name="connsiteX2" fmla="*/ 7387829 w 9485864"/>
              <a:gd name="connsiteY2" fmla="*/ 2355637 h 2450029"/>
              <a:gd name="connsiteX3" fmla="*/ 9454790 w 9485864"/>
              <a:gd name="connsiteY3" fmla="*/ 1533526 h 2450029"/>
              <a:gd name="connsiteX4" fmla="*/ 9485864 w 9485864"/>
              <a:gd name="connsiteY4" fmla="*/ 0 h 2450029"/>
              <a:gd name="connsiteX5" fmla="*/ 0 w 9485864"/>
              <a:gd name="connsiteY5" fmla="*/ 85725 h 2450029"/>
              <a:gd name="connsiteX6" fmla="*/ 8456 w 9485864"/>
              <a:gd name="connsiteY6" fmla="*/ 2416649 h 2450029"/>
              <a:gd name="connsiteX0" fmla="*/ 8456 w 9485864"/>
              <a:gd name="connsiteY0" fmla="*/ 2416649 h 2450029"/>
              <a:gd name="connsiteX1" fmla="*/ 1910052 w 9485864"/>
              <a:gd name="connsiteY1" fmla="*/ 1655508 h 2450029"/>
              <a:gd name="connsiteX2" fmla="*/ 7387829 w 9485864"/>
              <a:gd name="connsiteY2" fmla="*/ 2355637 h 2450029"/>
              <a:gd name="connsiteX3" fmla="*/ 9447759 w 9485864"/>
              <a:gd name="connsiteY3" fmla="*/ 1810888 h 2450029"/>
              <a:gd name="connsiteX4" fmla="*/ 9485864 w 9485864"/>
              <a:gd name="connsiteY4" fmla="*/ 0 h 2450029"/>
              <a:gd name="connsiteX5" fmla="*/ 0 w 9485864"/>
              <a:gd name="connsiteY5" fmla="*/ 85725 h 2450029"/>
              <a:gd name="connsiteX6" fmla="*/ 8456 w 9485864"/>
              <a:gd name="connsiteY6" fmla="*/ 2416649 h 2450029"/>
              <a:gd name="connsiteX0" fmla="*/ 8456 w 9485864"/>
              <a:gd name="connsiteY0" fmla="*/ 2370423 h 2403803"/>
              <a:gd name="connsiteX1" fmla="*/ 1910052 w 9485864"/>
              <a:gd name="connsiteY1" fmla="*/ 1609282 h 2403803"/>
              <a:gd name="connsiteX2" fmla="*/ 7387829 w 9485864"/>
              <a:gd name="connsiteY2" fmla="*/ 2309411 h 2403803"/>
              <a:gd name="connsiteX3" fmla="*/ 9447759 w 9485864"/>
              <a:gd name="connsiteY3" fmla="*/ 1764662 h 2403803"/>
              <a:gd name="connsiteX4" fmla="*/ 9485864 w 9485864"/>
              <a:gd name="connsiteY4" fmla="*/ 0 h 2403803"/>
              <a:gd name="connsiteX5" fmla="*/ 0 w 9485864"/>
              <a:gd name="connsiteY5" fmla="*/ 39499 h 2403803"/>
              <a:gd name="connsiteX6" fmla="*/ 8456 w 9485864"/>
              <a:gd name="connsiteY6" fmla="*/ 2370423 h 2403803"/>
              <a:gd name="connsiteX0" fmla="*/ 8456 w 9485864"/>
              <a:gd name="connsiteY0" fmla="*/ 2330924 h 2364304"/>
              <a:gd name="connsiteX1" fmla="*/ 1910052 w 9485864"/>
              <a:gd name="connsiteY1" fmla="*/ 1569783 h 2364304"/>
              <a:gd name="connsiteX2" fmla="*/ 7387829 w 9485864"/>
              <a:gd name="connsiteY2" fmla="*/ 2269912 h 2364304"/>
              <a:gd name="connsiteX3" fmla="*/ 9447759 w 9485864"/>
              <a:gd name="connsiteY3" fmla="*/ 1725163 h 2364304"/>
              <a:gd name="connsiteX4" fmla="*/ 9485864 w 9485864"/>
              <a:gd name="connsiteY4" fmla="*/ 52955 h 2364304"/>
              <a:gd name="connsiteX5" fmla="*/ 0 w 9485864"/>
              <a:gd name="connsiteY5" fmla="*/ 0 h 2364304"/>
              <a:gd name="connsiteX6" fmla="*/ 8456 w 9485864"/>
              <a:gd name="connsiteY6" fmla="*/ 2330924 h 2364304"/>
              <a:gd name="connsiteX0" fmla="*/ 8456 w 9485864"/>
              <a:gd name="connsiteY0" fmla="*/ 2330924 h 2364304"/>
              <a:gd name="connsiteX1" fmla="*/ 1910052 w 9485864"/>
              <a:gd name="connsiteY1" fmla="*/ 1569783 h 2364304"/>
              <a:gd name="connsiteX2" fmla="*/ 7387829 w 9485864"/>
              <a:gd name="connsiteY2" fmla="*/ 2269912 h 2364304"/>
              <a:gd name="connsiteX3" fmla="*/ 9447759 w 9485864"/>
              <a:gd name="connsiteY3" fmla="*/ 1725163 h 2364304"/>
              <a:gd name="connsiteX4" fmla="*/ 9485864 w 9485864"/>
              <a:gd name="connsiteY4" fmla="*/ 52955 h 2364304"/>
              <a:gd name="connsiteX5" fmla="*/ 0 w 9485864"/>
              <a:gd name="connsiteY5" fmla="*/ 0 h 2364304"/>
              <a:gd name="connsiteX6" fmla="*/ 8456 w 9485864"/>
              <a:gd name="connsiteY6" fmla="*/ 2330924 h 2364304"/>
              <a:gd name="connsiteX0" fmla="*/ 8456 w 9485864"/>
              <a:gd name="connsiteY0" fmla="*/ 2330924 h 2364304"/>
              <a:gd name="connsiteX1" fmla="*/ 1910052 w 9485864"/>
              <a:gd name="connsiteY1" fmla="*/ 1569783 h 2364304"/>
              <a:gd name="connsiteX2" fmla="*/ 7387829 w 9485864"/>
              <a:gd name="connsiteY2" fmla="*/ 2269912 h 2364304"/>
              <a:gd name="connsiteX3" fmla="*/ 9437211 w 9485864"/>
              <a:gd name="connsiteY3" fmla="*/ 1725163 h 2364304"/>
              <a:gd name="connsiteX4" fmla="*/ 9485864 w 9485864"/>
              <a:gd name="connsiteY4" fmla="*/ 52955 h 2364304"/>
              <a:gd name="connsiteX5" fmla="*/ 0 w 9485864"/>
              <a:gd name="connsiteY5" fmla="*/ 0 h 2364304"/>
              <a:gd name="connsiteX6" fmla="*/ 8456 w 9485864"/>
              <a:gd name="connsiteY6" fmla="*/ 2330924 h 2364304"/>
              <a:gd name="connsiteX0" fmla="*/ 8456 w 9448109"/>
              <a:gd name="connsiteY0" fmla="*/ 2330924 h 2364304"/>
              <a:gd name="connsiteX1" fmla="*/ 1910052 w 9448109"/>
              <a:gd name="connsiteY1" fmla="*/ 1569783 h 2364304"/>
              <a:gd name="connsiteX2" fmla="*/ 7387829 w 9448109"/>
              <a:gd name="connsiteY2" fmla="*/ 2269912 h 2364304"/>
              <a:gd name="connsiteX3" fmla="*/ 9437211 w 9448109"/>
              <a:gd name="connsiteY3" fmla="*/ 1725163 h 2364304"/>
              <a:gd name="connsiteX4" fmla="*/ 9443675 w 9448109"/>
              <a:gd name="connsiteY4" fmla="*/ 52955 h 2364304"/>
              <a:gd name="connsiteX5" fmla="*/ 0 w 9448109"/>
              <a:gd name="connsiteY5" fmla="*/ 0 h 2364304"/>
              <a:gd name="connsiteX6" fmla="*/ 8456 w 9448109"/>
              <a:gd name="connsiteY6" fmla="*/ 2330924 h 2364304"/>
              <a:gd name="connsiteX0" fmla="*/ 8456 w 9448579"/>
              <a:gd name="connsiteY0" fmla="*/ 2330924 h 2364304"/>
              <a:gd name="connsiteX1" fmla="*/ 1910052 w 9448579"/>
              <a:gd name="connsiteY1" fmla="*/ 1569783 h 2364304"/>
              <a:gd name="connsiteX2" fmla="*/ 7387829 w 9448579"/>
              <a:gd name="connsiteY2" fmla="*/ 2269912 h 2364304"/>
              <a:gd name="connsiteX3" fmla="*/ 9437211 w 9448579"/>
              <a:gd name="connsiteY3" fmla="*/ 1725163 h 2364304"/>
              <a:gd name="connsiteX4" fmla="*/ 9443675 w 9448579"/>
              <a:gd name="connsiteY4" fmla="*/ 52955 h 2364304"/>
              <a:gd name="connsiteX5" fmla="*/ 0 w 9448579"/>
              <a:gd name="connsiteY5" fmla="*/ 0 h 2364304"/>
              <a:gd name="connsiteX6" fmla="*/ 8456 w 9448579"/>
              <a:gd name="connsiteY6" fmla="*/ 2330924 h 2364304"/>
              <a:gd name="connsiteX0" fmla="*/ 8456 w 9443675"/>
              <a:gd name="connsiteY0" fmla="*/ 2330924 h 2364304"/>
              <a:gd name="connsiteX1" fmla="*/ 1910052 w 9443675"/>
              <a:gd name="connsiteY1" fmla="*/ 1569783 h 2364304"/>
              <a:gd name="connsiteX2" fmla="*/ 7387829 w 9443675"/>
              <a:gd name="connsiteY2" fmla="*/ 2269912 h 2364304"/>
              <a:gd name="connsiteX3" fmla="*/ 9437211 w 9443675"/>
              <a:gd name="connsiteY3" fmla="*/ 1725163 h 2364304"/>
              <a:gd name="connsiteX4" fmla="*/ 9443675 w 9443675"/>
              <a:gd name="connsiteY4" fmla="*/ 52955 h 2364304"/>
              <a:gd name="connsiteX5" fmla="*/ 0 w 9443675"/>
              <a:gd name="connsiteY5" fmla="*/ 0 h 2364304"/>
              <a:gd name="connsiteX6" fmla="*/ 8456 w 9443675"/>
              <a:gd name="connsiteY6" fmla="*/ 2330924 h 2364304"/>
              <a:gd name="connsiteX0" fmla="*/ 8456 w 9443675"/>
              <a:gd name="connsiteY0" fmla="*/ 2330924 h 2364304"/>
              <a:gd name="connsiteX1" fmla="*/ 1910052 w 9443675"/>
              <a:gd name="connsiteY1" fmla="*/ 1569783 h 2364304"/>
              <a:gd name="connsiteX2" fmla="*/ 7387829 w 9443675"/>
              <a:gd name="connsiteY2" fmla="*/ 2269912 h 2364304"/>
              <a:gd name="connsiteX3" fmla="*/ 9437211 w 9443675"/>
              <a:gd name="connsiteY3" fmla="*/ 1725163 h 2364304"/>
              <a:gd name="connsiteX4" fmla="*/ 9443675 w 9443675"/>
              <a:gd name="connsiteY4" fmla="*/ 52955 h 2364304"/>
              <a:gd name="connsiteX5" fmla="*/ 0 w 9443675"/>
              <a:gd name="connsiteY5" fmla="*/ 0 h 2364304"/>
              <a:gd name="connsiteX6" fmla="*/ 8456 w 9443675"/>
              <a:gd name="connsiteY6" fmla="*/ 2330924 h 2364304"/>
              <a:gd name="connsiteX0" fmla="*/ 4940 w 9443675"/>
              <a:gd name="connsiteY0" fmla="*/ 2330924 h 2364304"/>
              <a:gd name="connsiteX1" fmla="*/ 1910052 w 9443675"/>
              <a:gd name="connsiteY1" fmla="*/ 1569783 h 2364304"/>
              <a:gd name="connsiteX2" fmla="*/ 7387829 w 9443675"/>
              <a:gd name="connsiteY2" fmla="*/ 2269912 h 2364304"/>
              <a:gd name="connsiteX3" fmla="*/ 9437211 w 9443675"/>
              <a:gd name="connsiteY3" fmla="*/ 1725163 h 2364304"/>
              <a:gd name="connsiteX4" fmla="*/ 9443675 w 9443675"/>
              <a:gd name="connsiteY4" fmla="*/ 52955 h 2364304"/>
              <a:gd name="connsiteX5" fmla="*/ 0 w 9443675"/>
              <a:gd name="connsiteY5" fmla="*/ 0 h 2364304"/>
              <a:gd name="connsiteX6" fmla="*/ 4940 w 9443675"/>
              <a:gd name="connsiteY6" fmla="*/ 2330924 h 2364304"/>
              <a:gd name="connsiteX0" fmla="*/ 1424 w 9443675"/>
              <a:gd name="connsiteY0" fmla="*/ 2330924 h 2364304"/>
              <a:gd name="connsiteX1" fmla="*/ 1910052 w 9443675"/>
              <a:gd name="connsiteY1" fmla="*/ 1569783 h 2364304"/>
              <a:gd name="connsiteX2" fmla="*/ 7387829 w 9443675"/>
              <a:gd name="connsiteY2" fmla="*/ 2269912 h 2364304"/>
              <a:gd name="connsiteX3" fmla="*/ 9437211 w 9443675"/>
              <a:gd name="connsiteY3" fmla="*/ 1725163 h 2364304"/>
              <a:gd name="connsiteX4" fmla="*/ 9443675 w 9443675"/>
              <a:gd name="connsiteY4" fmla="*/ 52955 h 2364304"/>
              <a:gd name="connsiteX5" fmla="*/ 0 w 9443675"/>
              <a:gd name="connsiteY5" fmla="*/ 0 h 2364304"/>
              <a:gd name="connsiteX6" fmla="*/ 1424 w 9443675"/>
              <a:gd name="connsiteY6" fmla="*/ 2330924 h 2364304"/>
              <a:gd name="connsiteX0" fmla="*/ 1424 w 9440144"/>
              <a:gd name="connsiteY0" fmla="*/ 2330924 h 2364304"/>
              <a:gd name="connsiteX1" fmla="*/ 1910052 w 9440144"/>
              <a:gd name="connsiteY1" fmla="*/ 1569783 h 2364304"/>
              <a:gd name="connsiteX2" fmla="*/ 7387829 w 9440144"/>
              <a:gd name="connsiteY2" fmla="*/ 2269912 h 2364304"/>
              <a:gd name="connsiteX3" fmla="*/ 9437211 w 9440144"/>
              <a:gd name="connsiteY3" fmla="*/ 1725163 h 2364304"/>
              <a:gd name="connsiteX4" fmla="*/ 9426096 w 9440144"/>
              <a:gd name="connsiteY4" fmla="*/ 12505 h 2364304"/>
              <a:gd name="connsiteX5" fmla="*/ 0 w 9440144"/>
              <a:gd name="connsiteY5" fmla="*/ 0 h 2364304"/>
              <a:gd name="connsiteX6" fmla="*/ 1424 w 9440144"/>
              <a:gd name="connsiteY6" fmla="*/ 2330924 h 2364304"/>
              <a:gd name="connsiteX0" fmla="*/ 1424 w 9430565"/>
              <a:gd name="connsiteY0" fmla="*/ 2330924 h 2364304"/>
              <a:gd name="connsiteX1" fmla="*/ 1910052 w 9430565"/>
              <a:gd name="connsiteY1" fmla="*/ 1569783 h 2364304"/>
              <a:gd name="connsiteX2" fmla="*/ 7387829 w 9430565"/>
              <a:gd name="connsiteY2" fmla="*/ 2269912 h 2364304"/>
              <a:gd name="connsiteX3" fmla="*/ 9426664 w 9430565"/>
              <a:gd name="connsiteY3" fmla="*/ 1730942 h 2364304"/>
              <a:gd name="connsiteX4" fmla="*/ 9426096 w 9430565"/>
              <a:gd name="connsiteY4" fmla="*/ 12505 h 2364304"/>
              <a:gd name="connsiteX5" fmla="*/ 0 w 9430565"/>
              <a:gd name="connsiteY5" fmla="*/ 0 h 2364304"/>
              <a:gd name="connsiteX6" fmla="*/ 1424 w 9430565"/>
              <a:gd name="connsiteY6" fmla="*/ 2330924 h 2364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30565" h="2364304">
                <a:moveTo>
                  <a:pt x="1424" y="2330924"/>
                </a:moveTo>
                <a:cubicBezTo>
                  <a:pt x="319766" y="2554761"/>
                  <a:pt x="678985" y="1579952"/>
                  <a:pt x="1910052" y="1569783"/>
                </a:cubicBezTo>
                <a:cubicBezTo>
                  <a:pt x="3141119" y="1559614"/>
                  <a:pt x="6135060" y="2243052"/>
                  <a:pt x="7387829" y="2269912"/>
                </a:cubicBezTo>
                <a:cubicBezTo>
                  <a:pt x="8640598" y="2296772"/>
                  <a:pt x="9333644" y="2281107"/>
                  <a:pt x="9426664" y="1730942"/>
                </a:cubicBezTo>
                <a:cubicBezTo>
                  <a:pt x="9439700" y="1137217"/>
                  <a:pt x="9414945" y="1009328"/>
                  <a:pt x="9426096" y="12505"/>
                </a:cubicBezTo>
                <a:lnTo>
                  <a:pt x="0" y="0"/>
                </a:lnTo>
                <a:cubicBezTo>
                  <a:pt x="8114" y="759133"/>
                  <a:pt x="-2695" y="1992787"/>
                  <a:pt x="1424" y="2330924"/>
                </a:cubicBezTo>
                <a:close/>
              </a:path>
            </a:pathLst>
          </a:custGeom>
          <a:solidFill>
            <a:srgbClr val="348E90"/>
          </a:solidFill>
          <a:ln w="3175">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800" dirty="0"/>
          </a:p>
        </p:txBody>
      </p:sp>
      <p:sp>
        <p:nvSpPr>
          <p:cNvPr id="7" name="Rectangle 6">
            <a:extLst>
              <a:ext uri="{FF2B5EF4-FFF2-40B4-BE49-F238E27FC236}">
                <a16:creationId xmlns:a16="http://schemas.microsoft.com/office/drawing/2014/main" id="{E2DA6A14-BE07-7213-405D-4CA2EBA1A206}"/>
              </a:ext>
            </a:extLst>
          </p:cNvPr>
          <p:cNvSpPr/>
          <p:nvPr userDrawn="1"/>
        </p:nvSpPr>
        <p:spPr>
          <a:xfrm>
            <a:off x="210904" y="4766795"/>
            <a:ext cx="8640305" cy="369332"/>
          </a:xfrm>
          <a:prstGeom prst="rect">
            <a:avLst/>
          </a:prstGeom>
        </p:spPr>
        <p:txBody>
          <a:bodyPr wrap="square">
            <a:spAutoFit/>
          </a:bodyPr>
          <a:lstStyle/>
          <a:p>
            <a:r>
              <a:rPr lang="en-IN" sz="900" b="1" i="0" u="none" strike="noStrike" dirty="0">
                <a:solidFill>
                  <a:schemeClr val="bg1"/>
                </a:solidFill>
                <a:effectLst/>
                <a:latin typeface="Calibri" panose="020F0502020204030204" pitchFamily="34" charset="0"/>
                <a:cs typeface="Calibri" panose="020F0502020204030204" pitchFamily="34" charset="0"/>
              </a:rPr>
              <a:t>Disclaimer:</a:t>
            </a:r>
            <a:r>
              <a:rPr lang="en-IN" sz="900" b="0" i="0" u="none" strike="noStrike" dirty="0">
                <a:solidFill>
                  <a:schemeClr val="bg1"/>
                </a:solidFill>
                <a:effectLst/>
                <a:latin typeface="Calibri" panose="020F0502020204030204" pitchFamily="34" charset="0"/>
                <a:cs typeface="Calibri" panose="020F0502020204030204" pitchFamily="34" charset="0"/>
              </a:rPr>
              <a:t> The information produced in this document is proprietor knowledge of ALabs AI Private Limited, dba Scaletrix.AI,  ©, 2017-2023. Unauthorized use or duplication of this material or any part of this material, including data, in any form without explicit and written permission will attract legal action.</a:t>
            </a:r>
            <a:endParaRPr lang="en-GB" sz="900" kern="1200" dirty="0">
              <a:solidFill>
                <a:schemeClr val="bg1"/>
              </a:solidFill>
              <a:effectLst/>
              <a:latin typeface="Calibri" panose="020F0502020204030204" pitchFamily="34" charset="0"/>
              <a:ea typeface="+mn-ea"/>
              <a:cs typeface="Calibri" panose="020F0502020204030204" pitchFamily="34" charset="0"/>
            </a:endParaRPr>
          </a:p>
        </p:txBody>
      </p:sp>
      <p:pic>
        <p:nvPicPr>
          <p:cNvPr id="8" name="Picture 7">
            <a:extLst>
              <a:ext uri="{FF2B5EF4-FFF2-40B4-BE49-F238E27FC236}">
                <a16:creationId xmlns:a16="http://schemas.microsoft.com/office/drawing/2014/main" id="{A9B28688-2EB4-2123-29C3-E4FD02DA4DBE}"/>
              </a:ext>
            </a:extLst>
          </p:cNvPr>
          <p:cNvPicPr>
            <a:picLocks noChangeAspect="1"/>
          </p:cNvPicPr>
          <p:nvPr userDrawn="1"/>
        </p:nvPicPr>
        <p:blipFill rotWithShape="1">
          <a:blip r:embed="rId2"/>
          <a:srcRect l="7158" t="10561" r="8984" b="14075"/>
          <a:stretch/>
        </p:blipFill>
        <p:spPr>
          <a:xfrm>
            <a:off x="135177" y="168923"/>
            <a:ext cx="2677768" cy="714447"/>
          </a:xfrm>
          <a:prstGeom prst="rect">
            <a:avLst/>
          </a:prstGeom>
        </p:spPr>
      </p:pic>
      <p:sp>
        <p:nvSpPr>
          <p:cNvPr id="5" name="Google Shape;133;g61ca4f9afc_1_413">
            <a:extLst>
              <a:ext uri="{FF2B5EF4-FFF2-40B4-BE49-F238E27FC236}">
                <a16:creationId xmlns:a16="http://schemas.microsoft.com/office/drawing/2014/main" id="{20698C81-16EA-D2D4-128D-90F7B5B1F19E}"/>
              </a:ext>
            </a:extLst>
          </p:cNvPr>
          <p:cNvSpPr/>
          <p:nvPr userDrawn="1"/>
        </p:nvSpPr>
        <p:spPr>
          <a:xfrm>
            <a:off x="4492940" y="3784176"/>
            <a:ext cx="4645653" cy="261056"/>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600" b="1" i="0" u="none" strike="noStrike" cap="none" dirty="0">
                <a:solidFill>
                  <a:schemeClr val="bg2">
                    <a:lumMod val="75000"/>
                    <a:lumOff val="25000"/>
                  </a:schemeClr>
                </a:solidFill>
                <a:latin typeface="Calibri"/>
                <a:ea typeface="Calibri"/>
                <a:cs typeface="Calibri"/>
                <a:sym typeface="Calibri"/>
              </a:rPr>
              <a:t>•  NEW DELHI  •  BANGALORE  •  UNITED STATES  </a:t>
            </a:r>
            <a:endParaRPr sz="1600" b="1" i="0" u="none" strike="noStrike" cap="none" dirty="0">
              <a:solidFill>
                <a:schemeClr val="bg2">
                  <a:lumMod val="75000"/>
                  <a:lumOff val="25000"/>
                </a:schemeClr>
              </a:solidFill>
              <a:latin typeface="Calibri"/>
              <a:ea typeface="Calibri"/>
              <a:cs typeface="Calibri"/>
              <a:sym typeface="Calibri"/>
            </a:endParaRPr>
          </a:p>
        </p:txBody>
      </p:sp>
      <p:pic>
        <p:nvPicPr>
          <p:cNvPr id="10" name="Picture 9">
            <a:extLst>
              <a:ext uri="{FF2B5EF4-FFF2-40B4-BE49-F238E27FC236}">
                <a16:creationId xmlns:a16="http://schemas.microsoft.com/office/drawing/2014/main" id="{4822E74E-4BA3-3432-73FD-3D86F637E0AC}"/>
              </a:ext>
            </a:extLst>
          </p:cNvPr>
          <p:cNvPicPr>
            <a:picLocks noChangeAspect="1"/>
          </p:cNvPicPr>
          <p:nvPr userDrawn="1"/>
        </p:nvPicPr>
        <p:blipFill rotWithShape="1">
          <a:blip r:embed="rId3"/>
          <a:srcRect r="5636" b="4250"/>
          <a:stretch/>
        </p:blipFill>
        <p:spPr>
          <a:xfrm flipH="1">
            <a:off x="1338940" y="1595086"/>
            <a:ext cx="2684418" cy="2365231"/>
          </a:xfrm>
          <a:prstGeom prst="rect">
            <a:avLst/>
          </a:prstGeom>
        </p:spPr>
      </p:pic>
      <p:sp>
        <p:nvSpPr>
          <p:cNvPr id="12" name="TextBox 11">
            <a:extLst>
              <a:ext uri="{FF2B5EF4-FFF2-40B4-BE49-F238E27FC236}">
                <a16:creationId xmlns:a16="http://schemas.microsoft.com/office/drawing/2014/main" id="{6378693F-778E-5E1A-99F7-56C4711ADE88}"/>
              </a:ext>
            </a:extLst>
          </p:cNvPr>
          <p:cNvSpPr txBox="1"/>
          <p:nvPr userDrawn="1"/>
        </p:nvSpPr>
        <p:spPr>
          <a:xfrm>
            <a:off x="2160745" y="4182303"/>
            <a:ext cx="6969627" cy="400110"/>
          </a:xfrm>
          <a:prstGeom prst="rect">
            <a:avLst/>
          </a:prstGeom>
          <a:noFill/>
        </p:spPr>
        <p:txBody>
          <a:bodyPr wrap="square" rtlCol="0">
            <a:noAutofit/>
          </a:bodyPr>
          <a:lstStyle/>
          <a:p>
            <a:pPr marL="0" marR="0" lvl="0" indent="0" algn="r" defTabSz="914378" rtl="0" eaLnBrk="1" fontAlgn="auto" latinLnBrk="0" hangingPunct="1">
              <a:lnSpc>
                <a:spcPct val="100000"/>
              </a:lnSpc>
              <a:spcBef>
                <a:spcPts val="0"/>
              </a:spcBef>
              <a:spcAft>
                <a:spcPts val="0"/>
              </a:spcAft>
              <a:buClr>
                <a:srgbClr val="000000"/>
              </a:buClr>
              <a:buSzTx/>
              <a:buFont typeface="Arial"/>
              <a:buNone/>
              <a:tabLst/>
              <a:defRPr/>
            </a:pPr>
            <a:r>
              <a:rPr lang="en-US" sz="2800" b="1" dirty="0">
                <a:solidFill>
                  <a:schemeClr val="tx1"/>
                </a:solidFill>
                <a:latin typeface="Raleway" pitchFamily="2" charset="0"/>
                <a:ea typeface="Raleway"/>
                <a:cs typeface="Raleway"/>
                <a:sym typeface="Raleway"/>
              </a:rPr>
              <a:t>Empowering Your Business With Data</a:t>
            </a:r>
          </a:p>
        </p:txBody>
      </p:sp>
    </p:spTree>
    <p:extLst>
      <p:ext uri="{BB962C8B-B14F-4D97-AF65-F5344CB8AC3E}">
        <p14:creationId xmlns:p14="http://schemas.microsoft.com/office/powerpoint/2010/main" val="1633143691"/>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36"/>
        <p:cNvGrpSpPr/>
        <p:nvPr/>
      </p:nvGrpSpPr>
      <p:grpSpPr>
        <a:xfrm>
          <a:off x="0" y="0"/>
          <a:ext cx="0" cy="0"/>
          <a:chOff x="0" y="0"/>
          <a:chExt cx="0" cy="0"/>
        </a:xfrm>
      </p:grpSpPr>
      <p:sp>
        <p:nvSpPr>
          <p:cNvPr id="37" name="Google Shape;37;p60"/>
          <p:cNvSpPr txBox="1">
            <a:spLocks noGrp="1"/>
          </p:cNvSpPr>
          <p:nvPr>
            <p:ph type="subTitle" idx="1"/>
          </p:nvPr>
        </p:nvSpPr>
        <p:spPr>
          <a:xfrm>
            <a:off x="2130401" y="3146871"/>
            <a:ext cx="4870500" cy="792600"/>
          </a:xfrm>
          <a:prstGeom prst="rect">
            <a:avLst/>
          </a:prstGeom>
          <a:noFill/>
          <a:ln>
            <a:noFill/>
          </a:ln>
        </p:spPr>
        <p:txBody>
          <a:bodyPr spcFirstLastPara="1" wrap="square" lIns="91425" tIns="91425" rIns="91425" bIns="91425" anchor="ctr" anchorCtr="0">
            <a:normAutofit/>
          </a:bodyPr>
          <a:lstStyle>
            <a:lvl1pPr lvl="0" algn="ctr">
              <a:lnSpc>
                <a:spcPct val="100000"/>
              </a:lnSpc>
              <a:spcBef>
                <a:spcPts val="0"/>
              </a:spcBef>
              <a:spcAft>
                <a:spcPts val="0"/>
              </a:spcAft>
              <a:buSzPts val="2400"/>
              <a:buNone/>
              <a:defRPr sz="2400">
                <a:latin typeface="Raleway"/>
                <a:ea typeface="Raleway"/>
                <a:cs typeface="Raleway"/>
                <a:sym typeface="Raleway"/>
              </a:defRPr>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a:endParaRPr/>
          </a:p>
        </p:txBody>
      </p:sp>
      <p:sp>
        <p:nvSpPr>
          <p:cNvPr id="38" name="Google Shape;38;p60"/>
          <p:cNvSpPr txBox="1">
            <a:spLocks noGrp="1"/>
          </p:cNvSpPr>
          <p:nvPr>
            <p:ph type="sldNum" idx="12"/>
          </p:nvPr>
        </p:nvSpPr>
        <p:spPr>
          <a:xfrm>
            <a:off x="8492930" y="4810835"/>
            <a:ext cx="548700" cy="266454"/>
          </a:xfrm>
          <a:prstGeom prst="rect">
            <a:avLst/>
          </a:prstGeom>
          <a:noFill/>
          <a:ln>
            <a:noFill/>
          </a:ln>
        </p:spPr>
        <p:txBody>
          <a:bodyPr spcFirstLastPara="1" wrap="square" lIns="91425" tIns="91425" rIns="91425" bIns="91425" anchor="ctr" anchorCtr="0">
            <a:noAutofit/>
          </a:bodyPr>
          <a:lstStyle>
            <a:lvl1pPr marL="0" lvl="0" indent="0" algn="r">
              <a:lnSpc>
                <a:spcPct val="100000"/>
              </a:lnSpc>
              <a:spcBef>
                <a:spcPts val="0"/>
              </a:spcBef>
              <a:spcAft>
                <a:spcPts val="0"/>
              </a:spcAft>
              <a:buSzPts val="1000"/>
              <a:buNone/>
              <a:defRPr sz="1000" b="0" i="0" u="none" strike="noStrike" cap="none">
                <a:solidFill>
                  <a:schemeClr val="lt1"/>
                </a:solidFill>
                <a:latin typeface="Raleway"/>
                <a:ea typeface="Raleway"/>
                <a:cs typeface="Raleway"/>
                <a:sym typeface="Raleway"/>
              </a:defRPr>
            </a:lvl1pPr>
            <a:lvl2pPr marL="0" lvl="1" indent="0" algn="r">
              <a:lnSpc>
                <a:spcPct val="100000"/>
              </a:lnSpc>
              <a:spcBef>
                <a:spcPts val="0"/>
              </a:spcBef>
              <a:spcAft>
                <a:spcPts val="0"/>
              </a:spcAft>
              <a:buSzPts val="1000"/>
              <a:buNone/>
              <a:defRPr sz="1000" b="0" i="0" u="none" strike="noStrike" cap="none">
                <a:solidFill>
                  <a:schemeClr val="lt1"/>
                </a:solidFill>
                <a:latin typeface="Raleway"/>
                <a:ea typeface="Raleway"/>
                <a:cs typeface="Raleway"/>
                <a:sym typeface="Raleway"/>
              </a:defRPr>
            </a:lvl2pPr>
            <a:lvl3pPr marL="0" lvl="2" indent="0" algn="r">
              <a:lnSpc>
                <a:spcPct val="100000"/>
              </a:lnSpc>
              <a:spcBef>
                <a:spcPts val="0"/>
              </a:spcBef>
              <a:spcAft>
                <a:spcPts val="0"/>
              </a:spcAft>
              <a:buSzPts val="1000"/>
              <a:buNone/>
              <a:defRPr sz="1000" b="0" i="0" u="none" strike="noStrike" cap="none">
                <a:solidFill>
                  <a:schemeClr val="lt1"/>
                </a:solidFill>
                <a:latin typeface="Raleway"/>
                <a:ea typeface="Raleway"/>
                <a:cs typeface="Raleway"/>
                <a:sym typeface="Raleway"/>
              </a:defRPr>
            </a:lvl3pPr>
            <a:lvl4pPr marL="0" lvl="3" indent="0" algn="r">
              <a:lnSpc>
                <a:spcPct val="100000"/>
              </a:lnSpc>
              <a:spcBef>
                <a:spcPts val="0"/>
              </a:spcBef>
              <a:spcAft>
                <a:spcPts val="0"/>
              </a:spcAft>
              <a:buSzPts val="1000"/>
              <a:buNone/>
              <a:defRPr sz="1000" b="0" i="0" u="none" strike="noStrike" cap="none">
                <a:solidFill>
                  <a:schemeClr val="lt1"/>
                </a:solidFill>
                <a:latin typeface="Raleway"/>
                <a:ea typeface="Raleway"/>
                <a:cs typeface="Raleway"/>
                <a:sym typeface="Raleway"/>
              </a:defRPr>
            </a:lvl4pPr>
            <a:lvl5pPr marL="0" lvl="4" indent="0" algn="r">
              <a:lnSpc>
                <a:spcPct val="100000"/>
              </a:lnSpc>
              <a:spcBef>
                <a:spcPts val="0"/>
              </a:spcBef>
              <a:spcAft>
                <a:spcPts val="0"/>
              </a:spcAft>
              <a:buSzPts val="1000"/>
              <a:buNone/>
              <a:defRPr sz="1000" b="0" i="0" u="none" strike="noStrike" cap="none">
                <a:solidFill>
                  <a:schemeClr val="lt1"/>
                </a:solidFill>
                <a:latin typeface="Raleway"/>
                <a:ea typeface="Raleway"/>
                <a:cs typeface="Raleway"/>
                <a:sym typeface="Raleway"/>
              </a:defRPr>
            </a:lvl5pPr>
            <a:lvl6pPr marL="0" lvl="5" indent="0" algn="r">
              <a:lnSpc>
                <a:spcPct val="100000"/>
              </a:lnSpc>
              <a:spcBef>
                <a:spcPts val="0"/>
              </a:spcBef>
              <a:spcAft>
                <a:spcPts val="0"/>
              </a:spcAft>
              <a:buSzPts val="1000"/>
              <a:buNone/>
              <a:defRPr sz="1000" b="0" i="0" u="none" strike="noStrike" cap="none">
                <a:solidFill>
                  <a:schemeClr val="lt1"/>
                </a:solidFill>
                <a:latin typeface="Raleway"/>
                <a:ea typeface="Raleway"/>
                <a:cs typeface="Raleway"/>
                <a:sym typeface="Raleway"/>
              </a:defRPr>
            </a:lvl6pPr>
            <a:lvl7pPr marL="0" lvl="6" indent="0" algn="r">
              <a:lnSpc>
                <a:spcPct val="100000"/>
              </a:lnSpc>
              <a:spcBef>
                <a:spcPts val="0"/>
              </a:spcBef>
              <a:spcAft>
                <a:spcPts val="0"/>
              </a:spcAft>
              <a:buSzPts val="1000"/>
              <a:buNone/>
              <a:defRPr sz="1000" b="0" i="0" u="none" strike="noStrike" cap="none">
                <a:solidFill>
                  <a:schemeClr val="lt1"/>
                </a:solidFill>
                <a:latin typeface="Raleway"/>
                <a:ea typeface="Raleway"/>
                <a:cs typeface="Raleway"/>
                <a:sym typeface="Raleway"/>
              </a:defRPr>
            </a:lvl7pPr>
            <a:lvl8pPr marL="0" lvl="7" indent="0" algn="r">
              <a:lnSpc>
                <a:spcPct val="100000"/>
              </a:lnSpc>
              <a:spcBef>
                <a:spcPts val="0"/>
              </a:spcBef>
              <a:spcAft>
                <a:spcPts val="0"/>
              </a:spcAft>
              <a:buSzPts val="1000"/>
              <a:buNone/>
              <a:defRPr sz="1000" b="0" i="0" u="none" strike="noStrike" cap="none">
                <a:solidFill>
                  <a:schemeClr val="lt1"/>
                </a:solidFill>
                <a:latin typeface="Raleway"/>
                <a:ea typeface="Raleway"/>
                <a:cs typeface="Raleway"/>
                <a:sym typeface="Raleway"/>
              </a:defRPr>
            </a:lvl8pPr>
            <a:lvl9pPr marL="0" lvl="8" indent="0" algn="r">
              <a:lnSpc>
                <a:spcPct val="100000"/>
              </a:lnSpc>
              <a:spcBef>
                <a:spcPts val="0"/>
              </a:spcBef>
              <a:spcAft>
                <a:spcPts val="0"/>
              </a:spcAft>
              <a:buSzPts val="1000"/>
              <a:buNone/>
              <a:defRPr sz="1000" b="0" i="0" u="none" strike="noStrike" cap="none">
                <a:solidFill>
                  <a:schemeClr val="lt1"/>
                </a:solidFill>
                <a:latin typeface="Raleway"/>
                <a:ea typeface="Raleway"/>
                <a:cs typeface="Raleway"/>
                <a:sym typeface="Raleway"/>
              </a:defRPr>
            </a:lvl9pPr>
          </a:lstStyle>
          <a:p>
            <a:fld id="{00000000-1234-1234-1234-123412341234}" type="slidenum">
              <a:rPr lang="en-US" smtClean="0"/>
              <a:pPr/>
              <a:t>‹#›</a:t>
            </a:fld>
            <a:endParaRPr lang="en-US"/>
          </a:p>
        </p:txBody>
      </p:sp>
      <p:pic>
        <p:nvPicPr>
          <p:cNvPr id="39" name="Google Shape;39;p60"/>
          <p:cNvPicPr preferRelativeResize="0"/>
          <p:nvPr/>
        </p:nvPicPr>
        <p:blipFill rotWithShape="1">
          <a:blip r:embed="rId2">
            <a:alphaModFix/>
          </a:blip>
          <a:srcRect t="14380" b="10083"/>
          <a:stretch/>
        </p:blipFill>
        <p:spPr>
          <a:xfrm>
            <a:off x="-10478" y="4778374"/>
            <a:ext cx="1629531" cy="365126"/>
          </a:xfrm>
          <a:prstGeom prst="rect">
            <a:avLst/>
          </a:prstGeom>
          <a:noFill/>
          <a:ln>
            <a:noFill/>
          </a:ln>
        </p:spPr>
      </p:pic>
    </p:spTree>
    <p:extLst>
      <p:ext uri="{BB962C8B-B14F-4D97-AF65-F5344CB8AC3E}">
        <p14:creationId xmlns:p14="http://schemas.microsoft.com/office/powerpoint/2010/main" val="88564482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92045F-E5B2-8087-C76B-A3202C6467C7}"/>
              </a:ext>
            </a:extLst>
          </p:cNvPr>
          <p:cNvSpPr>
            <a:spLocks noGrp="1"/>
          </p:cNvSpPr>
          <p:nvPr>
            <p:ph type="ctrTitle"/>
          </p:nvPr>
        </p:nvSpPr>
        <p:spPr>
          <a:xfrm>
            <a:off x="1143000" y="841773"/>
            <a:ext cx="6858000" cy="1790700"/>
          </a:xfrm>
        </p:spPr>
        <p:txBody>
          <a:bodyPr anchor="b"/>
          <a:lstStyle>
            <a:lvl1pPr algn="ctr">
              <a:defRPr sz="4500"/>
            </a:lvl1pPr>
          </a:lstStyle>
          <a:p>
            <a:r>
              <a:rPr lang="en-US"/>
              <a:t>Click to edit Master title style</a:t>
            </a:r>
            <a:endParaRPr lang="en-IN"/>
          </a:p>
        </p:txBody>
      </p:sp>
      <p:sp>
        <p:nvSpPr>
          <p:cNvPr id="3" name="Subtitle 2">
            <a:extLst>
              <a:ext uri="{FF2B5EF4-FFF2-40B4-BE49-F238E27FC236}">
                <a16:creationId xmlns:a16="http://schemas.microsoft.com/office/drawing/2014/main" id="{430DD3CD-AF16-F7E2-688A-08861CBC80EA}"/>
              </a:ext>
            </a:extLst>
          </p:cNvPr>
          <p:cNvSpPr>
            <a:spLocks noGrp="1"/>
          </p:cNvSpPr>
          <p:nvPr>
            <p:ph type="subTitle" idx="1"/>
          </p:nvPr>
        </p:nvSpPr>
        <p:spPr>
          <a:xfrm>
            <a:off x="1143000" y="2701530"/>
            <a:ext cx="6858000" cy="1241822"/>
          </a:xfrm>
        </p:spPr>
        <p:txBody>
          <a:bodyPr/>
          <a:lstStyle>
            <a:lvl1pPr marL="0" indent="0" algn="ctr">
              <a:buNone/>
              <a:defRPr sz="1800"/>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F3FC2317-64B2-B30E-2E9B-F4340FFDF5A5}"/>
              </a:ext>
            </a:extLst>
          </p:cNvPr>
          <p:cNvSpPr>
            <a:spLocks noGrp="1"/>
          </p:cNvSpPr>
          <p:nvPr>
            <p:ph type="dt" sz="half" idx="10"/>
          </p:nvPr>
        </p:nvSpPr>
        <p:spPr/>
        <p:txBody>
          <a:bodyPr/>
          <a:lstStyle/>
          <a:p>
            <a:fld id="{AEF538B0-0891-4C31-B5DC-3532A8556A84}" type="datetimeFigureOut">
              <a:rPr lang="en-IN" smtClean="0"/>
              <a:t>21-11-2024</a:t>
            </a:fld>
            <a:endParaRPr lang="en-IN"/>
          </a:p>
        </p:txBody>
      </p:sp>
      <p:sp>
        <p:nvSpPr>
          <p:cNvPr id="5" name="Footer Placeholder 4">
            <a:extLst>
              <a:ext uri="{FF2B5EF4-FFF2-40B4-BE49-F238E27FC236}">
                <a16:creationId xmlns:a16="http://schemas.microsoft.com/office/drawing/2014/main" id="{9393ED69-421C-AB49-C59B-A9F4692D8B1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97485AF-D9DC-ADBB-D5A2-7ADDD5298565}"/>
              </a:ext>
            </a:extLst>
          </p:cNvPr>
          <p:cNvSpPr>
            <a:spLocks noGrp="1"/>
          </p:cNvSpPr>
          <p:nvPr>
            <p:ph type="sldNum" sz="quarter" idx="12"/>
          </p:nvPr>
        </p:nvSpPr>
        <p:spPr/>
        <p:txBody>
          <a:bodyPr/>
          <a:lstStyle/>
          <a:p>
            <a:fld id="{00000000-1234-1234-1234-123412341234}" type="slidenum">
              <a:rPr lang="en" smtClean="0"/>
              <a:pPr/>
              <a:t>‹#›</a:t>
            </a:fld>
            <a:endParaRPr lang="en" dirty="0"/>
          </a:p>
        </p:txBody>
      </p:sp>
    </p:spTree>
    <p:extLst>
      <p:ext uri="{BB962C8B-B14F-4D97-AF65-F5344CB8AC3E}">
        <p14:creationId xmlns:p14="http://schemas.microsoft.com/office/powerpoint/2010/main" val="553121450"/>
      </p:ext>
    </p:extLst>
  </p:cSld>
  <p:clrMapOvr>
    <a:masterClrMapping/>
  </p:clrMapOvr>
  <p:hf sldNum="0" hdr="0" ftr="0" dt="0"/>
</p:sldLayout>
</file>

<file path=ppt/slideLayouts/slideLayout8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D5F69F-E09D-E37D-3154-7DD8F40E4F00}"/>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9389DB31-F2B7-3151-FCF6-684807C7CEE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8C1FB12-1394-F32B-7FAB-B02A4F34C0FF}"/>
              </a:ext>
            </a:extLst>
          </p:cNvPr>
          <p:cNvSpPr>
            <a:spLocks noGrp="1"/>
          </p:cNvSpPr>
          <p:nvPr>
            <p:ph type="dt" sz="half" idx="10"/>
          </p:nvPr>
        </p:nvSpPr>
        <p:spPr/>
        <p:txBody>
          <a:bodyPr/>
          <a:lstStyle/>
          <a:p>
            <a:fld id="{AEF538B0-0891-4C31-B5DC-3532A8556A84}" type="datetimeFigureOut">
              <a:rPr lang="en-IN" smtClean="0"/>
              <a:t>21-11-2024</a:t>
            </a:fld>
            <a:endParaRPr lang="en-IN"/>
          </a:p>
        </p:txBody>
      </p:sp>
      <p:sp>
        <p:nvSpPr>
          <p:cNvPr id="5" name="Footer Placeholder 4">
            <a:extLst>
              <a:ext uri="{FF2B5EF4-FFF2-40B4-BE49-F238E27FC236}">
                <a16:creationId xmlns:a16="http://schemas.microsoft.com/office/drawing/2014/main" id="{85213013-AAE7-7011-DC28-99ADFE700E2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30058CB-3694-B664-4BDB-B1CD1998E0C0}"/>
              </a:ext>
            </a:extLst>
          </p:cNvPr>
          <p:cNvSpPr>
            <a:spLocks noGrp="1"/>
          </p:cNvSpPr>
          <p:nvPr>
            <p:ph type="sldNum" sz="quarter" idx="12"/>
          </p:nvPr>
        </p:nvSpPr>
        <p:spPr/>
        <p:txBody>
          <a:bodyPr/>
          <a:lstStyle/>
          <a:p>
            <a:fld id="{66B530E6-33B2-49CF-A736-7C25316E718C}" type="slidenum">
              <a:rPr lang="en-US" smtClean="0"/>
              <a:pPr/>
              <a:t>‹#›</a:t>
            </a:fld>
            <a:endParaRPr lang="en-US" dirty="0"/>
          </a:p>
        </p:txBody>
      </p:sp>
      <p:pic>
        <p:nvPicPr>
          <p:cNvPr id="7" name="Picture 6">
            <a:extLst>
              <a:ext uri="{FF2B5EF4-FFF2-40B4-BE49-F238E27FC236}">
                <a16:creationId xmlns:a16="http://schemas.microsoft.com/office/drawing/2014/main" id="{BB1A1CC3-6244-E555-8F12-8C925CDCDFF0}"/>
              </a:ext>
            </a:extLst>
          </p:cNvPr>
          <p:cNvPicPr>
            <a:picLocks noChangeAspect="1"/>
          </p:cNvPicPr>
          <p:nvPr/>
        </p:nvPicPr>
        <p:blipFill rotWithShape="1">
          <a:blip r:embed="rId2"/>
          <a:srcRect t="14381" b="10083"/>
          <a:stretch/>
        </p:blipFill>
        <p:spPr>
          <a:xfrm>
            <a:off x="-10478" y="4778375"/>
            <a:ext cx="1629531" cy="365127"/>
          </a:xfrm>
          <a:prstGeom prst="rect">
            <a:avLst/>
          </a:prstGeom>
        </p:spPr>
      </p:pic>
    </p:spTree>
    <p:extLst>
      <p:ext uri="{BB962C8B-B14F-4D97-AF65-F5344CB8AC3E}">
        <p14:creationId xmlns:p14="http://schemas.microsoft.com/office/powerpoint/2010/main" val="2066297696"/>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900984-D7BA-F4A3-6E7D-9B9D9ADCDB11}"/>
              </a:ext>
            </a:extLst>
          </p:cNvPr>
          <p:cNvSpPr>
            <a:spLocks noGrp="1"/>
          </p:cNvSpPr>
          <p:nvPr>
            <p:ph type="title"/>
          </p:nvPr>
        </p:nvSpPr>
        <p:spPr>
          <a:xfrm>
            <a:off x="623888" y="1282305"/>
            <a:ext cx="7886700" cy="2139553"/>
          </a:xfrm>
        </p:spPr>
        <p:txBody>
          <a:bodyPr anchor="b"/>
          <a:lstStyle>
            <a:lvl1pPr>
              <a:defRPr sz="45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EF6590CB-27B3-320D-9C63-F781BC3C2443}"/>
              </a:ext>
            </a:extLst>
          </p:cNvPr>
          <p:cNvSpPr>
            <a:spLocks noGrp="1"/>
          </p:cNvSpPr>
          <p:nvPr>
            <p:ph type="body" idx="1"/>
          </p:nvPr>
        </p:nvSpPr>
        <p:spPr>
          <a:xfrm>
            <a:off x="623888" y="3442099"/>
            <a:ext cx="7886700" cy="1125141"/>
          </a:xfrm>
        </p:spPr>
        <p:txBody>
          <a:bodyPr/>
          <a:lstStyle>
            <a:lvl1pPr marL="0" indent="0">
              <a:buNone/>
              <a:defRPr sz="1800">
                <a:solidFill>
                  <a:schemeClr val="tx1">
                    <a:tint val="75000"/>
                  </a:schemeClr>
                </a:solidFill>
              </a:defRPr>
            </a:lvl1pPr>
            <a:lvl2pPr marL="342892" indent="0">
              <a:buNone/>
              <a:defRPr sz="1500">
                <a:solidFill>
                  <a:schemeClr val="tx1">
                    <a:tint val="75000"/>
                  </a:schemeClr>
                </a:solidFill>
              </a:defRPr>
            </a:lvl2pPr>
            <a:lvl3pPr marL="685783" indent="0">
              <a:buNone/>
              <a:defRPr sz="1350">
                <a:solidFill>
                  <a:schemeClr val="tx1">
                    <a:tint val="75000"/>
                  </a:schemeClr>
                </a:solidFill>
              </a:defRPr>
            </a:lvl3pPr>
            <a:lvl4pPr marL="1028675" indent="0">
              <a:buNone/>
              <a:defRPr sz="1200">
                <a:solidFill>
                  <a:schemeClr val="tx1">
                    <a:tint val="75000"/>
                  </a:schemeClr>
                </a:solidFill>
              </a:defRPr>
            </a:lvl4pPr>
            <a:lvl5pPr marL="1371566" indent="0">
              <a:buNone/>
              <a:defRPr sz="1200">
                <a:solidFill>
                  <a:schemeClr val="tx1">
                    <a:tint val="75000"/>
                  </a:schemeClr>
                </a:solidFill>
              </a:defRPr>
            </a:lvl5pPr>
            <a:lvl6pPr marL="1714457" indent="0">
              <a:buNone/>
              <a:defRPr sz="1200">
                <a:solidFill>
                  <a:schemeClr val="tx1">
                    <a:tint val="75000"/>
                  </a:schemeClr>
                </a:solidFill>
              </a:defRPr>
            </a:lvl6pPr>
            <a:lvl7pPr marL="2057348" indent="0">
              <a:buNone/>
              <a:defRPr sz="1200">
                <a:solidFill>
                  <a:schemeClr val="tx1">
                    <a:tint val="75000"/>
                  </a:schemeClr>
                </a:solidFill>
              </a:defRPr>
            </a:lvl7pPr>
            <a:lvl8pPr marL="2400240" indent="0">
              <a:buNone/>
              <a:defRPr sz="1200">
                <a:solidFill>
                  <a:schemeClr val="tx1">
                    <a:tint val="75000"/>
                  </a:schemeClr>
                </a:solidFill>
              </a:defRPr>
            </a:lvl8pPr>
            <a:lvl9pPr marL="2743132"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5322E47-F941-6AA9-073A-0F2FB072373C}"/>
              </a:ext>
            </a:extLst>
          </p:cNvPr>
          <p:cNvSpPr>
            <a:spLocks noGrp="1"/>
          </p:cNvSpPr>
          <p:nvPr>
            <p:ph type="dt" sz="half" idx="10"/>
          </p:nvPr>
        </p:nvSpPr>
        <p:spPr/>
        <p:txBody>
          <a:bodyPr/>
          <a:lstStyle/>
          <a:p>
            <a:fld id="{AEF538B0-0891-4C31-B5DC-3532A8556A84}" type="datetimeFigureOut">
              <a:rPr lang="en-IN" smtClean="0"/>
              <a:t>21-11-2024</a:t>
            </a:fld>
            <a:endParaRPr lang="en-IN"/>
          </a:p>
        </p:txBody>
      </p:sp>
      <p:sp>
        <p:nvSpPr>
          <p:cNvPr id="5" name="Footer Placeholder 4">
            <a:extLst>
              <a:ext uri="{FF2B5EF4-FFF2-40B4-BE49-F238E27FC236}">
                <a16:creationId xmlns:a16="http://schemas.microsoft.com/office/drawing/2014/main" id="{8D65861D-CDC4-BE1C-C83A-0BCBD86AF2D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7BCDF79-A388-3E15-C037-F6BD3B0E4779}"/>
              </a:ext>
            </a:extLst>
          </p:cNvPr>
          <p:cNvSpPr>
            <a:spLocks noGrp="1"/>
          </p:cNvSpPr>
          <p:nvPr>
            <p:ph type="sldNum" sz="quarter" idx="12"/>
          </p:nvPr>
        </p:nvSpPr>
        <p:spPr/>
        <p:txBody>
          <a:bodyPr/>
          <a:lstStyle/>
          <a:p>
            <a:fld id="{00000000-1234-1234-1234-123412341234}" type="slidenum">
              <a:rPr lang="en" smtClean="0"/>
              <a:pPr/>
              <a:t>‹#›</a:t>
            </a:fld>
            <a:endParaRPr lang="en" dirty="0"/>
          </a:p>
        </p:txBody>
      </p:sp>
    </p:spTree>
    <p:extLst>
      <p:ext uri="{BB962C8B-B14F-4D97-AF65-F5344CB8AC3E}">
        <p14:creationId xmlns:p14="http://schemas.microsoft.com/office/powerpoint/2010/main" val="3566457698"/>
      </p:ext>
    </p:extLst>
  </p:cSld>
  <p:clrMapOvr>
    <a:masterClrMapping/>
  </p:clrMapOvr>
  <p:hf sldNum="0" hdr="0" ftr="0" dt="0"/>
</p:sldLayout>
</file>

<file path=ppt/slideLayouts/slideLayout8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0F5C14-EFE0-53FE-0319-2CBF4D597C4D}"/>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71D2F04-6E98-CD6F-C81B-994D529F7F70}"/>
              </a:ext>
            </a:extLst>
          </p:cNvPr>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F13B6EC-FCFD-1832-6463-C482C79EE32E}"/>
              </a:ext>
            </a:extLst>
          </p:cNvPr>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CD7B51B4-A7AD-5F23-8DAB-3A7139A83C24}"/>
              </a:ext>
            </a:extLst>
          </p:cNvPr>
          <p:cNvSpPr>
            <a:spLocks noGrp="1"/>
          </p:cNvSpPr>
          <p:nvPr>
            <p:ph type="dt" sz="half" idx="10"/>
          </p:nvPr>
        </p:nvSpPr>
        <p:spPr/>
        <p:txBody>
          <a:bodyPr/>
          <a:lstStyle/>
          <a:p>
            <a:fld id="{AEF538B0-0891-4C31-B5DC-3532A8556A84}" type="datetimeFigureOut">
              <a:rPr lang="en-IN" smtClean="0"/>
              <a:t>21-11-2024</a:t>
            </a:fld>
            <a:endParaRPr lang="en-IN"/>
          </a:p>
        </p:txBody>
      </p:sp>
      <p:sp>
        <p:nvSpPr>
          <p:cNvPr id="6" name="Footer Placeholder 5">
            <a:extLst>
              <a:ext uri="{FF2B5EF4-FFF2-40B4-BE49-F238E27FC236}">
                <a16:creationId xmlns:a16="http://schemas.microsoft.com/office/drawing/2014/main" id="{626DB8D0-308A-AAF7-E8C1-CBF734C1CBE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8307028-D1C9-B6DB-0943-FB9725BD3624}"/>
              </a:ext>
            </a:extLst>
          </p:cNvPr>
          <p:cNvSpPr>
            <a:spLocks noGrp="1"/>
          </p:cNvSpPr>
          <p:nvPr>
            <p:ph type="sldNum" sz="quarter" idx="12"/>
          </p:nvPr>
        </p:nvSpPr>
        <p:spPr/>
        <p:txBody>
          <a:bodyPr/>
          <a:lstStyle/>
          <a:p>
            <a:fld id="{00000000-1234-1234-1234-123412341234}" type="slidenum">
              <a:rPr lang="en" smtClean="0"/>
              <a:pPr/>
              <a:t>‹#›</a:t>
            </a:fld>
            <a:endParaRPr lang="en" dirty="0"/>
          </a:p>
        </p:txBody>
      </p:sp>
    </p:spTree>
    <p:extLst>
      <p:ext uri="{BB962C8B-B14F-4D97-AF65-F5344CB8AC3E}">
        <p14:creationId xmlns:p14="http://schemas.microsoft.com/office/powerpoint/2010/main" val="3004662658"/>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66"/>
        <p:cNvGrpSpPr/>
        <p:nvPr/>
      </p:nvGrpSpPr>
      <p:grpSpPr>
        <a:xfrm>
          <a:off x="0" y="0"/>
          <a:ext cx="0" cy="0"/>
          <a:chOff x="0" y="0"/>
          <a:chExt cx="0" cy="0"/>
        </a:xfrm>
      </p:grpSpPr>
      <p:sp>
        <p:nvSpPr>
          <p:cNvPr id="67" name="Google Shape;67;p11"/>
          <p:cNvSpPr txBox="1">
            <a:spLocks noGrp="1"/>
          </p:cNvSpPr>
          <p:nvPr>
            <p:ph type="title" hasCustomPrompt="1"/>
          </p:nvPr>
        </p:nvSpPr>
        <p:spPr>
          <a:xfrm>
            <a:off x="311700" y="1677361"/>
            <a:ext cx="8520600" cy="1538400"/>
          </a:xfrm>
          <a:prstGeom prst="rect">
            <a:avLst/>
          </a:prstGeom>
        </p:spPr>
        <p:txBody>
          <a:bodyPr spcFirstLastPara="1" wrap="square" lIns="91425" tIns="91425" rIns="91425" bIns="91425" anchor="ctr" anchorCtr="0">
            <a:normAutofit/>
          </a:bodyPr>
          <a:lstStyle>
            <a:lvl1pPr lvl="0" algn="ctr">
              <a:spcBef>
                <a:spcPts val="0"/>
              </a:spcBef>
              <a:spcAft>
                <a:spcPts val="0"/>
              </a:spcAft>
              <a:buClr>
                <a:schemeClr val="accent3"/>
              </a:buClr>
              <a:buSzPts val="13000"/>
              <a:buNone/>
              <a:defRPr sz="13000">
                <a:solidFill>
                  <a:schemeClr val="accent3"/>
                </a:solidFill>
                <a:latin typeface="Calibri" panose="020F0502020204030204" pitchFamily="34" charset="0"/>
                <a:cs typeface="Calibri" panose="020F0502020204030204" pitchFamily="34" charset="0"/>
              </a:defRPr>
            </a:lvl1pPr>
            <a:lvl2pPr lvl="1" algn="ctr">
              <a:spcBef>
                <a:spcPts val="0"/>
              </a:spcBef>
              <a:spcAft>
                <a:spcPts val="0"/>
              </a:spcAft>
              <a:buClr>
                <a:schemeClr val="accent3"/>
              </a:buClr>
              <a:buSzPts val="13000"/>
              <a:buNone/>
              <a:defRPr sz="13000">
                <a:solidFill>
                  <a:schemeClr val="accent3"/>
                </a:solidFill>
              </a:defRPr>
            </a:lvl2pPr>
            <a:lvl3pPr lvl="2" algn="ctr">
              <a:spcBef>
                <a:spcPts val="0"/>
              </a:spcBef>
              <a:spcAft>
                <a:spcPts val="0"/>
              </a:spcAft>
              <a:buClr>
                <a:schemeClr val="accent3"/>
              </a:buClr>
              <a:buSzPts val="13000"/>
              <a:buNone/>
              <a:defRPr sz="13000">
                <a:solidFill>
                  <a:schemeClr val="accent3"/>
                </a:solidFill>
              </a:defRPr>
            </a:lvl3pPr>
            <a:lvl4pPr lvl="3" algn="ctr">
              <a:spcBef>
                <a:spcPts val="0"/>
              </a:spcBef>
              <a:spcAft>
                <a:spcPts val="0"/>
              </a:spcAft>
              <a:buClr>
                <a:schemeClr val="accent3"/>
              </a:buClr>
              <a:buSzPts val="13000"/>
              <a:buNone/>
              <a:defRPr sz="13000">
                <a:solidFill>
                  <a:schemeClr val="accent3"/>
                </a:solidFill>
              </a:defRPr>
            </a:lvl4pPr>
            <a:lvl5pPr lvl="4" algn="ctr">
              <a:spcBef>
                <a:spcPts val="0"/>
              </a:spcBef>
              <a:spcAft>
                <a:spcPts val="0"/>
              </a:spcAft>
              <a:buClr>
                <a:schemeClr val="accent3"/>
              </a:buClr>
              <a:buSzPts val="13000"/>
              <a:buNone/>
              <a:defRPr sz="13000">
                <a:solidFill>
                  <a:schemeClr val="accent3"/>
                </a:solidFill>
              </a:defRPr>
            </a:lvl5pPr>
            <a:lvl6pPr lvl="5" algn="ctr">
              <a:spcBef>
                <a:spcPts val="0"/>
              </a:spcBef>
              <a:spcAft>
                <a:spcPts val="0"/>
              </a:spcAft>
              <a:buClr>
                <a:schemeClr val="accent3"/>
              </a:buClr>
              <a:buSzPts val="13000"/>
              <a:buNone/>
              <a:defRPr sz="13000">
                <a:solidFill>
                  <a:schemeClr val="accent3"/>
                </a:solidFill>
              </a:defRPr>
            </a:lvl6pPr>
            <a:lvl7pPr lvl="6" algn="ctr">
              <a:spcBef>
                <a:spcPts val="0"/>
              </a:spcBef>
              <a:spcAft>
                <a:spcPts val="0"/>
              </a:spcAft>
              <a:buClr>
                <a:schemeClr val="accent3"/>
              </a:buClr>
              <a:buSzPts val="13000"/>
              <a:buNone/>
              <a:defRPr sz="13000">
                <a:solidFill>
                  <a:schemeClr val="accent3"/>
                </a:solidFill>
              </a:defRPr>
            </a:lvl7pPr>
            <a:lvl8pPr lvl="7" algn="ctr">
              <a:spcBef>
                <a:spcPts val="0"/>
              </a:spcBef>
              <a:spcAft>
                <a:spcPts val="0"/>
              </a:spcAft>
              <a:buClr>
                <a:schemeClr val="accent3"/>
              </a:buClr>
              <a:buSzPts val="13000"/>
              <a:buNone/>
              <a:defRPr sz="13000">
                <a:solidFill>
                  <a:schemeClr val="accent3"/>
                </a:solidFill>
              </a:defRPr>
            </a:lvl8pPr>
            <a:lvl9pPr lvl="8" algn="ctr">
              <a:spcBef>
                <a:spcPts val="0"/>
              </a:spcBef>
              <a:spcAft>
                <a:spcPts val="0"/>
              </a:spcAft>
              <a:buClr>
                <a:schemeClr val="accent3"/>
              </a:buClr>
              <a:buSzPts val="13000"/>
              <a:buNone/>
              <a:defRPr sz="13000">
                <a:solidFill>
                  <a:schemeClr val="accent3"/>
                </a:solidFill>
              </a:defRPr>
            </a:lvl9pPr>
          </a:lstStyle>
          <a:p>
            <a:r>
              <a:rPr dirty="0"/>
              <a:t>xx%</a:t>
            </a:r>
          </a:p>
        </p:txBody>
      </p:sp>
      <p:sp>
        <p:nvSpPr>
          <p:cNvPr id="68" name="Google Shape;68;p11"/>
          <p:cNvSpPr txBox="1">
            <a:spLocks noGrp="1"/>
          </p:cNvSpPr>
          <p:nvPr>
            <p:ph type="body" idx="1"/>
          </p:nvPr>
        </p:nvSpPr>
        <p:spPr>
          <a:xfrm>
            <a:off x="311700" y="3368161"/>
            <a:ext cx="8520600" cy="10716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atin typeface="Calibri" panose="020F0502020204030204" pitchFamily="34" charset="0"/>
                <a:cs typeface="Calibri" panose="020F0502020204030204" pitchFamily="34" charset="0"/>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dirty="0"/>
          </a:p>
        </p:txBody>
      </p:sp>
      <p:pic>
        <p:nvPicPr>
          <p:cNvPr id="7" name="Picture 6">
            <a:extLst>
              <a:ext uri="{FF2B5EF4-FFF2-40B4-BE49-F238E27FC236}">
                <a16:creationId xmlns:a16="http://schemas.microsoft.com/office/drawing/2014/main" id="{8B72B20D-C7B2-CB3C-5293-ECEC899E04FC}"/>
              </a:ext>
            </a:extLst>
          </p:cNvPr>
          <p:cNvPicPr>
            <a:picLocks noChangeAspect="1"/>
          </p:cNvPicPr>
          <p:nvPr userDrawn="1"/>
        </p:nvPicPr>
        <p:blipFill rotWithShape="1">
          <a:blip r:embed="rId2"/>
          <a:srcRect t="14381" b="10083"/>
          <a:stretch/>
        </p:blipFill>
        <p:spPr>
          <a:xfrm>
            <a:off x="-10479" y="4778374"/>
            <a:ext cx="1629531" cy="365126"/>
          </a:xfrm>
          <a:prstGeom prst="rect">
            <a:avLst/>
          </a:prstGeom>
        </p:spPr>
      </p:pic>
      <p:sp>
        <p:nvSpPr>
          <p:cNvPr id="8" name="Slide Number Placeholder 5">
            <a:extLst>
              <a:ext uri="{FF2B5EF4-FFF2-40B4-BE49-F238E27FC236}">
                <a16:creationId xmlns:a16="http://schemas.microsoft.com/office/drawing/2014/main" id="{FEF22A34-8630-7179-6BE7-3A5ED218F444}"/>
              </a:ext>
            </a:extLst>
          </p:cNvPr>
          <p:cNvSpPr>
            <a:spLocks noGrp="1"/>
          </p:cNvSpPr>
          <p:nvPr>
            <p:ph type="sldNum" sz="quarter" idx="12"/>
          </p:nvPr>
        </p:nvSpPr>
        <p:spPr>
          <a:xfrm>
            <a:off x="8492930" y="4810835"/>
            <a:ext cx="548700" cy="266454"/>
          </a:xfrm>
          <a:prstGeom prst="rect">
            <a:avLst/>
          </a:prstGeom>
        </p:spPr>
        <p:txBody>
          <a:bodyPr/>
          <a:lstStyle>
            <a:lvl1pPr>
              <a:defRPr>
                <a:latin typeface="Raleway" pitchFamily="2" charset="0"/>
                <a:cs typeface="Calibri" panose="020F0502020204030204" pitchFamily="34" charset="0"/>
              </a:defRPr>
            </a:lvl1pPr>
          </a:lstStyle>
          <a:p>
            <a:fld id="{66B530E6-33B2-49CF-A736-7C25316E718C}" type="slidenum">
              <a:rPr lang="en-US" smtClean="0"/>
              <a:pPr/>
              <a:t>‹#›</a:t>
            </a:fld>
            <a:endParaRPr lang="en-US" dirty="0"/>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FFA85-DE8D-8666-A57E-102A18CD4A9B}"/>
              </a:ext>
            </a:extLst>
          </p:cNvPr>
          <p:cNvSpPr>
            <a:spLocks noGrp="1"/>
          </p:cNvSpPr>
          <p:nvPr>
            <p:ph type="title"/>
          </p:nvPr>
        </p:nvSpPr>
        <p:spPr>
          <a:xfrm>
            <a:off x="629841" y="273845"/>
            <a:ext cx="7886700" cy="99417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77799FFA-67F5-38AC-76E5-221E182B520C}"/>
              </a:ext>
            </a:extLst>
          </p:cNvPr>
          <p:cNvSpPr>
            <a:spLocks noGrp="1"/>
          </p:cNvSpPr>
          <p:nvPr>
            <p:ph type="body" idx="1"/>
          </p:nvPr>
        </p:nvSpPr>
        <p:spPr>
          <a:xfrm>
            <a:off x="629843" y="1260873"/>
            <a:ext cx="3868341" cy="617934"/>
          </a:xfrm>
        </p:spPr>
        <p:txBody>
          <a:bodyPr anchor="b"/>
          <a:lstStyle>
            <a:lvl1pPr marL="0" indent="0">
              <a:buNone/>
              <a:defRPr sz="1800" b="1"/>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2BE02BA7-5B0D-0E86-4B06-878B74E431A6}"/>
              </a:ext>
            </a:extLst>
          </p:cNvPr>
          <p:cNvSpPr>
            <a:spLocks noGrp="1"/>
          </p:cNvSpPr>
          <p:nvPr>
            <p:ph sz="half" idx="2"/>
          </p:nvPr>
        </p:nvSpPr>
        <p:spPr>
          <a:xfrm>
            <a:off x="629843" y="1878808"/>
            <a:ext cx="386834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25F1AAFA-AE1D-86C9-B0E3-47397154ECC8}"/>
              </a:ext>
            </a:extLst>
          </p:cNvPr>
          <p:cNvSpPr>
            <a:spLocks noGrp="1"/>
          </p:cNvSpPr>
          <p:nvPr>
            <p:ph type="body" sz="quarter" idx="3"/>
          </p:nvPr>
        </p:nvSpPr>
        <p:spPr>
          <a:xfrm>
            <a:off x="4629151" y="1260873"/>
            <a:ext cx="3887391" cy="617934"/>
          </a:xfrm>
        </p:spPr>
        <p:txBody>
          <a:bodyPr anchor="b"/>
          <a:lstStyle>
            <a:lvl1pPr marL="0" indent="0">
              <a:buNone/>
              <a:defRPr sz="1800" b="1"/>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175F3929-4AA0-D53B-7530-D0E5828F5890}"/>
              </a:ext>
            </a:extLst>
          </p:cNvPr>
          <p:cNvSpPr>
            <a:spLocks noGrp="1"/>
          </p:cNvSpPr>
          <p:nvPr>
            <p:ph sz="quarter" idx="4"/>
          </p:nvPr>
        </p:nvSpPr>
        <p:spPr>
          <a:xfrm>
            <a:off x="4629151" y="1878808"/>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4BEB541-B81E-F5D5-D3F3-C5D76BD9D084}"/>
              </a:ext>
            </a:extLst>
          </p:cNvPr>
          <p:cNvSpPr>
            <a:spLocks noGrp="1"/>
          </p:cNvSpPr>
          <p:nvPr>
            <p:ph type="dt" sz="half" idx="10"/>
          </p:nvPr>
        </p:nvSpPr>
        <p:spPr/>
        <p:txBody>
          <a:bodyPr/>
          <a:lstStyle/>
          <a:p>
            <a:fld id="{AEF538B0-0891-4C31-B5DC-3532A8556A84}" type="datetimeFigureOut">
              <a:rPr lang="en-IN" smtClean="0"/>
              <a:t>21-11-2024</a:t>
            </a:fld>
            <a:endParaRPr lang="en-IN"/>
          </a:p>
        </p:txBody>
      </p:sp>
      <p:sp>
        <p:nvSpPr>
          <p:cNvPr id="8" name="Footer Placeholder 7">
            <a:extLst>
              <a:ext uri="{FF2B5EF4-FFF2-40B4-BE49-F238E27FC236}">
                <a16:creationId xmlns:a16="http://schemas.microsoft.com/office/drawing/2014/main" id="{5F63FEC7-4F33-A79E-ABE2-16D55CB21850}"/>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5B5C581C-0B56-51A6-00AB-CE596B138764}"/>
              </a:ext>
            </a:extLst>
          </p:cNvPr>
          <p:cNvSpPr>
            <a:spLocks noGrp="1"/>
          </p:cNvSpPr>
          <p:nvPr>
            <p:ph type="sldNum" sz="quarter" idx="12"/>
          </p:nvPr>
        </p:nvSpPr>
        <p:spPr/>
        <p:txBody>
          <a:bodyPr/>
          <a:lstStyle/>
          <a:p>
            <a:fld id="{00000000-1234-1234-1234-123412341234}" type="slidenum">
              <a:rPr lang="en" smtClean="0"/>
              <a:pPr/>
              <a:t>‹#›</a:t>
            </a:fld>
            <a:endParaRPr lang="en" dirty="0"/>
          </a:p>
        </p:txBody>
      </p:sp>
    </p:spTree>
    <p:extLst>
      <p:ext uri="{BB962C8B-B14F-4D97-AF65-F5344CB8AC3E}">
        <p14:creationId xmlns:p14="http://schemas.microsoft.com/office/powerpoint/2010/main" val="1309820910"/>
      </p:ext>
    </p:extLst>
  </p:cSld>
  <p:clrMapOvr>
    <a:masterClrMapping/>
  </p:clrMapOvr>
  <p:hf sldNum="0" hdr="0" ftr="0" dt="0"/>
</p:sldLayout>
</file>

<file path=ppt/slideLayouts/slideLayout9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2C5F14-103B-1FAD-B669-391B4E66EEC1}"/>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AA5560E5-B1CB-DFAD-389B-E298CE38B151}"/>
              </a:ext>
            </a:extLst>
          </p:cNvPr>
          <p:cNvSpPr>
            <a:spLocks noGrp="1"/>
          </p:cNvSpPr>
          <p:nvPr>
            <p:ph type="dt" sz="half" idx="10"/>
          </p:nvPr>
        </p:nvSpPr>
        <p:spPr/>
        <p:txBody>
          <a:bodyPr/>
          <a:lstStyle/>
          <a:p>
            <a:fld id="{AEF538B0-0891-4C31-B5DC-3532A8556A84}" type="datetimeFigureOut">
              <a:rPr lang="en-IN" smtClean="0"/>
              <a:t>21-11-2024</a:t>
            </a:fld>
            <a:endParaRPr lang="en-IN"/>
          </a:p>
        </p:txBody>
      </p:sp>
      <p:sp>
        <p:nvSpPr>
          <p:cNvPr id="4" name="Footer Placeholder 3">
            <a:extLst>
              <a:ext uri="{FF2B5EF4-FFF2-40B4-BE49-F238E27FC236}">
                <a16:creationId xmlns:a16="http://schemas.microsoft.com/office/drawing/2014/main" id="{3714B0B9-A3C6-FDB3-7230-9805BC2B86A4}"/>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B5BA41FA-34FD-CF69-31B2-6AE179F1894F}"/>
              </a:ext>
            </a:extLst>
          </p:cNvPr>
          <p:cNvSpPr>
            <a:spLocks noGrp="1"/>
          </p:cNvSpPr>
          <p:nvPr>
            <p:ph type="sldNum" sz="quarter" idx="12"/>
          </p:nvPr>
        </p:nvSpPr>
        <p:spPr/>
        <p:txBody>
          <a:bodyPr/>
          <a:lstStyle/>
          <a:p>
            <a:fld id="{66B530E6-33B2-49CF-A736-7C25316E718C}" type="slidenum">
              <a:rPr lang="en-US" smtClean="0"/>
              <a:pPr/>
              <a:t>‹#›</a:t>
            </a:fld>
            <a:endParaRPr lang="en-US" dirty="0"/>
          </a:p>
        </p:txBody>
      </p:sp>
      <p:pic>
        <p:nvPicPr>
          <p:cNvPr id="6" name="Picture 5">
            <a:extLst>
              <a:ext uri="{FF2B5EF4-FFF2-40B4-BE49-F238E27FC236}">
                <a16:creationId xmlns:a16="http://schemas.microsoft.com/office/drawing/2014/main" id="{4721FEFD-39F4-445B-81C2-8C5C0B0E2558}"/>
              </a:ext>
            </a:extLst>
          </p:cNvPr>
          <p:cNvPicPr>
            <a:picLocks noChangeAspect="1"/>
          </p:cNvPicPr>
          <p:nvPr/>
        </p:nvPicPr>
        <p:blipFill rotWithShape="1">
          <a:blip r:embed="rId2"/>
          <a:srcRect t="14381" b="10083"/>
          <a:stretch/>
        </p:blipFill>
        <p:spPr>
          <a:xfrm>
            <a:off x="-10478" y="4778375"/>
            <a:ext cx="1629531" cy="365127"/>
          </a:xfrm>
          <a:prstGeom prst="rect">
            <a:avLst/>
          </a:prstGeom>
        </p:spPr>
      </p:pic>
    </p:spTree>
    <p:extLst>
      <p:ext uri="{BB962C8B-B14F-4D97-AF65-F5344CB8AC3E}">
        <p14:creationId xmlns:p14="http://schemas.microsoft.com/office/powerpoint/2010/main" val="2748824837"/>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ED896A0-6BB0-AA61-C36C-6706C9C15B42}"/>
              </a:ext>
            </a:extLst>
          </p:cNvPr>
          <p:cNvSpPr>
            <a:spLocks noGrp="1"/>
          </p:cNvSpPr>
          <p:nvPr>
            <p:ph type="dt" sz="half" idx="10"/>
          </p:nvPr>
        </p:nvSpPr>
        <p:spPr/>
        <p:txBody>
          <a:bodyPr/>
          <a:lstStyle/>
          <a:p>
            <a:fld id="{AEF538B0-0891-4C31-B5DC-3532A8556A84}" type="datetimeFigureOut">
              <a:rPr lang="en-IN" smtClean="0"/>
              <a:t>21-11-2024</a:t>
            </a:fld>
            <a:endParaRPr lang="en-IN"/>
          </a:p>
        </p:txBody>
      </p:sp>
      <p:sp>
        <p:nvSpPr>
          <p:cNvPr id="3" name="Footer Placeholder 2">
            <a:extLst>
              <a:ext uri="{FF2B5EF4-FFF2-40B4-BE49-F238E27FC236}">
                <a16:creationId xmlns:a16="http://schemas.microsoft.com/office/drawing/2014/main" id="{B4F0C18B-F74D-9FCD-842A-B6BFBD7306DD}"/>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12DD25CC-8FB9-3063-1B50-2B1DF776801C}"/>
              </a:ext>
            </a:extLst>
          </p:cNvPr>
          <p:cNvSpPr>
            <a:spLocks noGrp="1"/>
          </p:cNvSpPr>
          <p:nvPr>
            <p:ph type="sldNum" sz="quarter" idx="12"/>
          </p:nvPr>
        </p:nvSpPr>
        <p:spPr/>
        <p:txBody>
          <a:bodyPr/>
          <a:lstStyle/>
          <a:p>
            <a:fld id="{66B530E6-33B2-49CF-A736-7C25316E718C}" type="slidenum">
              <a:rPr lang="en-US" smtClean="0"/>
              <a:pPr/>
              <a:t>‹#›</a:t>
            </a:fld>
            <a:endParaRPr lang="en-US" dirty="0"/>
          </a:p>
        </p:txBody>
      </p:sp>
      <p:pic>
        <p:nvPicPr>
          <p:cNvPr id="5" name="Picture 4">
            <a:extLst>
              <a:ext uri="{FF2B5EF4-FFF2-40B4-BE49-F238E27FC236}">
                <a16:creationId xmlns:a16="http://schemas.microsoft.com/office/drawing/2014/main" id="{CB4751D5-198C-3D8A-1D4E-80B56859CE59}"/>
              </a:ext>
            </a:extLst>
          </p:cNvPr>
          <p:cNvPicPr>
            <a:picLocks noChangeAspect="1"/>
          </p:cNvPicPr>
          <p:nvPr/>
        </p:nvPicPr>
        <p:blipFill>
          <a:blip r:embed="rId2"/>
          <a:stretch>
            <a:fillRect/>
          </a:stretch>
        </p:blipFill>
        <p:spPr>
          <a:xfrm>
            <a:off x="-10478" y="4708856"/>
            <a:ext cx="1629531" cy="483387"/>
          </a:xfrm>
          <a:prstGeom prst="rect">
            <a:avLst/>
          </a:prstGeom>
        </p:spPr>
      </p:pic>
    </p:spTree>
    <p:extLst>
      <p:ext uri="{BB962C8B-B14F-4D97-AF65-F5344CB8AC3E}">
        <p14:creationId xmlns:p14="http://schemas.microsoft.com/office/powerpoint/2010/main" val="1460416275"/>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0EAC8-B9A5-B5F0-CC43-8CB64B80EDA0}"/>
              </a:ext>
            </a:extLst>
          </p:cNvPr>
          <p:cNvSpPr>
            <a:spLocks noGrp="1"/>
          </p:cNvSpPr>
          <p:nvPr>
            <p:ph type="title"/>
          </p:nvPr>
        </p:nvSpPr>
        <p:spPr>
          <a:xfrm>
            <a:off x="629843" y="342900"/>
            <a:ext cx="2949178" cy="1200150"/>
          </a:xfrm>
        </p:spPr>
        <p:txBody>
          <a:bodyPr anchor="b"/>
          <a:lstStyle>
            <a:lvl1pPr>
              <a:defRPr sz="24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267464C-C9C6-8A05-2CCC-C3C7A7668685}"/>
              </a:ext>
            </a:extLst>
          </p:cNvPr>
          <p:cNvSpPr>
            <a:spLocks noGrp="1"/>
          </p:cNvSpPr>
          <p:nvPr>
            <p:ph idx="1"/>
          </p:nvPr>
        </p:nvSpPr>
        <p:spPr>
          <a:xfrm>
            <a:off x="3887391" y="740570"/>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FC6A6D63-D8F9-D85C-3D66-447A1AD3DA44}"/>
              </a:ext>
            </a:extLst>
          </p:cNvPr>
          <p:cNvSpPr>
            <a:spLocks noGrp="1"/>
          </p:cNvSpPr>
          <p:nvPr>
            <p:ph type="body" sz="half" idx="2"/>
          </p:nvPr>
        </p:nvSpPr>
        <p:spPr>
          <a:xfrm>
            <a:off x="629843" y="1543051"/>
            <a:ext cx="2949178" cy="2858691"/>
          </a:xfrm>
        </p:spPr>
        <p:txBody>
          <a:bodyPr/>
          <a:lstStyle>
            <a:lvl1pPr marL="0" indent="0">
              <a:buNone/>
              <a:defRPr sz="1200"/>
            </a:lvl1pPr>
            <a:lvl2pPr marL="342892" indent="0">
              <a:buNone/>
              <a:defRPr sz="1050"/>
            </a:lvl2pPr>
            <a:lvl3pPr marL="685783" indent="0">
              <a:buNone/>
              <a:defRPr sz="900"/>
            </a:lvl3pPr>
            <a:lvl4pPr marL="1028675" indent="0">
              <a:buNone/>
              <a:defRPr sz="750"/>
            </a:lvl4pPr>
            <a:lvl5pPr marL="1371566" indent="0">
              <a:buNone/>
              <a:defRPr sz="750"/>
            </a:lvl5pPr>
            <a:lvl6pPr marL="1714457" indent="0">
              <a:buNone/>
              <a:defRPr sz="750"/>
            </a:lvl6pPr>
            <a:lvl7pPr marL="2057348" indent="0">
              <a:buNone/>
              <a:defRPr sz="750"/>
            </a:lvl7pPr>
            <a:lvl8pPr marL="2400240" indent="0">
              <a:buNone/>
              <a:defRPr sz="750"/>
            </a:lvl8pPr>
            <a:lvl9pPr marL="2743132"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14B31FF9-1D5F-3E21-C09D-8DB5E1B74C5D}"/>
              </a:ext>
            </a:extLst>
          </p:cNvPr>
          <p:cNvSpPr>
            <a:spLocks noGrp="1"/>
          </p:cNvSpPr>
          <p:nvPr>
            <p:ph type="dt" sz="half" idx="10"/>
          </p:nvPr>
        </p:nvSpPr>
        <p:spPr/>
        <p:txBody>
          <a:bodyPr/>
          <a:lstStyle/>
          <a:p>
            <a:fld id="{AEF538B0-0891-4C31-B5DC-3532A8556A84}" type="datetimeFigureOut">
              <a:rPr lang="en-IN" smtClean="0"/>
              <a:t>21-11-2024</a:t>
            </a:fld>
            <a:endParaRPr lang="en-IN"/>
          </a:p>
        </p:txBody>
      </p:sp>
      <p:sp>
        <p:nvSpPr>
          <p:cNvPr id="6" name="Footer Placeholder 5">
            <a:extLst>
              <a:ext uri="{FF2B5EF4-FFF2-40B4-BE49-F238E27FC236}">
                <a16:creationId xmlns:a16="http://schemas.microsoft.com/office/drawing/2014/main" id="{C55CC7F3-8AF5-9AFE-09BA-93A02309C0F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6C75138-3F86-7D46-DC79-D460D7ED83C0}"/>
              </a:ext>
            </a:extLst>
          </p:cNvPr>
          <p:cNvSpPr>
            <a:spLocks noGrp="1"/>
          </p:cNvSpPr>
          <p:nvPr>
            <p:ph type="sldNum" sz="quarter" idx="12"/>
          </p:nvPr>
        </p:nvSpPr>
        <p:spPr/>
        <p:txBody>
          <a:bodyPr/>
          <a:lstStyle/>
          <a:p>
            <a:fld id="{00000000-1234-1234-1234-123412341234}" type="slidenum">
              <a:rPr lang="en" smtClean="0"/>
              <a:pPr/>
              <a:t>‹#›</a:t>
            </a:fld>
            <a:endParaRPr lang="en" dirty="0"/>
          </a:p>
        </p:txBody>
      </p:sp>
    </p:spTree>
    <p:extLst>
      <p:ext uri="{BB962C8B-B14F-4D97-AF65-F5344CB8AC3E}">
        <p14:creationId xmlns:p14="http://schemas.microsoft.com/office/powerpoint/2010/main" val="3349899386"/>
      </p:ext>
    </p:extLst>
  </p:cSld>
  <p:clrMapOvr>
    <a:masterClrMapping/>
  </p:clrMapOvr>
  <p:hf sldNum="0" hdr="0" ftr="0" dt="0"/>
</p:sldLayout>
</file>

<file path=ppt/slideLayouts/slideLayout9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FB599E-86F1-E834-D7B7-E7CEA8CD66E6}"/>
              </a:ext>
            </a:extLst>
          </p:cNvPr>
          <p:cNvSpPr>
            <a:spLocks noGrp="1"/>
          </p:cNvSpPr>
          <p:nvPr>
            <p:ph type="title"/>
          </p:nvPr>
        </p:nvSpPr>
        <p:spPr>
          <a:xfrm>
            <a:off x="629843" y="342900"/>
            <a:ext cx="2949178" cy="1200150"/>
          </a:xfrm>
        </p:spPr>
        <p:txBody>
          <a:bodyPr anchor="b"/>
          <a:lstStyle>
            <a:lvl1pPr>
              <a:defRPr sz="24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033018DE-C60A-067A-1A16-6AC1BF6BDF4F}"/>
              </a:ext>
            </a:extLst>
          </p:cNvPr>
          <p:cNvSpPr>
            <a:spLocks noGrp="1"/>
          </p:cNvSpPr>
          <p:nvPr>
            <p:ph type="pic" idx="1"/>
          </p:nvPr>
        </p:nvSpPr>
        <p:spPr>
          <a:xfrm>
            <a:off x="3887391" y="740570"/>
            <a:ext cx="4629150" cy="3655219"/>
          </a:xfrm>
        </p:spPr>
        <p:txBody>
          <a:bodyPr/>
          <a:lstStyle>
            <a:lvl1pPr marL="0" indent="0">
              <a:buNone/>
              <a:defRPr sz="2400"/>
            </a:lvl1pPr>
            <a:lvl2pPr marL="342892" indent="0">
              <a:buNone/>
              <a:defRPr sz="2100"/>
            </a:lvl2pPr>
            <a:lvl3pPr marL="685783" indent="0">
              <a:buNone/>
              <a:defRPr sz="1800"/>
            </a:lvl3pPr>
            <a:lvl4pPr marL="1028675" indent="0">
              <a:buNone/>
              <a:defRPr sz="1500"/>
            </a:lvl4pPr>
            <a:lvl5pPr marL="1371566" indent="0">
              <a:buNone/>
              <a:defRPr sz="1500"/>
            </a:lvl5pPr>
            <a:lvl6pPr marL="1714457" indent="0">
              <a:buNone/>
              <a:defRPr sz="1500"/>
            </a:lvl6pPr>
            <a:lvl7pPr marL="2057348" indent="0">
              <a:buNone/>
              <a:defRPr sz="1500"/>
            </a:lvl7pPr>
            <a:lvl8pPr marL="2400240" indent="0">
              <a:buNone/>
              <a:defRPr sz="1500"/>
            </a:lvl8pPr>
            <a:lvl9pPr marL="2743132" indent="0">
              <a:buNone/>
              <a:defRPr sz="1500"/>
            </a:lvl9pPr>
          </a:lstStyle>
          <a:p>
            <a:endParaRPr lang="en-IN"/>
          </a:p>
        </p:txBody>
      </p:sp>
      <p:sp>
        <p:nvSpPr>
          <p:cNvPr id="4" name="Text Placeholder 3">
            <a:extLst>
              <a:ext uri="{FF2B5EF4-FFF2-40B4-BE49-F238E27FC236}">
                <a16:creationId xmlns:a16="http://schemas.microsoft.com/office/drawing/2014/main" id="{5D9ED6CB-A99F-B335-211D-5853AFEB17E2}"/>
              </a:ext>
            </a:extLst>
          </p:cNvPr>
          <p:cNvSpPr>
            <a:spLocks noGrp="1"/>
          </p:cNvSpPr>
          <p:nvPr>
            <p:ph type="body" sz="half" idx="2"/>
          </p:nvPr>
        </p:nvSpPr>
        <p:spPr>
          <a:xfrm>
            <a:off x="629843" y="1543051"/>
            <a:ext cx="2949178" cy="2858691"/>
          </a:xfrm>
        </p:spPr>
        <p:txBody>
          <a:bodyPr/>
          <a:lstStyle>
            <a:lvl1pPr marL="0" indent="0">
              <a:buNone/>
              <a:defRPr sz="1200"/>
            </a:lvl1pPr>
            <a:lvl2pPr marL="342892" indent="0">
              <a:buNone/>
              <a:defRPr sz="1050"/>
            </a:lvl2pPr>
            <a:lvl3pPr marL="685783" indent="0">
              <a:buNone/>
              <a:defRPr sz="900"/>
            </a:lvl3pPr>
            <a:lvl4pPr marL="1028675" indent="0">
              <a:buNone/>
              <a:defRPr sz="750"/>
            </a:lvl4pPr>
            <a:lvl5pPr marL="1371566" indent="0">
              <a:buNone/>
              <a:defRPr sz="750"/>
            </a:lvl5pPr>
            <a:lvl6pPr marL="1714457" indent="0">
              <a:buNone/>
              <a:defRPr sz="750"/>
            </a:lvl6pPr>
            <a:lvl7pPr marL="2057348" indent="0">
              <a:buNone/>
              <a:defRPr sz="750"/>
            </a:lvl7pPr>
            <a:lvl8pPr marL="2400240" indent="0">
              <a:buNone/>
              <a:defRPr sz="750"/>
            </a:lvl8pPr>
            <a:lvl9pPr marL="2743132"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D2AFBA5A-8727-2C63-E79C-78CA7E9D3EB4}"/>
              </a:ext>
            </a:extLst>
          </p:cNvPr>
          <p:cNvSpPr>
            <a:spLocks noGrp="1"/>
          </p:cNvSpPr>
          <p:nvPr>
            <p:ph type="dt" sz="half" idx="10"/>
          </p:nvPr>
        </p:nvSpPr>
        <p:spPr/>
        <p:txBody>
          <a:bodyPr/>
          <a:lstStyle/>
          <a:p>
            <a:fld id="{AEF538B0-0891-4C31-B5DC-3532A8556A84}" type="datetimeFigureOut">
              <a:rPr lang="en-IN" smtClean="0"/>
              <a:t>21-11-2024</a:t>
            </a:fld>
            <a:endParaRPr lang="en-IN"/>
          </a:p>
        </p:txBody>
      </p:sp>
      <p:sp>
        <p:nvSpPr>
          <p:cNvPr id="6" name="Footer Placeholder 5">
            <a:extLst>
              <a:ext uri="{FF2B5EF4-FFF2-40B4-BE49-F238E27FC236}">
                <a16:creationId xmlns:a16="http://schemas.microsoft.com/office/drawing/2014/main" id="{2CB02F86-08AB-55F2-56A7-3009A02A984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9B5211B-6568-5E73-15D3-F9F4199A1B43}"/>
              </a:ext>
            </a:extLst>
          </p:cNvPr>
          <p:cNvSpPr>
            <a:spLocks noGrp="1"/>
          </p:cNvSpPr>
          <p:nvPr>
            <p:ph type="sldNum" sz="quarter" idx="12"/>
          </p:nvPr>
        </p:nvSpPr>
        <p:spPr/>
        <p:txBody>
          <a:bodyPr/>
          <a:lstStyle/>
          <a:p>
            <a:fld id="{66B530E6-33B2-49CF-A736-7C25316E718C}" type="slidenum">
              <a:rPr lang="en-US" smtClean="0"/>
              <a:pPr/>
              <a:t>‹#›</a:t>
            </a:fld>
            <a:endParaRPr lang="en-US" dirty="0"/>
          </a:p>
        </p:txBody>
      </p:sp>
      <p:pic>
        <p:nvPicPr>
          <p:cNvPr id="8" name="Picture 7">
            <a:extLst>
              <a:ext uri="{FF2B5EF4-FFF2-40B4-BE49-F238E27FC236}">
                <a16:creationId xmlns:a16="http://schemas.microsoft.com/office/drawing/2014/main" id="{D62E9A7B-20A4-0789-B70D-A30579EDC2D8}"/>
              </a:ext>
            </a:extLst>
          </p:cNvPr>
          <p:cNvPicPr>
            <a:picLocks noChangeAspect="1"/>
          </p:cNvPicPr>
          <p:nvPr/>
        </p:nvPicPr>
        <p:blipFill rotWithShape="1">
          <a:blip r:embed="rId2"/>
          <a:srcRect t="14381" b="10083"/>
          <a:stretch/>
        </p:blipFill>
        <p:spPr>
          <a:xfrm>
            <a:off x="-10478" y="4778375"/>
            <a:ext cx="1629531" cy="365127"/>
          </a:xfrm>
          <a:prstGeom prst="rect">
            <a:avLst/>
          </a:prstGeom>
        </p:spPr>
      </p:pic>
    </p:spTree>
    <p:extLst>
      <p:ext uri="{BB962C8B-B14F-4D97-AF65-F5344CB8AC3E}">
        <p14:creationId xmlns:p14="http://schemas.microsoft.com/office/powerpoint/2010/main" val="877109448"/>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B64540-C7E6-8E9D-42ED-BC752BB8EDB7}"/>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3BA9B821-39D2-1CE8-0F5E-4DCD4A847B9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181FDE3-228F-0E21-71E9-0DFFCC67E7E8}"/>
              </a:ext>
            </a:extLst>
          </p:cNvPr>
          <p:cNvSpPr>
            <a:spLocks noGrp="1"/>
          </p:cNvSpPr>
          <p:nvPr>
            <p:ph type="dt" sz="half" idx="10"/>
          </p:nvPr>
        </p:nvSpPr>
        <p:spPr/>
        <p:txBody>
          <a:bodyPr/>
          <a:lstStyle/>
          <a:p>
            <a:fld id="{AEF538B0-0891-4C31-B5DC-3532A8556A84}" type="datetimeFigureOut">
              <a:rPr lang="en-IN" smtClean="0"/>
              <a:t>21-11-2024</a:t>
            </a:fld>
            <a:endParaRPr lang="en-IN"/>
          </a:p>
        </p:txBody>
      </p:sp>
      <p:sp>
        <p:nvSpPr>
          <p:cNvPr id="5" name="Footer Placeholder 4">
            <a:extLst>
              <a:ext uri="{FF2B5EF4-FFF2-40B4-BE49-F238E27FC236}">
                <a16:creationId xmlns:a16="http://schemas.microsoft.com/office/drawing/2014/main" id="{724A8E03-1D8D-9D48-9F49-5C49022F59F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06837BD-E635-2F08-5C8A-D82825F597D3}"/>
              </a:ext>
            </a:extLst>
          </p:cNvPr>
          <p:cNvSpPr>
            <a:spLocks noGrp="1"/>
          </p:cNvSpPr>
          <p:nvPr>
            <p:ph type="sldNum" sz="quarter" idx="12"/>
          </p:nvPr>
        </p:nvSpPr>
        <p:spPr/>
        <p:txBody>
          <a:bodyPr/>
          <a:lstStyle/>
          <a:p>
            <a:fld id="{00000000-1234-1234-1234-123412341234}" type="slidenum">
              <a:rPr lang="en" smtClean="0"/>
              <a:pPr/>
              <a:t>‹#›</a:t>
            </a:fld>
            <a:endParaRPr lang="en" dirty="0"/>
          </a:p>
        </p:txBody>
      </p:sp>
    </p:spTree>
    <p:extLst>
      <p:ext uri="{BB962C8B-B14F-4D97-AF65-F5344CB8AC3E}">
        <p14:creationId xmlns:p14="http://schemas.microsoft.com/office/powerpoint/2010/main" val="3403376473"/>
      </p:ext>
    </p:extLst>
  </p:cSld>
  <p:clrMapOvr>
    <a:masterClrMapping/>
  </p:clrMapOvr>
  <p:hf sldNum="0" hdr="0" ftr="0" dt="0"/>
</p:sldLayout>
</file>

<file path=ppt/slideLayouts/slideLayout9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00F7616-5BD7-5069-CC29-F9F9459BAD57}"/>
              </a:ext>
            </a:extLst>
          </p:cNvPr>
          <p:cNvSpPr>
            <a:spLocks noGrp="1"/>
          </p:cNvSpPr>
          <p:nvPr>
            <p:ph type="title" orient="vert"/>
          </p:nvPr>
        </p:nvSpPr>
        <p:spPr>
          <a:xfrm>
            <a:off x="6543676" y="273845"/>
            <a:ext cx="1971675" cy="4358879"/>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912A9E74-9832-BA0C-A933-FDE3126B3F83}"/>
              </a:ext>
            </a:extLst>
          </p:cNvPr>
          <p:cNvSpPr>
            <a:spLocks noGrp="1"/>
          </p:cNvSpPr>
          <p:nvPr>
            <p:ph type="body" orient="vert" idx="1"/>
          </p:nvPr>
        </p:nvSpPr>
        <p:spPr>
          <a:xfrm>
            <a:off x="628651" y="273845"/>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0B066FB-E251-8C37-6610-13512A23B228}"/>
              </a:ext>
            </a:extLst>
          </p:cNvPr>
          <p:cNvSpPr>
            <a:spLocks noGrp="1"/>
          </p:cNvSpPr>
          <p:nvPr>
            <p:ph type="dt" sz="half" idx="10"/>
          </p:nvPr>
        </p:nvSpPr>
        <p:spPr/>
        <p:txBody>
          <a:bodyPr/>
          <a:lstStyle/>
          <a:p>
            <a:fld id="{AEF538B0-0891-4C31-B5DC-3532A8556A84}" type="datetimeFigureOut">
              <a:rPr lang="en-IN" smtClean="0"/>
              <a:t>21-11-2024</a:t>
            </a:fld>
            <a:endParaRPr lang="en-IN"/>
          </a:p>
        </p:txBody>
      </p:sp>
      <p:sp>
        <p:nvSpPr>
          <p:cNvPr id="5" name="Footer Placeholder 4">
            <a:extLst>
              <a:ext uri="{FF2B5EF4-FFF2-40B4-BE49-F238E27FC236}">
                <a16:creationId xmlns:a16="http://schemas.microsoft.com/office/drawing/2014/main" id="{9214BD73-6D43-F0B1-F355-288743A632F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E87160F-CD78-FD6D-05D7-68396CB84C1A}"/>
              </a:ext>
            </a:extLst>
          </p:cNvPr>
          <p:cNvSpPr>
            <a:spLocks noGrp="1"/>
          </p:cNvSpPr>
          <p:nvPr>
            <p:ph type="sldNum" sz="quarter" idx="12"/>
          </p:nvPr>
        </p:nvSpPr>
        <p:spPr/>
        <p:txBody>
          <a:bodyPr/>
          <a:lstStyle/>
          <a:p>
            <a:fld id="{00000000-1234-1234-1234-123412341234}" type="slidenum">
              <a:rPr lang="en" smtClean="0"/>
              <a:pPr/>
              <a:t>‹#›</a:t>
            </a:fld>
            <a:endParaRPr lang="en" dirty="0"/>
          </a:p>
        </p:txBody>
      </p:sp>
    </p:spTree>
    <p:extLst>
      <p:ext uri="{BB962C8B-B14F-4D97-AF65-F5344CB8AC3E}">
        <p14:creationId xmlns:p14="http://schemas.microsoft.com/office/powerpoint/2010/main" val="2868663842"/>
      </p:ext>
    </p:extLst>
  </p:cSld>
  <p:clrMapOvr>
    <a:masterClrMapping/>
  </p:clrMapOvr>
  <p:hf sldNum="0" hdr="0" ftr="0" dt="0"/>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Title and Content">
  <p:cSld name="1_Title and Content">
    <p:spTree>
      <p:nvGrpSpPr>
        <p:cNvPr id="1" name="Shape 91"/>
        <p:cNvGrpSpPr/>
        <p:nvPr/>
      </p:nvGrpSpPr>
      <p:grpSpPr>
        <a:xfrm>
          <a:off x="0" y="0"/>
          <a:ext cx="0" cy="0"/>
          <a:chOff x="0" y="0"/>
          <a:chExt cx="0" cy="0"/>
        </a:xfrm>
      </p:grpSpPr>
      <p:sp>
        <p:nvSpPr>
          <p:cNvPr id="93" name="Google Shape;93;p15"/>
          <p:cNvSpPr txBox="1">
            <a:spLocks noGrp="1"/>
          </p:cNvSpPr>
          <p:nvPr>
            <p:ph type="body" idx="1"/>
          </p:nvPr>
        </p:nvSpPr>
        <p:spPr>
          <a:xfrm>
            <a:off x="628650" y="1517558"/>
            <a:ext cx="7886700" cy="2966727"/>
          </a:xfrm>
          <a:prstGeom prst="rect">
            <a:avLst/>
          </a:prstGeom>
          <a:noFill/>
          <a:ln>
            <a:noFill/>
          </a:ln>
        </p:spPr>
        <p:txBody>
          <a:bodyPr spcFirstLastPara="1" wrap="square" lIns="68575" tIns="34275" rIns="68575" bIns="34275" anchor="t" anchorCtr="0">
            <a:normAutofit/>
          </a:bodyPr>
          <a:lstStyle>
            <a:lvl1pPr marL="457178" lvl="0" indent="-317485" algn="l" rtl="0">
              <a:lnSpc>
                <a:spcPct val="90000"/>
              </a:lnSpc>
              <a:spcBef>
                <a:spcPts val="801"/>
              </a:spcBef>
              <a:spcAft>
                <a:spcPts val="0"/>
              </a:spcAft>
              <a:buClr>
                <a:schemeClr val="dk1"/>
              </a:buClr>
              <a:buSzPts val="1400"/>
              <a:buChar char="•"/>
              <a:defRPr>
                <a:latin typeface="Calibri" panose="020F0502020204030204" pitchFamily="34" charset="0"/>
                <a:cs typeface="Calibri" panose="020F0502020204030204" pitchFamily="34" charset="0"/>
              </a:defRPr>
            </a:lvl1pPr>
            <a:lvl2pPr marL="914355" lvl="1" indent="-317485" algn="l" rtl="0">
              <a:lnSpc>
                <a:spcPct val="90000"/>
              </a:lnSpc>
              <a:spcBef>
                <a:spcPts val="400"/>
              </a:spcBef>
              <a:spcAft>
                <a:spcPts val="0"/>
              </a:spcAft>
              <a:buClr>
                <a:schemeClr val="dk1"/>
              </a:buClr>
              <a:buSzPts val="1400"/>
              <a:buChar char="•"/>
              <a:defRPr/>
            </a:lvl2pPr>
            <a:lvl3pPr marL="1371532" lvl="2" indent="-317485" algn="l" rtl="0">
              <a:lnSpc>
                <a:spcPct val="90000"/>
              </a:lnSpc>
              <a:spcBef>
                <a:spcPts val="400"/>
              </a:spcBef>
              <a:spcAft>
                <a:spcPts val="0"/>
              </a:spcAft>
              <a:buClr>
                <a:schemeClr val="dk1"/>
              </a:buClr>
              <a:buSzPts val="1400"/>
              <a:buChar char="•"/>
              <a:defRPr/>
            </a:lvl3pPr>
            <a:lvl4pPr marL="1828709" lvl="3" indent="-317485" algn="l" rtl="0">
              <a:lnSpc>
                <a:spcPct val="90000"/>
              </a:lnSpc>
              <a:spcBef>
                <a:spcPts val="400"/>
              </a:spcBef>
              <a:spcAft>
                <a:spcPts val="0"/>
              </a:spcAft>
              <a:buClr>
                <a:schemeClr val="dk1"/>
              </a:buClr>
              <a:buSzPts val="1400"/>
              <a:buChar char="•"/>
              <a:defRPr/>
            </a:lvl4pPr>
            <a:lvl5pPr marL="2285886" lvl="4" indent="-317485" algn="l" rtl="0">
              <a:lnSpc>
                <a:spcPct val="90000"/>
              </a:lnSpc>
              <a:spcBef>
                <a:spcPts val="400"/>
              </a:spcBef>
              <a:spcAft>
                <a:spcPts val="0"/>
              </a:spcAft>
              <a:buClr>
                <a:schemeClr val="dk1"/>
              </a:buClr>
              <a:buSzPts val="1400"/>
              <a:buChar char="•"/>
              <a:defRPr/>
            </a:lvl5pPr>
            <a:lvl6pPr marL="2743064" lvl="5" indent="-317485" algn="l" rtl="0">
              <a:lnSpc>
                <a:spcPct val="90000"/>
              </a:lnSpc>
              <a:spcBef>
                <a:spcPts val="400"/>
              </a:spcBef>
              <a:spcAft>
                <a:spcPts val="0"/>
              </a:spcAft>
              <a:buClr>
                <a:schemeClr val="dk1"/>
              </a:buClr>
              <a:buSzPts val="1400"/>
              <a:buChar char="•"/>
              <a:defRPr/>
            </a:lvl6pPr>
            <a:lvl7pPr marL="3200240" lvl="6" indent="-317485" algn="l" rtl="0">
              <a:lnSpc>
                <a:spcPct val="90000"/>
              </a:lnSpc>
              <a:spcBef>
                <a:spcPts val="400"/>
              </a:spcBef>
              <a:spcAft>
                <a:spcPts val="0"/>
              </a:spcAft>
              <a:buClr>
                <a:schemeClr val="dk1"/>
              </a:buClr>
              <a:buSzPts val="1400"/>
              <a:buChar char="•"/>
              <a:defRPr/>
            </a:lvl7pPr>
            <a:lvl8pPr marL="3657418" lvl="7" indent="-317485" algn="l" rtl="0">
              <a:lnSpc>
                <a:spcPct val="90000"/>
              </a:lnSpc>
              <a:spcBef>
                <a:spcPts val="400"/>
              </a:spcBef>
              <a:spcAft>
                <a:spcPts val="0"/>
              </a:spcAft>
              <a:buClr>
                <a:schemeClr val="dk1"/>
              </a:buClr>
              <a:buSzPts val="1400"/>
              <a:buChar char="•"/>
              <a:defRPr/>
            </a:lvl8pPr>
            <a:lvl9pPr marL="4114595" lvl="8" indent="-317485" algn="l" rtl="0">
              <a:lnSpc>
                <a:spcPct val="90000"/>
              </a:lnSpc>
              <a:spcBef>
                <a:spcPts val="400"/>
              </a:spcBef>
              <a:spcAft>
                <a:spcPts val="0"/>
              </a:spcAft>
              <a:buClr>
                <a:schemeClr val="dk1"/>
              </a:buClr>
              <a:buSzPts val="1400"/>
              <a:buChar char="•"/>
              <a:defRPr/>
            </a:lvl9pPr>
          </a:lstStyle>
          <a:p>
            <a:endParaRPr dirty="0"/>
          </a:p>
        </p:txBody>
      </p:sp>
      <p:sp>
        <p:nvSpPr>
          <p:cNvPr id="4" name="Google Shape;45;p7">
            <a:extLst>
              <a:ext uri="{FF2B5EF4-FFF2-40B4-BE49-F238E27FC236}">
                <a16:creationId xmlns:a16="http://schemas.microsoft.com/office/drawing/2014/main" id="{EB44CB0A-F4B1-A402-3759-2C3528AB8E4F}"/>
              </a:ext>
            </a:extLst>
          </p:cNvPr>
          <p:cNvSpPr txBox="1">
            <a:spLocks noGrp="1"/>
          </p:cNvSpPr>
          <p:nvPr>
            <p:ph type="title"/>
          </p:nvPr>
        </p:nvSpPr>
        <p:spPr>
          <a:xfrm>
            <a:off x="302398" y="0"/>
            <a:ext cx="8006400" cy="8532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200">
                <a:solidFill>
                  <a:schemeClr val="tx1"/>
                </a:solidFill>
                <a:latin typeface="Raleway" pitchFamily="2" charset="0"/>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dirty="0"/>
          </a:p>
        </p:txBody>
      </p:sp>
      <p:pic>
        <p:nvPicPr>
          <p:cNvPr id="8" name="Picture 7">
            <a:extLst>
              <a:ext uri="{FF2B5EF4-FFF2-40B4-BE49-F238E27FC236}">
                <a16:creationId xmlns:a16="http://schemas.microsoft.com/office/drawing/2014/main" id="{EB4CA868-36A9-AF86-B3E9-8BE3DAE7FF88}"/>
              </a:ext>
            </a:extLst>
          </p:cNvPr>
          <p:cNvPicPr>
            <a:picLocks noChangeAspect="1"/>
          </p:cNvPicPr>
          <p:nvPr/>
        </p:nvPicPr>
        <p:blipFill rotWithShape="1">
          <a:blip r:embed="rId2"/>
          <a:srcRect t="14381" b="10083"/>
          <a:stretch/>
        </p:blipFill>
        <p:spPr>
          <a:xfrm>
            <a:off x="-10478" y="4778375"/>
            <a:ext cx="1629531" cy="365127"/>
          </a:xfrm>
          <a:prstGeom prst="rect">
            <a:avLst/>
          </a:prstGeom>
        </p:spPr>
      </p:pic>
      <p:sp>
        <p:nvSpPr>
          <p:cNvPr id="9" name="Slide Number Placeholder 5">
            <a:extLst>
              <a:ext uri="{FF2B5EF4-FFF2-40B4-BE49-F238E27FC236}">
                <a16:creationId xmlns:a16="http://schemas.microsoft.com/office/drawing/2014/main" id="{876617F3-2402-6614-1A74-28C7B4C54B24}"/>
              </a:ext>
            </a:extLst>
          </p:cNvPr>
          <p:cNvSpPr>
            <a:spLocks noGrp="1"/>
          </p:cNvSpPr>
          <p:nvPr>
            <p:ph type="sldNum" sz="quarter" idx="12"/>
          </p:nvPr>
        </p:nvSpPr>
        <p:spPr>
          <a:xfrm>
            <a:off x="8492931" y="4810836"/>
            <a:ext cx="548700" cy="266454"/>
          </a:xfrm>
          <a:prstGeom prst="rect">
            <a:avLst/>
          </a:prstGeom>
        </p:spPr>
        <p:txBody>
          <a:bodyPr/>
          <a:lstStyle>
            <a:lvl1pPr>
              <a:defRPr>
                <a:latin typeface="Raleway" pitchFamily="2" charset="0"/>
                <a:cs typeface="Calibri" panose="020F0502020204030204" pitchFamily="34" charset="0"/>
              </a:defRPr>
            </a:lvl1pPr>
          </a:lstStyle>
          <a:p>
            <a:fld id="{66B530E6-33B2-49CF-A736-7C25316E718C}" type="slidenum">
              <a:rPr lang="en-US" smtClean="0"/>
              <a:pPr/>
              <a:t>‹#›</a:t>
            </a:fld>
            <a:endParaRPr lang="en-US" dirty="0"/>
          </a:p>
        </p:txBody>
      </p:sp>
    </p:spTree>
    <p:extLst>
      <p:ext uri="{BB962C8B-B14F-4D97-AF65-F5344CB8AC3E}">
        <p14:creationId xmlns:p14="http://schemas.microsoft.com/office/powerpoint/2010/main" val="1077072521"/>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Scaletrix Title Page">
    <p:spTree>
      <p:nvGrpSpPr>
        <p:cNvPr id="1" name=""/>
        <p:cNvGrpSpPr/>
        <p:nvPr/>
      </p:nvGrpSpPr>
      <p:grpSpPr>
        <a:xfrm>
          <a:off x="0" y="0"/>
          <a:ext cx="0" cy="0"/>
          <a:chOff x="0" y="0"/>
          <a:chExt cx="0" cy="0"/>
        </a:xfrm>
      </p:grpSpPr>
      <p:sp>
        <p:nvSpPr>
          <p:cNvPr id="2" name="Google Shape;22;p3">
            <a:extLst>
              <a:ext uri="{FF2B5EF4-FFF2-40B4-BE49-F238E27FC236}">
                <a16:creationId xmlns:a16="http://schemas.microsoft.com/office/drawing/2014/main" id="{2F306997-3B2B-2B65-053F-A3D89D2F2DA0}"/>
              </a:ext>
            </a:extLst>
          </p:cNvPr>
          <p:cNvSpPr/>
          <p:nvPr/>
        </p:nvSpPr>
        <p:spPr>
          <a:xfrm>
            <a:off x="-51" y="0"/>
            <a:ext cx="9144000" cy="4745982"/>
          </a:xfrm>
          <a:prstGeom prst="rect">
            <a:avLst/>
          </a:pr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dirty="0"/>
          </a:p>
        </p:txBody>
      </p:sp>
      <p:sp>
        <p:nvSpPr>
          <p:cNvPr id="4" name="Freeform: Shape 3">
            <a:extLst>
              <a:ext uri="{FF2B5EF4-FFF2-40B4-BE49-F238E27FC236}">
                <a16:creationId xmlns:a16="http://schemas.microsoft.com/office/drawing/2014/main" id="{92A54218-CF0C-124F-7F36-FB11D5E35693}"/>
              </a:ext>
            </a:extLst>
          </p:cNvPr>
          <p:cNvSpPr/>
          <p:nvPr/>
        </p:nvSpPr>
        <p:spPr>
          <a:xfrm>
            <a:off x="0" y="0"/>
            <a:ext cx="9152022" cy="1396038"/>
          </a:xfrm>
          <a:custGeom>
            <a:avLst/>
            <a:gdLst>
              <a:gd name="connsiteX0" fmla="*/ 1006701 w 11832165"/>
              <a:gd name="connsiteY0" fmla="*/ 3518817 h 4329983"/>
              <a:gd name="connsiteX1" fmla="*/ 3254601 w 11832165"/>
              <a:gd name="connsiteY1" fmla="*/ 2613942 h 4329983"/>
              <a:gd name="connsiteX2" fmla="*/ 7445601 w 11832165"/>
              <a:gd name="connsiteY2" fmla="*/ 4328442 h 4329983"/>
              <a:gd name="connsiteX3" fmla="*/ 11369901 w 11832165"/>
              <a:gd name="connsiteY3" fmla="*/ 2261517 h 4329983"/>
              <a:gd name="connsiteX4" fmla="*/ 11036526 w 11832165"/>
              <a:gd name="connsiteY4" fmla="*/ 223167 h 4329983"/>
              <a:gd name="connsiteX5" fmla="*/ 4931001 w 11832165"/>
              <a:gd name="connsiteY5" fmla="*/ 118392 h 4329983"/>
              <a:gd name="connsiteX6" fmla="*/ 225651 w 11832165"/>
              <a:gd name="connsiteY6" fmla="*/ 804192 h 4329983"/>
              <a:gd name="connsiteX7" fmla="*/ 1006701 w 11832165"/>
              <a:gd name="connsiteY7" fmla="*/ 3518817 h 4329983"/>
              <a:gd name="connsiteX0" fmla="*/ 1006701 w 11750594"/>
              <a:gd name="connsiteY0" fmla="*/ 3408521 h 4219687"/>
              <a:gd name="connsiteX1" fmla="*/ 3254601 w 11750594"/>
              <a:gd name="connsiteY1" fmla="*/ 2503646 h 4219687"/>
              <a:gd name="connsiteX2" fmla="*/ 7445601 w 11750594"/>
              <a:gd name="connsiteY2" fmla="*/ 4218146 h 4219687"/>
              <a:gd name="connsiteX3" fmla="*/ 11369901 w 11750594"/>
              <a:gd name="connsiteY3" fmla="*/ 2151221 h 4219687"/>
              <a:gd name="connsiteX4" fmla="*/ 10869673 w 11750594"/>
              <a:gd name="connsiteY4" fmla="*/ 1065371 h 4219687"/>
              <a:gd name="connsiteX5" fmla="*/ 4931001 w 11750594"/>
              <a:gd name="connsiteY5" fmla="*/ 8096 h 4219687"/>
              <a:gd name="connsiteX6" fmla="*/ 225651 w 11750594"/>
              <a:gd name="connsiteY6" fmla="*/ 693896 h 4219687"/>
              <a:gd name="connsiteX7" fmla="*/ 1006701 w 11750594"/>
              <a:gd name="connsiteY7" fmla="*/ 3408521 h 4219687"/>
              <a:gd name="connsiteX0" fmla="*/ 708906 w 11452799"/>
              <a:gd name="connsiteY0" fmla="*/ 3408521 h 4219687"/>
              <a:gd name="connsiteX1" fmla="*/ 2956806 w 11452799"/>
              <a:gd name="connsiteY1" fmla="*/ 2503646 h 4219687"/>
              <a:gd name="connsiteX2" fmla="*/ 7147806 w 11452799"/>
              <a:gd name="connsiteY2" fmla="*/ 4218146 h 4219687"/>
              <a:gd name="connsiteX3" fmla="*/ 11072106 w 11452799"/>
              <a:gd name="connsiteY3" fmla="*/ 2151221 h 4219687"/>
              <a:gd name="connsiteX4" fmla="*/ 10571878 w 11452799"/>
              <a:gd name="connsiteY4" fmla="*/ 1065371 h 4219687"/>
              <a:gd name="connsiteX5" fmla="*/ 4633206 w 11452799"/>
              <a:gd name="connsiteY5" fmla="*/ 8096 h 4219687"/>
              <a:gd name="connsiteX6" fmla="*/ 281192 w 11452799"/>
              <a:gd name="connsiteY6" fmla="*/ 1313021 h 4219687"/>
              <a:gd name="connsiteX7" fmla="*/ 708906 w 11452799"/>
              <a:gd name="connsiteY7" fmla="*/ 3408521 h 4219687"/>
              <a:gd name="connsiteX0" fmla="*/ 707480 w 11451879"/>
              <a:gd name="connsiteY0" fmla="*/ 2445292 h 3256458"/>
              <a:gd name="connsiteX1" fmla="*/ 2955380 w 11451879"/>
              <a:gd name="connsiteY1" fmla="*/ 1540417 h 3256458"/>
              <a:gd name="connsiteX2" fmla="*/ 7146380 w 11451879"/>
              <a:gd name="connsiteY2" fmla="*/ 3254917 h 3256458"/>
              <a:gd name="connsiteX3" fmla="*/ 11070680 w 11451879"/>
              <a:gd name="connsiteY3" fmla="*/ 1187992 h 3256458"/>
              <a:gd name="connsiteX4" fmla="*/ 10570452 w 11451879"/>
              <a:gd name="connsiteY4" fmla="*/ 102142 h 3256458"/>
              <a:gd name="connsiteX5" fmla="*/ 4621965 w 11451879"/>
              <a:gd name="connsiteY5" fmla="*/ 111667 h 3256458"/>
              <a:gd name="connsiteX6" fmla="*/ 279766 w 11451879"/>
              <a:gd name="connsiteY6" fmla="*/ 349792 h 3256458"/>
              <a:gd name="connsiteX7" fmla="*/ 707480 w 11451879"/>
              <a:gd name="connsiteY7" fmla="*/ 2445292 h 3256458"/>
              <a:gd name="connsiteX0" fmla="*/ 707480 w 11434313"/>
              <a:gd name="connsiteY0" fmla="*/ 2451354 h 3262520"/>
              <a:gd name="connsiteX1" fmla="*/ 2955380 w 11434313"/>
              <a:gd name="connsiteY1" fmla="*/ 1546479 h 3262520"/>
              <a:gd name="connsiteX2" fmla="*/ 7146380 w 11434313"/>
              <a:gd name="connsiteY2" fmla="*/ 3260979 h 3262520"/>
              <a:gd name="connsiteX3" fmla="*/ 11070680 w 11434313"/>
              <a:gd name="connsiteY3" fmla="*/ 1194054 h 3262520"/>
              <a:gd name="connsiteX4" fmla="*/ 10531192 w 11434313"/>
              <a:gd name="connsiteY4" fmla="*/ 98679 h 3262520"/>
              <a:gd name="connsiteX5" fmla="*/ 4621965 w 11434313"/>
              <a:gd name="connsiteY5" fmla="*/ 117729 h 3262520"/>
              <a:gd name="connsiteX6" fmla="*/ 279766 w 11434313"/>
              <a:gd name="connsiteY6" fmla="*/ 355854 h 3262520"/>
              <a:gd name="connsiteX7" fmla="*/ 707480 w 11434313"/>
              <a:gd name="connsiteY7" fmla="*/ 2451354 h 3262520"/>
              <a:gd name="connsiteX0" fmla="*/ 206614 w 10933447"/>
              <a:gd name="connsiteY0" fmla="*/ 2451354 h 3262520"/>
              <a:gd name="connsiteX1" fmla="*/ 2454514 w 10933447"/>
              <a:gd name="connsiteY1" fmla="*/ 1546479 h 3262520"/>
              <a:gd name="connsiteX2" fmla="*/ 6645514 w 10933447"/>
              <a:gd name="connsiteY2" fmla="*/ 3260979 h 3262520"/>
              <a:gd name="connsiteX3" fmla="*/ 10569814 w 10933447"/>
              <a:gd name="connsiteY3" fmla="*/ 1194054 h 3262520"/>
              <a:gd name="connsiteX4" fmla="*/ 10030326 w 10933447"/>
              <a:gd name="connsiteY4" fmla="*/ 98679 h 3262520"/>
              <a:gd name="connsiteX5" fmla="*/ 4121099 w 10933447"/>
              <a:gd name="connsiteY5" fmla="*/ 117729 h 3262520"/>
              <a:gd name="connsiteX6" fmla="*/ 544462 w 10933447"/>
              <a:gd name="connsiteY6" fmla="*/ 203454 h 3262520"/>
              <a:gd name="connsiteX7" fmla="*/ 206614 w 10933447"/>
              <a:gd name="connsiteY7" fmla="*/ 2451354 h 3262520"/>
              <a:gd name="connsiteX0" fmla="*/ 206614 w 10933447"/>
              <a:gd name="connsiteY0" fmla="*/ 2451354 h 3262520"/>
              <a:gd name="connsiteX1" fmla="*/ 2454514 w 10933447"/>
              <a:gd name="connsiteY1" fmla="*/ 1546479 h 3262520"/>
              <a:gd name="connsiteX2" fmla="*/ 6645514 w 10933447"/>
              <a:gd name="connsiteY2" fmla="*/ 3260979 h 3262520"/>
              <a:gd name="connsiteX3" fmla="*/ 10569814 w 10933447"/>
              <a:gd name="connsiteY3" fmla="*/ 1194054 h 3262520"/>
              <a:gd name="connsiteX4" fmla="*/ 10030326 w 10933447"/>
              <a:gd name="connsiteY4" fmla="*/ 98679 h 3262520"/>
              <a:gd name="connsiteX5" fmla="*/ 4121099 w 10933447"/>
              <a:gd name="connsiteY5" fmla="*/ 117729 h 3262520"/>
              <a:gd name="connsiteX6" fmla="*/ 544462 w 10933447"/>
              <a:gd name="connsiteY6" fmla="*/ 203454 h 3262520"/>
              <a:gd name="connsiteX7" fmla="*/ 206614 w 10933447"/>
              <a:gd name="connsiteY7" fmla="*/ 2451354 h 3262520"/>
              <a:gd name="connsiteX0" fmla="*/ 206614 w 10933447"/>
              <a:gd name="connsiteY0" fmla="*/ 2451354 h 3262520"/>
              <a:gd name="connsiteX1" fmla="*/ 2454514 w 10933447"/>
              <a:gd name="connsiteY1" fmla="*/ 1546479 h 3262520"/>
              <a:gd name="connsiteX2" fmla="*/ 6645514 w 10933447"/>
              <a:gd name="connsiteY2" fmla="*/ 3260979 h 3262520"/>
              <a:gd name="connsiteX3" fmla="*/ 10569814 w 10933447"/>
              <a:gd name="connsiteY3" fmla="*/ 1194054 h 3262520"/>
              <a:gd name="connsiteX4" fmla="*/ 10030326 w 10933447"/>
              <a:gd name="connsiteY4" fmla="*/ 98679 h 3262520"/>
              <a:gd name="connsiteX5" fmla="*/ 4121099 w 10933447"/>
              <a:gd name="connsiteY5" fmla="*/ 117729 h 3262520"/>
              <a:gd name="connsiteX6" fmla="*/ 544462 w 10933447"/>
              <a:gd name="connsiteY6" fmla="*/ 203454 h 3262520"/>
              <a:gd name="connsiteX7" fmla="*/ 206614 w 10933447"/>
              <a:gd name="connsiteY7" fmla="*/ 2451354 h 3262520"/>
              <a:gd name="connsiteX0" fmla="*/ 90392 w 10817225"/>
              <a:gd name="connsiteY0" fmla="*/ 2451354 h 3262520"/>
              <a:gd name="connsiteX1" fmla="*/ 2338292 w 10817225"/>
              <a:gd name="connsiteY1" fmla="*/ 1546479 h 3262520"/>
              <a:gd name="connsiteX2" fmla="*/ 6529292 w 10817225"/>
              <a:gd name="connsiteY2" fmla="*/ 3260979 h 3262520"/>
              <a:gd name="connsiteX3" fmla="*/ 10453592 w 10817225"/>
              <a:gd name="connsiteY3" fmla="*/ 1194054 h 3262520"/>
              <a:gd name="connsiteX4" fmla="*/ 9914104 w 10817225"/>
              <a:gd name="connsiteY4" fmla="*/ 98679 h 3262520"/>
              <a:gd name="connsiteX5" fmla="*/ 4004877 w 10817225"/>
              <a:gd name="connsiteY5" fmla="*/ 117729 h 3262520"/>
              <a:gd name="connsiteX6" fmla="*/ 428240 w 10817225"/>
              <a:gd name="connsiteY6" fmla="*/ 203454 h 3262520"/>
              <a:gd name="connsiteX7" fmla="*/ 90392 w 10817225"/>
              <a:gd name="connsiteY7" fmla="*/ 2451354 h 3262520"/>
              <a:gd name="connsiteX0" fmla="*/ 90392 w 10817225"/>
              <a:gd name="connsiteY0" fmla="*/ 2451354 h 3262520"/>
              <a:gd name="connsiteX1" fmla="*/ 2338292 w 10817225"/>
              <a:gd name="connsiteY1" fmla="*/ 1546479 h 3262520"/>
              <a:gd name="connsiteX2" fmla="*/ 6529292 w 10817225"/>
              <a:gd name="connsiteY2" fmla="*/ 3260979 h 3262520"/>
              <a:gd name="connsiteX3" fmla="*/ 10453592 w 10817225"/>
              <a:gd name="connsiteY3" fmla="*/ 1194054 h 3262520"/>
              <a:gd name="connsiteX4" fmla="*/ 9914104 w 10817225"/>
              <a:gd name="connsiteY4" fmla="*/ 98679 h 3262520"/>
              <a:gd name="connsiteX5" fmla="*/ 4004877 w 10817225"/>
              <a:gd name="connsiteY5" fmla="*/ 117729 h 3262520"/>
              <a:gd name="connsiteX6" fmla="*/ 428240 w 10817225"/>
              <a:gd name="connsiteY6" fmla="*/ 203454 h 3262520"/>
              <a:gd name="connsiteX7" fmla="*/ 90392 w 10817225"/>
              <a:gd name="connsiteY7" fmla="*/ 2451354 h 3262520"/>
              <a:gd name="connsiteX0" fmla="*/ 153892 w 10527389"/>
              <a:gd name="connsiteY0" fmla="*/ 2527554 h 3262509"/>
              <a:gd name="connsiteX1" fmla="*/ 2048456 w 10527389"/>
              <a:gd name="connsiteY1" fmla="*/ 1546479 h 3262509"/>
              <a:gd name="connsiteX2" fmla="*/ 6239456 w 10527389"/>
              <a:gd name="connsiteY2" fmla="*/ 3260979 h 3262509"/>
              <a:gd name="connsiteX3" fmla="*/ 10163756 w 10527389"/>
              <a:gd name="connsiteY3" fmla="*/ 1194054 h 3262509"/>
              <a:gd name="connsiteX4" fmla="*/ 9624268 w 10527389"/>
              <a:gd name="connsiteY4" fmla="*/ 98679 h 3262509"/>
              <a:gd name="connsiteX5" fmla="*/ 3715041 w 10527389"/>
              <a:gd name="connsiteY5" fmla="*/ 117729 h 3262509"/>
              <a:gd name="connsiteX6" fmla="*/ 138404 w 10527389"/>
              <a:gd name="connsiteY6" fmla="*/ 203454 h 3262509"/>
              <a:gd name="connsiteX7" fmla="*/ 153892 w 10527389"/>
              <a:gd name="connsiteY7" fmla="*/ 2527554 h 3262509"/>
              <a:gd name="connsiteX0" fmla="*/ 40674 w 10414171"/>
              <a:gd name="connsiteY0" fmla="*/ 2527554 h 3262509"/>
              <a:gd name="connsiteX1" fmla="*/ 1935238 w 10414171"/>
              <a:gd name="connsiteY1" fmla="*/ 1546479 h 3262509"/>
              <a:gd name="connsiteX2" fmla="*/ 6126238 w 10414171"/>
              <a:gd name="connsiteY2" fmla="*/ 3260979 h 3262509"/>
              <a:gd name="connsiteX3" fmla="*/ 10050538 w 10414171"/>
              <a:gd name="connsiteY3" fmla="*/ 1194054 h 3262509"/>
              <a:gd name="connsiteX4" fmla="*/ 9511050 w 10414171"/>
              <a:gd name="connsiteY4" fmla="*/ 98679 h 3262509"/>
              <a:gd name="connsiteX5" fmla="*/ 3601823 w 10414171"/>
              <a:gd name="connsiteY5" fmla="*/ 117729 h 3262509"/>
              <a:gd name="connsiteX6" fmla="*/ 25186 w 10414171"/>
              <a:gd name="connsiteY6" fmla="*/ 203454 h 3262509"/>
              <a:gd name="connsiteX7" fmla="*/ 40674 w 10414171"/>
              <a:gd name="connsiteY7" fmla="*/ 2527554 h 3262509"/>
              <a:gd name="connsiteX0" fmla="*/ 40674 w 10414171"/>
              <a:gd name="connsiteY0" fmla="*/ 2527554 h 3262509"/>
              <a:gd name="connsiteX1" fmla="*/ 1935238 w 10414171"/>
              <a:gd name="connsiteY1" fmla="*/ 1546479 h 3262509"/>
              <a:gd name="connsiteX2" fmla="*/ 6126238 w 10414171"/>
              <a:gd name="connsiteY2" fmla="*/ 3260979 h 3262509"/>
              <a:gd name="connsiteX3" fmla="*/ 10050538 w 10414171"/>
              <a:gd name="connsiteY3" fmla="*/ 1194054 h 3262509"/>
              <a:gd name="connsiteX4" fmla="*/ 9511050 w 10414171"/>
              <a:gd name="connsiteY4" fmla="*/ 98679 h 3262509"/>
              <a:gd name="connsiteX5" fmla="*/ 3601823 w 10414171"/>
              <a:gd name="connsiteY5" fmla="*/ 117729 h 3262509"/>
              <a:gd name="connsiteX6" fmla="*/ 25186 w 10414171"/>
              <a:gd name="connsiteY6" fmla="*/ 203454 h 3262509"/>
              <a:gd name="connsiteX7" fmla="*/ 40674 w 10414171"/>
              <a:gd name="connsiteY7" fmla="*/ 2527554 h 3262509"/>
              <a:gd name="connsiteX0" fmla="*/ 40674 w 10414171"/>
              <a:gd name="connsiteY0" fmla="*/ 2460651 h 3195606"/>
              <a:gd name="connsiteX1" fmla="*/ 1935238 w 10414171"/>
              <a:gd name="connsiteY1" fmla="*/ 1479576 h 3195606"/>
              <a:gd name="connsiteX2" fmla="*/ 6126238 w 10414171"/>
              <a:gd name="connsiteY2" fmla="*/ 3194076 h 3195606"/>
              <a:gd name="connsiteX3" fmla="*/ 10050538 w 10414171"/>
              <a:gd name="connsiteY3" fmla="*/ 1127151 h 3195606"/>
              <a:gd name="connsiteX4" fmla="*/ 9511050 w 10414171"/>
              <a:gd name="connsiteY4" fmla="*/ 31776 h 3195606"/>
              <a:gd name="connsiteX5" fmla="*/ 3601823 w 10414171"/>
              <a:gd name="connsiteY5" fmla="*/ 50826 h 3195606"/>
              <a:gd name="connsiteX6" fmla="*/ 25186 w 10414171"/>
              <a:gd name="connsiteY6" fmla="*/ 136551 h 3195606"/>
              <a:gd name="connsiteX7" fmla="*/ 40674 w 10414171"/>
              <a:gd name="connsiteY7" fmla="*/ 2460651 h 3195606"/>
              <a:gd name="connsiteX0" fmla="*/ 40674 w 10209660"/>
              <a:gd name="connsiteY0" fmla="*/ 2460651 h 3195606"/>
              <a:gd name="connsiteX1" fmla="*/ 1935238 w 10209660"/>
              <a:gd name="connsiteY1" fmla="*/ 1479576 h 3195606"/>
              <a:gd name="connsiteX2" fmla="*/ 6126238 w 10209660"/>
              <a:gd name="connsiteY2" fmla="*/ 3194076 h 3195606"/>
              <a:gd name="connsiteX3" fmla="*/ 10050538 w 10209660"/>
              <a:gd name="connsiteY3" fmla="*/ 1127151 h 3195606"/>
              <a:gd name="connsiteX4" fmla="*/ 9511050 w 10209660"/>
              <a:gd name="connsiteY4" fmla="*/ 31776 h 3195606"/>
              <a:gd name="connsiteX5" fmla="*/ 3601823 w 10209660"/>
              <a:gd name="connsiteY5" fmla="*/ 50826 h 3195606"/>
              <a:gd name="connsiteX6" fmla="*/ 25186 w 10209660"/>
              <a:gd name="connsiteY6" fmla="*/ 136551 h 3195606"/>
              <a:gd name="connsiteX7" fmla="*/ 40674 w 10209660"/>
              <a:gd name="connsiteY7" fmla="*/ 2460651 h 3195606"/>
              <a:gd name="connsiteX0" fmla="*/ 40674 w 9765651"/>
              <a:gd name="connsiteY0" fmla="*/ 2460651 h 3194281"/>
              <a:gd name="connsiteX1" fmla="*/ 1935238 w 9765651"/>
              <a:gd name="connsiteY1" fmla="*/ 1479576 h 3194281"/>
              <a:gd name="connsiteX2" fmla="*/ 6126238 w 9765651"/>
              <a:gd name="connsiteY2" fmla="*/ 3194076 h 3194281"/>
              <a:gd name="connsiteX3" fmla="*/ 9520534 w 9765651"/>
              <a:gd name="connsiteY3" fmla="*/ 1584351 h 3194281"/>
              <a:gd name="connsiteX4" fmla="*/ 9511050 w 9765651"/>
              <a:gd name="connsiteY4" fmla="*/ 31776 h 3194281"/>
              <a:gd name="connsiteX5" fmla="*/ 3601823 w 9765651"/>
              <a:gd name="connsiteY5" fmla="*/ 50826 h 3194281"/>
              <a:gd name="connsiteX6" fmla="*/ 25186 w 9765651"/>
              <a:gd name="connsiteY6" fmla="*/ 136551 h 3194281"/>
              <a:gd name="connsiteX7" fmla="*/ 40674 w 9765651"/>
              <a:gd name="connsiteY7" fmla="*/ 2460651 h 3194281"/>
              <a:gd name="connsiteX0" fmla="*/ 40674 w 9765651"/>
              <a:gd name="connsiteY0" fmla="*/ 2460651 h 3194281"/>
              <a:gd name="connsiteX1" fmla="*/ 1935238 w 9765651"/>
              <a:gd name="connsiteY1" fmla="*/ 1479576 h 3194281"/>
              <a:gd name="connsiteX2" fmla="*/ 6126238 w 9765651"/>
              <a:gd name="connsiteY2" fmla="*/ 3194076 h 3194281"/>
              <a:gd name="connsiteX3" fmla="*/ 9520534 w 9765651"/>
              <a:gd name="connsiteY3" fmla="*/ 1584351 h 3194281"/>
              <a:gd name="connsiteX4" fmla="*/ 9511050 w 9765651"/>
              <a:gd name="connsiteY4" fmla="*/ 31776 h 3194281"/>
              <a:gd name="connsiteX5" fmla="*/ 3601823 w 9765651"/>
              <a:gd name="connsiteY5" fmla="*/ 50826 h 3194281"/>
              <a:gd name="connsiteX6" fmla="*/ 25186 w 9765651"/>
              <a:gd name="connsiteY6" fmla="*/ 136551 h 3194281"/>
              <a:gd name="connsiteX7" fmla="*/ 40674 w 9765651"/>
              <a:gd name="connsiteY7" fmla="*/ 2460651 h 3194281"/>
              <a:gd name="connsiteX0" fmla="*/ 40674 w 9531431"/>
              <a:gd name="connsiteY0" fmla="*/ 2460651 h 3194281"/>
              <a:gd name="connsiteX1" fmla="*/ 1935238 w 9531431"/>
              <a:gd name="connsiteY1" fmla="*/ 1479576 h 3194281"/>
              <a:gd name="connsiteX2" fmla="*/ 6126238 w 9531431"/>
              <a:gd name="connsiteY2" fmla="*/ 3194076 h 3194281"/>
              <a:gd name="connsiteX3" fmla="*/ 9520534 w 9531431"/>
              <a:gd name="connsiteY3" fmla="*/ 1584351 h 3194281"/>
              <a:gd name="connsiteX4" fmla="*/ 9511050 w 9531431"/>
              <a:gd name="connsiteY4" fmla="*/ 31776 h 3194281"/>
              <a:gd name="connsiteX5" fmla="*/ 3601823 w 9531431"/>
              <a:gd name="connsiteY5" fmla="*/ 50826 h 3194281"/>
              <a:gd name="connsiteX6" fmla="*/ 25186 w 9531431"/>
              <a:gd name="connsiteY6" fmla="*/ 136551 h 3194281"/>
              <a:gd name="connsiteX7" fmla="*/ 40674 w 9531431"/>
              <a:gd name="connsiteY7" fmla="*/ 2460651 h 3194281"/>
              <a:gd name="connsiteX0" fmla="*/ 40674 w 9531431"/>
              <a:gd name="connsiteY0" fmla="*/ 2428875 h 3162505"/>
              <a:gd name="connsiteX1" fmla="*/ 1935238 w 9531431"/>
              <a:gd name="connsiteY1" fmla="*/ 1447800 h 3162505"/>
              <a:gd name="connsiteX2" fmla="*/ 6126238 w 9531431"/>
              <a:gd name="connsiteY2" fmla="*/ 3162300 h 3162505"/>
              <a:gd name="connsiteX3" fmla="*/ 9520534 w 9531431"/>
              <a:gd name="connsiteY3" fmla="*/ 1552575 h 3162505"/>
              <a:gd name="connsiteX4" fmla="*/ 9511050 w 9531431"/>
              <a:gd name="connsiteY4" fmla="*/ 0 h 3162505"/>
              <a:gd name="connsiteX5" fmla="*/ 4818869 w 9531431"/>
              <a:gd name="connsiteY5" fmla="*/ 57150 h 3162505"/>
              <a:gd name="connsiteX6" fmla="*/ 25186 w 9531431"/>
              <a:gd name="connsiteY6" fmla="*/ 104775 h 3162505"/>
              <a:gd name="connsiteX7" fmla="*/ 40674 w 9531431"/>
              <a:gd name="connsiteY7" fmla="*/ 2428875 h 3162505"/>
              <a:gd name="connsiteX0" fmla="*/ 40674 w 9531431"/>
              <a:gd name="connsiteY0" fmla="*/ 2428875 h 3162505"/>
              <a:gd name="connsiteX1" fmla="*/ 1935238 w 9531431"/>
              <a:gd name="connsiteY1" fmla="*/ 1447800 h 3162505"/>
              <a:gd name="connsiteX2" fmla="*/ 6126238 w 9531431"/>
              <a:gd name="connsiteY2" fmla="*/ 3162300 h 3162505"/>
              <a:gd name="connsiteX3" fmla="*/ 9520534 w 9531431"/>
              <a:gd name="connsiteY3" fmla="*/ 1552575 h 3162505"/>
              <a:gd name="connsiteX4" fmla="*/ 9511050 w 9531431"/>
              <a:gd name="connsiteY4" fmla="*/ 0 h 3162505"/>
              <a:gd name="connsiteX5" fmla="*/ 25186 w 9531431"/>
              <a:gd name="connsiteY5" fmla="*/ 104775 h 3162505"/>
              <a:gd name="connsiteX6" fmla="*/ 40674 w 9531431"/>
              <a:gd name="connsiteY6" fmla="*/ 2428875 h 3162505"/>
              <a:gd name="connsiteX0" fmla="*/ 40674 w 9531431"/>
              <a:gd name="connsiteY0" fmla="*/ 2409825 h 3143455"/>
              <a:gd name="connsiteX1" fmla="*/ 1935238 w 9531431"/>
              <a:gd name="connsiteY1" fmla="*/ 1428750 h 3143455"/>
              <a:gd name="connsiteX2" fmla="*/ 6126238 w 9531431"/>
              <a:gd name="connsiteY2" fmla="*/ 3143250 h 3143455"/>
              <a:gd name="connsiteX3" fmla="*/ 9520534 w 9531431"/>
              <a:gd name="connsiteY3" fmla="*/ 1533525 h 3143455"/>
              <a:gd name="connsiteX4" fmla="*/ 9511050 w 9531431"/>
              <a:gd name="connsiteY4" fmla="*/ 0 h 3143455"/>
              <a:gd name="connsiteX5" fmla="*/ 25186 w 9531431"/>
              <a:gd name="connsiteY5" fmla="*/ 85725 h 3143455"/>
              <a:gd name="connsiteX6" fmla="*/ 40674 w 9531431"/>
              <a:gd name="connsiteY6" fmla="*/ 2409825 h 3143455"/>
              <a:gd name="connsiteX0" fmla="*/ 40674 w 9511050"/>
              <a:gd name="connsiteY0" fmla="*/ 2409825 h 3143455"/>
              <a:gd name="connsiteX1" fmla="*/ 1935238 w 9511050"/>
              <a:gd name="connsiteY1" fmla="*/ 1428750 h 3143455"/>
              <a:gd name="connsiteX2" fmla="*/ 6126238 w 9511050"/>
              <a:gd name="connsiteY2" fmla="*/ 3143250 h 3143455"/>
              <a:gd name="connsiteX3" fmla="*/ 9481275 w 9511050"/>
              <a:gd name="connsiteY3" fmla="*/ 1533525 h 3143455"/>
              <a:gd name="connsiteX4" fmla="*/ 9511050 w 9511050"/>
              <a:gd name="connsiteY4" fmla="*/ 0 h 3143455"/>
              <a:gd name="connsiteX5" fmla="*/ 25186 w 9511050"/>
              <a:gd name="connsiteY5" fmla="*/ 85725 h 3143455"/>
              <a:gd name="connsiteX6" fmla="*/ 40674 w 9511050"/>
              <a:gd name="connsiteY6" fmla="*/ 2409825 h 3143455"/>
              <a:gd name="connsiteX0" fmla="*/ 40674 w 9511050"/>
              <a:gd name="connsiteY0" fmla="*/ 2409825 h 3143455"/>
              <a:gd name="connsiteX1" fmla="*/ 1935238 w 9511050"/>
              <a:gd name="connsiteY1" fmla="*/ 1428750 h 3143455"/>
              <a:gd name="connsiteX2" fmla="*/ 6126238 w 9511050"/>
              <a:gd name="connsiteY2" fmla="*/ 3143250 h 3143455"/>
              <a:gd name="connsiteX3" fmla="*/ 9465913 w 9511050"/>
              <a:gd name="connsiteY3" fmla="*/ 1533525 h 3143455"/>
              <a:gd name="connsiteX4" fmla="*/ 9511050 w 9511050"/>
              <a:gd name="connsiteY4" fmla="*/ 0 h 3143455"/>
              <a:gd name="connsiteX5" fmla="*/ 25186 w 9511050"/>
              <a:gd name="connsiteY5" fmla="*/ 85725 h 3143455"/>
              <a:gd name="connsiteX6" fmla="*/ 40674 w 9511050"/>
              <a:gd name="connsiteY6" fmla="*/ 2409825 h 3143455"/>
              <a:gd name="connsiteX0" fmla="*/ 40674 w 9511050"/>
              <a:gd name="connsiteY0" fmla="*/ 2409825 h 3143455"/>
              <a:gd name="connsiteX1" fmla="*/ 1935238 w 9511050"/>
              <a:gd name="connsiteY1" fmla="*/ 1428750 h 3143455"/>
              <a:gd name="connsiteX2" fmla="*/ 6126238 w 9511050"/>
              <a:gd name="connsiteY2" fmla="*/ 3143250 h 3143455"/>
              <a:gd name="connsiteX3" fmla="*/ 9465913 w 9511050"/>
              <a:gd name="connsiteY3" fmla="*/ 1533525 h 3143455"/>
              <a:gd name="connsiteX4" fmla="*/ 9511050 w 9511050"/>
              <a:gd name="connsiteY4" fmla="*/ 0 h 3143455"/>
              <a:gd name="connsiteX5" fmla="*/ 25186 w 9511050"/>
              <a:gd name="connsiteY5" fmla="*/ 85725 h 3143455"/>
              <a:gd name="connsiteX6" fmla="*/ 40674 w 9511050"/>
              <a:gd name="connsiteY6" fmla="*/ 2409825 h 3143455"/>
              <a:gd name="connsiteX0" fmla="*/ 26205 w 9496581"/>
              <a:gd name="connsiteY0" fmla="*/ 2409825 h 3143455"/>
              <a:gd name="connsiteX1" fmla="*/ 1920769 w 9496581"/>
              <a:gd name="connsiteY1" fmla="*/ 1428750 h 3143455"/>
              <a:gd name="connsiteX2" fmla="*/ 6111769 w 9496581"/>
              <a:gd name="connsiteY2" fmla="*/ 3143250 h 3143455"/>
              <a:gd name="connsiteX3" fmla="*/ 9451444 w 9496581"/>
              <a:gd name="connsiteY3" fmla="*/ 1533525 h 3143455"/>
              <a:gd name="connsiteX4" fmla="*/ 9496581 w 9496581"/>
              <a:gd name="connsiteY4" fmla="*/ 0 h 3143455"/>
              <a:gd name="connsiteX5" fmla="*/ 10717 w 9496581"/>
              <a:gd name="connsiteY5" fmla="*/ 85725 h 3143455"/>
              <a:gd name="connsiteX6" fmla="*/ 26205 w 9496581"/>
              <a:gd name="connsiteY6" fmla="*/ 2409825 h 3143455"/>
              <a:gd name="connsiteX0" fmla="*/ 24112 w 9501520"/>
              <a:gd name="connsiteY0" fmla="*/ 2416649 h 3143455"/>
              <a:gd name="connsiteX1" fmla="*/ 1925708 w 9501520"/>
              <a:gd name="connsiteY1" fmla="*/ 1428750 h 3143455"/>
              <a:gd name="connsiteX2" fmla="*/ 6116708 w 9501520"/>
              <a:gd name="connsiteY2" fmla="*/ 3143250 h 3143455"/>
              <a:gd name="connsiteX3" fmla="*/ 9456383 w 9501520"/>
              <a:gd name="connsiteY3" fmla="*/ 1533525 h 3143455"/>
              <a:gd name="connsiteX4" fmla="*/ 9501520 w 9501520"/>
              <a:gd name="connsiteY4" fmla="*/ 0 h 3143455"/>
              <a:gd name="connsiteX5" fmla="*/ 15656 w 9501520"/>
              <a:gd name="connsiteY5" fmla="*/ 85725 h 3143455"/>
              <a:gd name="connsiteX6" fmla="*/ 24112 w 9501520"/>
              <a:gd name="connsiteY6" fmla="*/ 2416649 h 3143455"/>
              <a:gd name="connsiteX0" fmla="*/ 8456 w 9485864"/>
              <a:gd name="connsiteY0" fmla="*/ 2416649 h 3143455"/>
              <a:gd name="connsiteX1" fmla="*/ 1910052 w 9485864"/>
              <a:gd name="connsiteY1" fmla="*/ 1428750 h 3143455"/>
              <a:gd name="connsiteX2" fmla="*/ 6101052 w 9485864"/>
              <a:gd name="connsiteY2" fmla="*/ 3143250 h 3143455"/>
              <a:gd name="connsiteX3" fmla="*/ 9440727 w 9485864"/>
              <a:gd name="connsiteY3" fmla="*/ 1533525 h 3143455"/>
              <a:gd name="connsiteX4" fmla="*/ 9485864 w 9485864"/>
              <a:gd name="connsiteY4" fmla="*/ 0 h 3143455"/>
              <a:gd name="connsiteX5" fmla="*/ 0 w 9485864"/>
              <a:gd name="connsiteY5" fmla="*/ 85725 h 3143455"/>
              <a:gd name="connsiteX6" fmla="*/ 8456 w 9485864"/>
              <a:gd name="connsiteY6" fmla="*/ 2416649 h 3143455"/>
              <a:gd name="connsiteX0" fmla="*/ 8456 w 9485864"/>
              <a:gd name="connsiteY0" fmla="*/ 2416649 h 3143471"/>
              <a:gd name="connsiteX1" fmla="*/ 1910052 w 9485864"/>
              <a:gd name="connsiteY1" fmla="*/ 1655508 h 3143471"/>
              <a:gd name="connsiteX2" fmla="*/ 6101052 w 9485864"/>
              <a:gd name="connsiteY2" fmla="*/ 3143250 h 3143471"/>
              <a:gd name="connsiteX3" fmla="*/ 9440727 w 9485864"/>
              <a:gd name="connsiteY3" fmla="*/ 1533525 h 3143471"/>
              <a:gd name="connsiteX4" fmla="*/ 9485864 w 9485864"/>
              <a:gd name="connsiteY4" fmla="*/ 0 h 3143471"/>
              <a:gd name="connsiteX5" fmla="*/ 0 w 9485864"/>
              <a:gd name="connsiteY5" fmla="*/ 85725 h 3143471"/>
              <a:gd name="connsiteX6" fmla="*/ 8456 w 9485864"/>
              <a:gd name="connsiteY6" fmla="*/ 2416649 h 3143471"/>
              <a:gd name="connsiteX0" fmla="*/ 8456 w 9485864"/>
              <a:gd name="connsiteY0" fmla="*/ 2416649 h 3234163"/>
              <a:gd name="connsiteX1" fmla="*/ 1910052 w 9485864"/>
              <a:gd name="connsiteY1" fmla="*/ 1655508 h 3234163"/>
              <a:gd name="connsiteX2" fmla="*/ 7338608 w 9485864"/>
              <a:gd name="connsiteY2" fmla="*/ 3233954 h 3234163"/>
              <a:gd name="connsiteX3" fmla="*/ 9440727 w 9485864"/>
              <a:gd name="connsiteY3" fmla="*/ 1533525 h 3234163"/>
              <a:gd name="connsiteX4" fmla="*/ 9485864 w 9485864"/>
              <a:gd name="connsiteY4" fmla="*/ 0 h 3234163"/>
              <a:gd name="connsiteX5" fmla="*/ 0 w 9485864"/>
              <a:gd name="connsiteY5" fmla="*/ 85725 h 3234163"/>
              <a:gd name="connsiteX6" fmla="*/ 8456 w 9485864"/>
              <a:gd name="connsiteY6" fmla="*/ 2416649 h 3234163"/>
              <a:gd name="connsiteX0" fmla="*/ 8456 w 9485864"/>
              <a:gd name="connsiteY0" fmla="*/ 2416649 h 3253960"/>
              <a:gd name="connsiteX1" fmla="*/ 1910052 w 9485864"/>
              <a:gd name="connsiteY1" fmla="*/ 1655508 h 3253960"/>
              <a:gd name="connsiteX2" fmla="*/ 7338608 w 9485864"/>
              <a:gd name="connsiteY2" fmla="*/ 3233954 h 3253960"/>
              <a:gd name="connsiteX3" fmla="*/ 9440727 w 9485864"/>
              <a:gd name="connsiteY3" fmla="*/ 1533525 h 3253960"/>
              <a:gd name="connsiteX4" fmla="*/ 9485864 w 9485864"/>
              <a:gd name="connsiteY4" fmla="*/ 0 h 3253960"/>
              <a:gd name="connsiteX5" fmla="*/ 0 w 9485864"/>
              <a:gd name="connsiteY5" fmla="*/ 85725 h 3253960"/>
              <a:gd name="connsiteX6" fmla="*/ 8456 w 9485864"/>
              <a:gd name="connsiteY6" fmla="*/ 2416649 h 3253960"/>
              <a:gd name="connsiteX0" fmla="*/ 8456 w 9485864"/>
              <a:gd name="connsiteY0" fmla="*/ 2416649 h 2450029"/>
              <a:gd name="connsiteX1" fmla="*/ 1910052 w 9485864"/>
              <a:gd name="connsiteY1" fmla="*/ 1655508 h 2450029"/>
              <a:gd name="connsiteX2" fmla="*/ 7387829 w 9485864"/>
              <a:gd name="connsiteY2" fmla="*/ 2355637 h 2450029"/>
              <a:gd name="connsiteX3" fmla="*/ 9440727 w 9485864"/>
              <a:gd name="connsiteY3" fmla="*/ 1533525 h 2450029"/>
              <a:gd name="connsiteX4" fmla="*/ 9485864 w 9485864"/>
              <a:gd name="connsiteY4" fmla="*/ 0 h 2450029"/>
              <a:gd name="connsiteX5" fmla="*/ 0 w 9485864"/>
              <a:gd name="connsiteY5" fmla="*/ 85725 h 2450029"/>
              <a:gd name="connsiteX6" fmla="*/ 8456 w 9485864"/>
              <a:gd name="connsiteY6" fmla="*/ 2416649 h 2450029"/>
              <a:gd name="connsiteX0" fmla="*/ 8456 w 9485864"/>
              <a:gd name="connsiteY0" fmla="*/ 2416649 h 2450029"/>
              <a:gd name="connsiteX1" fmla="*/ 1910052 w 9485864"/>
              <a:gd name="connsiteY1" fmla="*/ 1655508 h 2450029"/>
              <a:gd name="connsiteX2" fmla="*/ 7387829 w 9485864"/>
              <a:gd name="connsiteY2" fmla="*/ 2355637 h 2450029"/>
              <a:gd name="connsiteX3" fmla="*/ 9440727 w 9485864"/>
              <a:gd name="connsiteY3" fmla="*/ 1533525 h 2450029"/>
              <a:gd name="connsiteX4" fmla="*/ 9485864 w 9485864"/>
              <a:gd name="connsiteY4" fmla="*/ 0 h 2450029"/>
              <a:gd name="connsiteX5" fmla="*/ 0 w 9485864"/>
              <a:gd name="connsiteY5" fmla="*/ 85725 h 2450029"/>
              <a:gd name="connsiteX6" fmla="*/ 8456 w 9485864"/>
              <a:gd name="connsiteY6" fmla="*/ 2416649 h 2450029"/>
              <a:gd name="connsiteX0" fmla="*/ 8456 w 9485864"/>
              <a:gd name="connsiteY0" fmla="*/ 2416649 h 2450029"/>
              <a:gd name="connsiteX1" fmla="*/ 1910052 w 9485864"/>
              <a:gd name="connsiteY1" fmla="*/ 1655508 h 2450029"/>
              <a:gd name="connsiteX2" fmla="*/ 7387829 w 9485864"/>
              <a:gd name="connsiteY2" fmla="*/ 2355637 h 2450029"/>
              <a:gd name="connsiteX3" fmla="*/ 9454790 w 9485864"/>
              <a:gd name="connsiteY3" fmla="*/ 1533526 h 2450029"/>
              <a:gd name="connsiteX4" fmla="*/ 9485864 w 9485864"/>
              <a:gd name="connsiteY4" fmla="*/ 0 h 2450029"/>
              <a:gd name="connsiteX5" fmla="*/ 0 w 9485864"/>
              <a:gd name="connsiteY5" fmla="*/ 85725 h 2450029"/>
              <a:gd name="connsiteX6" fmla="*/ 8456 w 9485864"/>
              <a:gd name="connsiteY6" fmla="*/ 2416649 h 2450029"/>
              <a:gd name="connsiteX0" fmla="*/ 8456 w 9485864"/>
              <a:gd name="connsiteY0" fmla="*/ 2416649 h 2450029"/>
              <a:gd name="connsiteX1" fmla="*/ 1910052 w 9485864"/>
              <a:gd name="connsiteY1" fmla="*/ 1655508 h 2450029"/>
              <a:gd name="connsiteX2" fmla="*/ 7387829 w 9485864"/>
              <a:gd name="connsiteY2" fmla="*/ 2355637 h 2450029"/>
              <a:gd name="connsiteX3" fmla="*/ 9454790 w 9485864"/>
              <a:gd name="connsiteY3" fmla="*/ 1533526 h 2450029"/>
              <a:gd name="connsiteX4" fmla="*/ 9485864 w 9485864"/>
              <a:gd name="connsiteY4" fmla="*/ 0 h 2450029"/>
              <a:gd name="connsiteX5" fmla="*/ 0 w 9485864"/>
              <a:gd name="connsiteY5" fmla="*/ 85725 h 2450029"/>
              <a:gd name="connsiteX6" fmla="*/ 8456 w 9485864"/>
              <a:gd name="connsiteY6" fmla="*/ 2416649 h 2450029"/>
              <a:gd name="connsiteX0" fmla="*/ 8456 w 9485864"/>
              <a:gd name="connsiteY0" fmla="*/ 2416649 h 2450029"/>
              <a:gd name="connsiteX1" fmla="*/ 1910052 w 9485864"/>
              <a:gd name="connsiteY1" fmla="*/ 1655508 h 2450029"/>
              <a:gd name="connsiteX2" fmla="*/ 7387829 w 9485864"/>
              <a:gd name="connsiteY2" fmla="*/ 2355637 h 2450029"/>
              <a:gd name="connsiteX3" fmla="*/ 9447759 w 9485864"/>
              <a:gd name="connsiteY3" fmla="*/ 1810888 h 2450029"/>
              <a:gd name="connsiteX4" fmla="*/ 9485864 w 9485864"/>
              <a:gd name="connsiteY4" fmla="*/ 0 h 2450029"/>
              <a:gd name="connsiteX5" fmla="*/ 0 w 9485864"/>
              <a:gd name="connsiteY5" fmla="*/ 85725 h 2450029"/>
              <a:gd name="connsiteX6" fmla="*/ 8456 w 9485864"/>
              <a:gd name="connsiteY6" fmla="*/ 2416649 h 2450029"/>
              <a:gd name="connsiteX0" fmla="*/ 8456 w 9485864"/>
              <a:gd name="connsiteY0" fmla="*/ 2370423 h 2403803"/>
              <a:gd name="connsiteX1" fmla="*/ 1910052 w 9485864"/>
              <a:gd name="connsiteY1" fmla="*/ 1609282 h 2403803"/>
              <a:gd name="connsiteX2" fmla="*/ 7387829 w 9485864"/>
              <a:gd name="connsiteY2" fmla="*/ 2309411 h 2403803"/>
              <a:gd name="connsiteX3" fmla="*/ 9447759 w 9485864"/>
              <a:gd name="connsiteY3" fmla="*/ 1764662 h 2403803"/>
              <a:gd name="connsiteX4" fmla="*/ 9485864 w 9485864"/>
              <a:gd name="connsiteY4" fmla="*/ 0 h 2403803"/>
              <a:gd name="connsiteX5" fmla="*/ 0 w 9485864"/>
              <a:gd name="connsiteY5" fmla="*/ 39499 h 2403803"/>
              <a:gd name="connsiteX6" fmla="*/ 8456 w 9485864"/>
              <a:gd name="connsiteY6" fmla="*/ 2370423 h 2403803"/>
              <a:gd name="connsiteX0" fmla="*/ 8456 w 9485864"/>
              <a:gd name="connsiteY0" fmla="*/ 2330924 h 2364304"/>
              <a:gd name="connsiteX1" fmla="*/ 1910052 w 9485864"/>
              <a:gd name="connsiteY1" fmla="*/ 1569783 h 2364304"/>
              <a:gd name="connsiteX2" fmla="*/ 7387829 w 9485864"/>
              <a:gd name="connsiteY2" fmla="*/ 2269912 h 2364304"/>
              <a:gd name="connsiteX3" fmla="*/ 9447759 w 9485864"/>
              <a:gd name="connsiteY3" fmla="*/ 1725163 h 2364304"/>
              <a:gd name="connsiteX4" fmla="*/ 9485864 w 9485864"/>
              <a:gd name="connsiteY4" fmla="*/ 52955 h 2364304"/>
              <a:gd name="connsiteX5" fmla="*/ 0 w 9485864"/>
              <a:gd name="connsiteY5" fmla="*/ 0 h 2364304"/>
              <a:gd name="connsiteX6" fmla="*/ 8456 w 9485864"/>
              <a:gd name="connsiteY6" fmla="*/ 2330924 h 2364304"/>
              <a:gd name="connsiteX0" fmla="*/ 8456 w 9485864"/>
              <a:gd name="connsiteY0" fmla="*/ 2330924 h 2364304"/>
              <a:gd name="connsiteX1" fmla="*/ 1910052 w 9485864"/>
              <a:gd name="connsiteY1" fmla="*/ 1569783 h 2364304"/>
              <a:gd name="connsiteX2" fmla="*/ 7387829 w 9485864"/>
              <a:gd name="connsiteY2" fmla="*/ 2269912 h 2364304"/>
              <a:gd name="connsiteX3" fmla="*/ 9447759 w 9485864"/>
              <a:gd name="connsiteY3" fmla="*/ 1725163 h 2364304"/>
              <a:gd name="connsiteX4" fmla="*/ 9485864 w 9485864"/>
              <a:gd name="connsiteY4" fmla="*/ 52955 h 2364304"/>
              <a:gd name="connsiteX5" fmla="*/ 0 w 9485864"/>
              <a:gd name="connsiteY5" fmla="*/ 0 h 2364304"/>
              <a:gd name="connsiteX6" fmla="*/ 8456 w 9485864"/>
              <a:gd name="connsiteY6" fmla="*/ 2330924 h 2364304"/>
              <a:gd name="connsiteX0" fmla="*/ 8456 w 9485864"/>
              <a:gd name="connsiteY0" fmla="*/ 2330924 h 2364304"/>
              <a:gd name="connsiteX1" fmla="*/ 1910052 w 9485864"/>
              <a:gd name="connsiteY1" fmla="*/ 1569783 h 2364304"/>
              <a:gd name="connsiteX2" fmla="*/ 7387829 w 9485864"/>
              <a:gd name="connsiteY2" fmla="*/ 2269912 h 2364304"/>
              <a:gd name="connsiteX3" fmla="*/ 9437211 w 9485864"/>
              <a:gd name="connsiteY3" fmla="*/ 1725163 h 2364304"/>
              <a:gd name="connsiteX4" fmla="*/ 9485864 w 9485864"/>
              <a:gd name="connsiteY4" fmla="*/ 52955 h 2364304"/>
              <a:gd name="connsiteX5" fmla="*/ 0 w 9485864"/>
              <a:gd name="connsiteY5" fmla="*/ 0 h 2364304"/>
              <a:gd name="connsiteX6" fmla="*/ 8456 w 9485864"/>
              <a:gd name="connsiteY6" fmla="*/ 2330924 h 2364304"/>
              <a:gd name="connsiteX0" fmla="*/ 8456 w 9448109"/>
              <a:gd name="connsiteY0" fmla="*/ 2330924 h 2364304"/>
              <a:gd name="connsiteX1" fmla="*/ 1910052 w 9448109"/>
              <a:gd name="connsiteY1" fmla="*/ 1569783 h 2364304"/>
              <a:gd name="connsiteX2" fmla="*/ 7387829 w 9448109"/>
              <a:gd name="connsiteY2" fmla="*/ 2269912 h 2364304"/>
              <a:gd name="connsiteX3" fmla="*/ 9437211 w 9448109"/>
              <a:gd name="connsiteY3" fmla="*/ 1725163 h 2364304"/>
              <a:gd name="connsiteX4" fmla="*/ 9443675 w 9448109"/>
              <a:gd name="connsiteY4" fmla="*/ 52955 h 2364304"/>
              <a:gd name="connsiteX5" fmla="*/ 0 w 9448109"/>
              <a:gd name="connsiteY5" fmla="*/ 0 h 2364304"/>
              <a:gd name="connsiteX6" fmla="*/ 8456 w 9448109"/>
              <a:gd name="connsiteY6" fmla="*/ 2330924 h 2364304"/>
              <a:gd name="connsiteX0" fmla="*/ 8456 w 9448579"/>
              <a:gd name="connsiteY0" fmla="*/ 2330924 h 2364304"/>
              <a:gd name="connsiteX1" fmla="*/ 1910052 w 9448579"/>
              <a:gd name="connsiteY1" fmla="*/ 1569783 h 2364304"/>
              <a:gd name="connsiteX2" fmla="*/ 7387829 w 9448579"/>
              <a:gd name="connsiteY2" fmla="*/ 2269912 h 2364304"/>
              <a:gd name="connsiteX3" fmla="*/ 9437211 w 9448579"/>
              <a:gd name="connsiteY3" fmla="*/ 1725163 h 2364304"/>
              <a:gd name="connsiteX4" fmla="*/ 9443675 w 9448579"/>
              <a:gd name="connsiteY4" fmla="*/ 52955 h 2364304"/>
              <a:gd name="connsiteX5" fmla="*/ 0 w 9448579"/>
              <a:gd name="connsiteY5" fmla="*/ 0 h 2364304"/>
              <a:gd name="connsiteX6" fmla="*/ 8456 w 9448579"/>
              <a:gd name="connsiteY6" fmla="*/ 2330924 h 2364304"/>
              <a:gd name="connsiteX0" fmla="*/ 8456 w 9443675"/>
              <a:gd name="connsiteY0" fmla="*/ 2330924 h 2364304"/>
              <a:gd name="connsiteX1" fmla="*/ 1910052 w 9443675"/>
              <a:gd name="connsiteY1" fmla="*/ 1569783 h 2364304"/>
              <a:gd name="connsiteX2" fmla="*/ 7387829 w 9443675"/>
              <a:gd name="connsiteY2" fmla="*/ 2269912 h 2364304"/>
              <a:gd name="connsiteX3" fmla="*/ 9437211 w 9443675"/>
              <a:gd name="connsiteY3" fmla="*/ 1725163 h 2364304"/>
              <a:gd name="connsiteX4" fmla="*/ 9443675 w 9443675"/>
              <a:gd name="connsiteY4" fmla="*/ 52955 h 2364304"/>
              <a:gd name="connsiteX5" fmla="*/ 0 w 9443675"/>
              <a:gd name="connsiteY5" fmla="*/ 0 h 2364304"/>
              <a:gd name="connsiteX6" fmla="*/ 8456 w 9443675"/>
              <a:gd name="connsiteY6" fmla="*/ 2330924 h 2364304"/>
              <a:gd name="connsiteX0" fmla="*/ 8456 w 9443675"/>
              <a:gd name="connsiteY0" fmla="*/ 2330924 h 2364304"/>
              <a:gd name="connsiteX1" fmla="*/ 1910052 w 9443675"/>
              <a:gd name="connsiteY1" fmla="*/ 1569783 h 2364304"/>
              <a:gd name="connsiteX2" fmla="*/ 7387829 w 9443675"/>
              <a:gd name="connsiteY2" fmla="*/ 2269912 h 2364304"/>
              <a:gd name="connsiteX3" fmla="*/ 9437211 w 9443675"/>
              <a:gd name="connsiteY3" fmla="*/ 1725163 h 2364304"/>
              <a:gd name="connsiteX4" fmla="*/ 9443675 w 9443675"/>
              <a:gd name="connsiteY4" fmla="*/ 52955 h 2364304"/>
              <a:gd name="connsiteX5" fmla="*/ 0 w 9443675"/>
              <a:gd name="connsiteY5" fmla="*/ 0 h 2364304"/>
              <a:gd name="connsiteX6" fmla="*/ 8456 w 9443675"/>
              <a:gd name="connsiteY6" fmla="*/ 2330924 h 2364304"/>
              <a:gd name="connsiteX0" fmla="*/ 4940 w 9443675"/>
              <a:gd name="connsiteY0" fmla="*/ 2330924 h 2364304"/>
              <a:gd name="connsiteX1" fmla="*/ 1910052 w 9443675"/>
              <a:gd name="connsiteY1" fmla="*/ 1569783 h 2364304"/>
              <a:gd name="connsiteX2" fmla="*/ 7387829 w 9443675"/>
              <a:gd name="connsiteY2" fmla="*/ 2269912 h 2364304"/>
              <a:gd name="connsiteX3" fmla="*/ 9437211 w 9443675"/>
              <a:gd name="connsiteY3" fmla="*/ 1725163 h 2364304"/>
              <a:gd name="connsiteX4" fmla="*/ 9443675 w 9443675"/>
              <a:gd name="connsiteY4" fmla="*/ 52955 h 2364304"/>
              <a:gd name="connsiteX5" fmla="*/ 0 w 9443675"/>
              <a:gd name="connsiteY5" fmla="*/ 0 h 2364304"/>
              <a:gd name="connsiteX6" fmla="*/ 4940 w 9443675"/>
              <a:gd name="connsiteY6" fmla="*/ 2330924 h 2364304"/>
              <a:gd name="connsiteX0" fmla="*/ 1424 w 9443675"/>
              <a:gd name="connsiteY0" fmla="*/ 2330924 h 2364304"/>
              <a:gd name="connsiteX1" fmla="*/ 1910052 w 9443675"/>
              <a:gd name="connsiteY1" fmla="*/ 1569783 h 2364304"/>
              <a:gd name="connsiteX2" fmla="*/ 7387829 w 9443675"/>
              <a:gd name="connsiteY2" fmla="*/ 2269912 h 2364304"/>
              <a:gd name="connsiteX3" fmla="*/ 9437211 w 9443675"/>
              <a:gd name="connsiteY3" fmla="*/ 1725163 h 2364304"/>
              <a:gd name="connsiteX4" fmla="*/ 9443675 w 9443675"/>
              <a:gd name="connsiteY4" fmla="*/ 52955 h 2364304"/>
              <a:gd name="connsiteX5" fmla="*/ 0 w 9443675"/>
              <a:gd name="connsiteY5" fmla="*/ 0 h 2364304"/>
              <a:gd name="connsiteX6" fmla="*/ 1424 w 9443675"/>
              <a:gd name="connsiteY6" fmla="*/ 2330924 h 2364304"/>
              <a:gd name="connsiteX0" fmla="*/ 1424 w 9440144"/>
              <a:gd name="connsiteY0" fmla="*/ 2330924 h 2364304"/>
              <a:gd name="connsiteX1" fmla="*/ 1910052 w 9440144"/>
              <a:gd name="connsiteY1" fmla="*/ 1569783 h 2364304"/>
              <a:gd name="connsiteX2" fmla="*/ 7387829 w 9440144"/>
              <a:gd name="connsiteY2" fmla="*/ 2269912 h 2364304"/>
              <a:gd name="connsiteX3" fmla="*/ 9437211 w 9440144"/>
              <a:gd name="connsiteY3" fmla="*/ 1725163 h 2364304"/>
              <a:gd name="connsiteX4" fmla="*/ 9426096 w 9440144"/>
              <a:gd name="connsiteY4" fmla="*/ 12505 h 2364304"/>
              <a:gd name="connsiteX5" fmla="*/ 0 w 9440144"/>
              <a:gd name="connsiteY5" fmla="*/ 0 h 2364304"/>
              <a:gd name="connsiteX6" fmla="*/ 1424 w 9440144"/>
              <a:gd name="connsiteY6" fmla="*/ 2330924 h 2364304"/>
              <a:gd name="connsiteX0" fmla="*/ 1424 w 9430565"/>
              <a:gd name="connsiteY0" fmla="*/ 2330924 h 2364304"/>
              <a:gd name="connsiteX1" fmla="*/ 1910052 w 9430565"/>
              <a:gd name="connsiteY1" fmla="*/ 1569783 h 2364304"/>
              <a:gd name="connsiteX2" fmla="*/ 7387829 w 9430565"/>
              <a:gd name="connsiteY2" fmla="*/ 2269912 h 2364304"/>
              <a:gd name="connsiteX3" fmla="*/ 9426664 w 9430565"/>
              <a:gd name="connsiteY3" fmla="*/ 1730942 h 2364304"/>
              <a:gd name="connsiteX4" fmla="*/ 9426096 w 9430565"/>
              <a:gd name="connsiteY4" fmla="*/ 12505 h 2364304"/>
              <a:gd name="connsiteX5" fmla="*/ 0 w 9430565"/>
              <a:gd name="connsiteY5" fmla="*/ 0 h 2364304"/>
              <a:gd name="connsiteX6" fmla="*/ 1424 w 9430565"/>
              <a:gd name="connsiteY6" fmla="*/ 2330924 h 2364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30565" h="2364304">
                <a:moveTo>
                  <a:pt x="1424" y="2330924"/>
                </a:moveTo>
                <a:cubicBezTo>
                  <a:pt x="319766" y="2554761"/>
                  <a:pt x="678985" y="1579952"/>
                  <a:pt x="1910052" y="1569783"/>
                </a:cubicBezTo>
                <a:cubicBezTo>
                  <a:pt x="3141119" y="1559614"/>
                  <a:pt x="6135060" y="2243052"/>
                  <a:pt x="7387829" y="2269912"/>
                </a:cubicBezTo>
                <a:cubicBezTo>
                  <a:pt x="8640598" y="2296772"/>
                  <a:pt x="9333644" y="2281107"/>
                  <a:pt x="9426664" y="1730942"/>
                </a:cubicBezTo>
                <a:cubicBezTo>
                  <a:pt x="9439700" y="1137217"/>
                  <a:pt x="9414945" y="1009328"/>
                  <a:pt x="9426096" y="12505"/>
                </a:cubicBezTo>
                <a:lnTo>
                  <a:pt x="0" y="0"/>
                </a:lnTo>
                <a:cubicBezTo>
                  <a:pt x="8114" y="759133"/>
                  <a:pt x="-2695" y="1992787"/>
                  <a:pt x="1424" y="2330924"/>
                </a:cubicBezTo>
                <a:close/>
              </a:path>
            </a:pathLst>
          </a:custGeom>
          <a:solidFill>
            <a:srgbClr val="348E90"/>
          </a:solidFill>
          <a:ln w="3175">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800" dirty="0"/>
          </a:p>
        </p:txBody>
      </p:sp>
      <p:sp>
        <p:nvSpPr>
          <p:cNvPr id="6" name="Google Shape;133;g61ca4f9afc_1_413">
            <a:extLst>
              <a:ext uri="{FF2B5EF4-FFF2-40B4-BE49-F238E27FC236}">
                <a16:creationId xmlns:a16="http://schemas.microsoft.com/office/drawing/2014/main" id="{1B86F292-1AA4-6C97-029F-987231485882}"/>
              </a:ext>
            </a:extLst>
          </p:cNvPr>
          <p:cNvSpPr/>
          <p:nvPr/>
        </p:nvSpPr>
        <p:spPr>
          <a:xfrm>
            <a:off x="4105075" y="4378540"/>
            <a:ext cx="4940649" cy="261057"/>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rgbClr val="000000"/>
              </a:buClr>
              <a:buSzPts val="1000"/>
              <a:buFont typeface="Arial"/>
              <a:buNone/>
            </a:pPr>
            <a:r>
              <a:rPr lang="en-US" sz="2400" b="1" i="0" u="none" strike="noStrike" cap="none" dirty="0">
                <a:solidFill>
                  <a:schemeClr val="bg2">
                    <a:lumMod val="75000"/>
                    <a:lumOff val="25000"/>
                  </a:schemeClr>
                </a:solidFill>
                <a:latin typeface="Raleway" pitchFamily="2" charset="0"/>
                <a:ea typeface="Calibri"/>
                <a:cs typeface="Calibri"/>
                <a:sym typeface="Calibri"/>
              </a:rPr>
              <a:t>•</a:t>
            </a:r>
            <a:r>
              <a:rPr lang="en-US" sz="1600" b="1" i="0" u="none" strike="noStrike" cap="none" dirty="0">
                <a:solidFill>
                  <a:schemeClr val="bg2">
                    <a:lumMod val="75000"/>
                    <a:lumOff val="25000"/>
                  </a:schemeClr>
                </a:solidFill>
                <a:latin typeface="Raleway" pitchFamily="2" charset="0"/>
                <a:ea typeface="Calibri"/>
                <a:cs typeface="Calibri"/>
                <a:sym typeface="Calibri"/>
              </a:rPr>
              <a:t>  NEW DELHI </a:t>
            </a:r>
            <a:r>
              <a:rPr lang="en-US" sz="2400" b="1" i="0" u="none" strike="noStrike" cap="none" dirty="0">
                <a:solidFill>
                  <a:schemeClr val="bg2">
                    <a:lumMod val="75000"/>
                    <a:lumOff val="25000"/>
                  </a:schemeClr>
                </a:solidFill>
                <a:latin typeface="Raleway" pitchFamily="2" charset="0"/>
                <a:ea typeface="Calibri"/>
                <a:cs typeface="Calibri"/>
                <a:sym typeface="Calibri"/>
              </a:rPr>
              <a:t>•</a:t>
            </a:r>
            <a:r>
              <a:rPr lang="en-US" sz="1600" b="1" i="0" u="none" strike="noStrike" cap="none" dirty="0">
                <a:solidFill>
                  <a:schemeClr val="bg2">
                    <a:lumMod val="75000"/>
                    <a:lumOff val="25000"/>
                  </a:schemeClr>
                </a:solidFill>
                <a:latin typeface="Raleway" pitchFamily="2" charset="0"/>
                <a:ea typeface="Calibri"/>
                <a:cs typeface="Calibri"/>
                <a:sym typeface="Calibri"/>
              </a:rPr>
              <a:t>  BANGALORE  </a:t>
            </a:r>
            <a:r>
              <a:rPr lang="en-US" sz="2400" b="1" i="0" u="none" strike="noStrike" cap="none" dirty="0">
                <a:solidFill>
                  <a:schemeClr val="bg2">
                    <a:lumMod val="75000"/>
                    <a:lumOff val="25000"/>
                  </a:schemeClr>
                </a:solidFill>
                <a:latin typeface="Raleway" pitchFamily="2" charset="0"/>
                <a:ea typeface="Calibri"/>
                <a:cs typeface="Calibri"/>
                <a:sym typeface="Calibri"/>
              </a:rPr>
              <a:t>•</a:t>
            </a:r>
            <a:r>
              <a:rPr lang="en-US" sz="1600" b="1" i="0" u="none" strike="noStrike" cap="none" dirty="0">
                <a:solidFill>
                  <a:schemeClr val="bg2">
                    <a:lumMod val="75000"/>
                    <a:lumOff val="25000"/>
                  </a:schemeClr>
                </a:solidFill>
                <a:latin typeface="Raleway" pitchFamily="2" charset="0"/>
                <a:ea typeface="Calibri"/>
                <a:cs typeface="Calibri"/>
                <a:sym typeface="Calibri"/>
              </a:rPr>
              <a:t> UNITED STATES  </a:t>
            </a:r>
          </a:p>
        </p:txBody>
      </p:sp>
      <p:sp>
        <p:nvSpPr>
          <p:cNvPr id="7" name="Rectangle 6">
            <a:extLst>
              <a:ext uri="{FF2B5EF4-FFF2-40B4-BE49-F238E27FC236}">
                <a16:creationId xmlns:a16="http://schemas.microsoft.com/office/drawing/2014/main" id="{E2DA6A14-BE07-7213-405D-4CA2EBA1A206}"/>
              </a:ext>
            </a:extLst>
          </p:cNvPr>
          <p:cNvSpPr/>
          <p:nvPr/>
        </p:nvSpPr>
        <p:spPr>
          <a:xfrm>
            <a:off x="210904" y="4766797"/>
            <a:ext cx="8640306" cy="369332"/>
          </a:xfrm>
          <a:prstGeom prst="rect">
            <a:avLst/>
          </a:prstGeom>
        </p:spPr>
        <p:txBody>
          <a:bodyPr wrap="square">
            <a:spAutoFit/>
          </a:bodyPr>
          <a:lstStyle/>
          <a:p>
            <a:r>
              <a:rPr lang="en-IN" sz="900" b="1" i="0" u="none" strike="noStrike" dirty="0">
                <a:solidFill>
                  <a:schemeClr val="bg1"/>
                </a:solidFill>
                <a:effectLst/>
                <a:latin typeface="Calibri" panose="020F0502020204030204" pitchFamily="34" charset="0"/>
                <a:cs typeface="Calibri" panose="020F0502020204030204" pitchFamily="34" charset="0"/>
              </a:rPr>
              <a:t>Disclaimer:</a:t>
            </a:r>
            <a:r>
              <a:rPr lang="en-IN" sz="900" b="0" i="0" u="none" strike="noStrike" dirty="0">
                <a:solidFill>
                  <a:schemeClr val="bg1"/>
                </a:solidFill>
                <a:effectLst/>
                <a:latin typeface="Calibri" panose="020F0502020204030204" pitchFamily="34" charset="0"/>
                <a:cs typeface="Calibri" panose="020F0502020204030204" pitchFamily="34" charset="0"/>
              </a:rPr>
              <a:t> The information produced in this document is proprietor knowledge of ALabs AI Private Limited, dba </a:t>
            </a:r>
            <a:r>
              <a:rPr lang="en-IN" sz="900" b="0" i="0" u="none" strike="noStrike" dirty="0" err="1">
                <a:solidFill>
                  <a:schemeClr val="bg1"/>
                </a:solidFill>
                <a:effectLst/>
                <a:latin typeface="Calibri" panose="020F0502020204030204" pitchFamily="34" charset="0"/>
                <a:cs typeface="Calibri" panose="020F0502020204030204" pitchFamily="34" charset="0"/>
              </a:rPr>
              <a:t>ScaletrixAI</a:t>
            </a:r>
            <a:r>
              <a:rPr lang="en-IN" sz="900" b="0" i="0" u="none" strike="noStrike" dirty="0">
                <a:solidFill>
                  <a:schemeClr val="bg1"/>
                </a:solidFill>
                <a:effectLst/>
                <a:latin typeface="Calibri" panose="020F0502020204030204" pitchFamily="34" charset="0"/>
                <a:cs typeface="Calibri" panose="020F0502020204030204" pitchFamily="34" charset="0"/>
              </a:rPr>
              <a:t>,  ©, 2017-2023 Unauthorized use or duplication of this material or any part of this material, including data, in any form without explicit and written permission will attract legal action</a:t>
            </a:r>
            <a:endParaRPr lang="en-GB" sz="900" kern="1200" dirty="0">
              <a:solidFill>
                <a:schemeClr val="bg1"/>
              </a:solidFill>
              <a:effectLst/>
              <a:latin typeface="Calibri" panose="020F0502020204030204" pitchFamily="34" charset="0"/>
              <a:ea typeface="+mn-ea"/>
              <a:cs typeface="Calibri" panose="020F0502020204030204" pitchFamily="34" charset="0"/>
            </a:endParaRPr>
          </a:p>
        </p:txBody>
      </p:sp>
      <p:pic>
        <p:nvPicPr>
          <p:cNvPr id="8" name="Picture 7">
            <a:extLst>
              <a:ext uri="{FF2B5EF4-FFF2-40B4-BE49-F238E27FC236}">
                <a16:creationId xmlns:a16="http://schemas.microsoft.com/office/drawing/2014/main" id="{A9B28688-2EB4-2123-29C3-E4FD02DA4DBE}"/>
              </a:ext>
            </a:extLst>
          </p:cNvPr>
          <p:cNvPicPr>
            <a:picLocks noChangeAspect="1"/>
          </p:cNvPicPr>
          <p:nvPr/>
        </p:nvPicPr>
        <p:blipFill rotWithShape="1">
          <a:blip r:embed="rId2"/>
          <a:srcRect l="7158" t="10561" r="8984" b="14075"/>
          <a:stretch/>
        </p:blipFill>
        <p:spPr>
          <a:xfrm>
            <a:off x="135178" y="168923"/>
            <a:ext cx="2677768" cy="714447"/>
          </a:xfrm>
          <a:prstGeom prst="rect">
            <a:avLst/>
          </a:prstGeom>
        </p:spPr>
      </p:pic>
      <p:pic>
        <p:nvPicPr>
          <p:cNvPr id="9" name="Picture 8" descr="A hand shaking with a circuit board&#10;&#10;Description automatically generated">
            <a:extLst>
              <a:ext uri="{FF2B5EF4-FFF2-40B4-BE49-F238E27FC236}">
                <a16:creationId xmlns:a16="http://schemas.microsoft.com/office/drawing/2014/main" id="{E40CF6E5-4E72-534F-61DB-10D6B6744243}"/>
              </a:ext>
            </a:extLst>
          </p:cNvPr>
          <p:cNvPicPr>
            <a:picLocks noChangeAspect="1"/>
          </p:cNvPicPr>
          <p:nvPr/>
        </p:nvPicPr>
        <p:blipFill>
          <a:blip r:embed="rId3"/>
          <a:stretch>
            <a:fillRect/>
          </a:stretch>
        </p:blipFill>
        <p:spPr>
          <a:xfrm>
            <a:off x="368569" y="1526421"/>
            <a:ext cx="4027266" cy="2265337"/>
          </a:xfrm>
          <a:prstGeom prst="rect">
            <a:avLst/>
          </a:prstGeom>
          <a:effectLst>
            <a:softEdge rad="203200"/>
          </a:effectLst>
        </p:spPr>
      </p:pic>
      <p:sp>
        <p:nvSpPr>
          <p:cNvPr id="11" name="TextBox 10">
            <a:extLst>
              <a:ext uri="{FF2B5EF4-FFF2-40B4-BE49-F238E27FC236}">
                <a16:creationId xmlns:a16="http://schemas.microsoft.com/office/drawing/2014/main" id="{65A17843-D261-8EFC-118D-00F0D03E98B6}"/>
              </a:ext>
            </a:extLst>
          </p:cNvPr>
          <p:cNvSpPr txBox="1"/>
          <p:nvPr/>
        </p:nvSpPr>
        <p:spPr>
          <a:xfrm>
            <a:off x="2167889" y="3939417"/>
            <a:ext cx="6969627" cy="400110"/>
          </a:xfrm>
          <a:prstGeom prst="rect">
            <a:avLst/>
          </a:prstGeom>
          <a:noFill/>
        </p:spPr>
        <p:txBody>
          <a:bodyPr wrap="square" rtlCol="0">
            <a:noAutofit/>
          </a:bodyPr>
          <a:lstStyle/>
          <a:p>
            <a:pPr marL="0" marR="0" lvl="0" indent="0" algn="r" defTabSz="914355" rtl="0" eaLnBrk="1" fontAlgn="auto" latinLnBrk="0" hangingPunct="1">
              <a:lnSpc>
                <a:spcPct val="100000"/>
              </a:lnSpc>
              <a:spcBef>
                <a:spcPts val="0"/>
              </a:spcBef>
              <a:spcAft>
                <a:spcPts val="0"/>
              </a:spcAft>
              <a:buClr>
                <a:srgbClr val="000000"/>
              </a:buClr>
              <a:buSzTx/>
              <a:buFont typeface="Arial"/>
              <a:buNone/>
              <a:tabLst/>
              <a:defRPr/>
            </a:pPr>
            <a:r>
              <a:rPr lang="en-IN" sz="2001" b="1" dirty="0">
                <a:solidFill>
                  <a:schemeClr val="tx1"/>
                </a:solidFill>
                <a:latin typeface="Raleway" pitchFamily="2" charset="0"/>
                <a:ea typeface="Raleway"/>
                <a:cs typeface="Raleway"/>
                <a:sym typeface="Raleway"/>
              </a:rPr>
              <a:t>Unleash Growth with Digital Transformation &amp; Analytics</a:t>
            </a:r>
          </a:p>
        </p:txBody>
      </p:sp>
      <p:pic>
        <p:nvPicPr>
          <p:cNvPr id="5" name="Picture 4">
            <a:extLst>
              <a:ext uri="{FF2B5EF4-FFF2-40B4-BE49-F238E27FC236}">
                <a16:creationId xmlns:a16="http://schemas.microsoft.com/office/drawing/2014/main" id="{A2304372-7439-DD33-9CB7-28CBD059919F}"/>
              </a:ext>
            </a:extLst>
          </p:cNvPr>
          <p:cNvPicPr>
            <a:picLocks noChangeAspect="1"/>
          </p:cNvPicPr>
          <p:nvPr/>
        </p:nvPicPr>
        <p:blipFill>
          <a:blip r:embed="rId4"/>
          <a:stretch>
            <a:fillRect/>
          </a:stretch>
        </p:blipFill>
        <p:spPr>
          <a:xfrm>
            <a:off x="4664868" y="2353536"/>
            <a:ext cx="4210050" cy="952500"/>
          </a:xfrm>
          <a:prstGeom prst="rect">
            <a:avLst/>
          </a:prstGeom>
        </p:spPr>
      </p:pic>
    </p:spTree>
    <p:extLst>
      <p:ext uri="{BB962C8B-B14F-4D97-AF65-F5344CB8AC3E}">
        <p14:creationId xmlns:p14="http://schemas.microsoft.com/office/powerpoint/2010/main" val="540285913"/>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44"/>
        <p:cNvGrpSpPr/>
        <p:nvPr/>
      </p:nvGrpSpPr>
      <p:grpSpPr>
        <a:xfrm>
          <a:off x="0" y="0"/>
          <a:ext cx="0" cy="0"/>
          <a:chOff x="0" y="0"/>
          <a:chExt cx="0" cy="0"/>
        </a:xfrm>
      </p:grpSpPr>
      <p:sp>
        <p:nvSpPr>
          <p:cNvPr id="46" name="Google Shape;46;p7"/>
          <p:cNvSpPr txBox="1">
            <a:spLocks noGrp="1"/>
          </p:cNvSpPr>
          <p:nvPr>
            <p:ph type="body" idx="1"/>
          </p:nvPr>
        </p:nvSpPr>
        <p:spPr>
          <a:xfrm>
            <a:off x="311700" y="1254627"/>
            <a:ext cx="2808000" cy="3179400"/>
          </a:xfrm>
          <a:prstGeom prst="rect">
            <a:avLst/>
          </a:prstGeom>
        </p:spPr>
        <p:txBody>
          <a:bodyPr spcFirstLastPara="1" wrap="square" lIns="91425" tIns="91425" rIns="91425" bIns="91425" anchor="t" anchorCtr="0">
            <a:normAutofit/>
          </a:bodyPr>
          <a:lstStyle>
            <a:lvl1pPr marL="457178" lvl="0" indent="-304786">
              <a:spcBef>
                <a:spcPts val="0"/>
              </a:spcBef>
              <a:spcAft>
                <a:spcPts val="0"/>
              </a:spcAft>
              <a:buSzPts val="1200"/>
              <a:buChar char="●"/>
              <a:defRPr sz="1000">
                <a:latin typeface="Calibri" panose="020F0502020204030204" pitchFamily="34" charset="0"/>
                <a:cs typeface="Calibri" panose="020F0502020204030204" pitchFamily="34" charset="0"/>
              </a:defRPr>
            </a:lvl1pPr>
            <a:lvl2pPr marL="914355" lvl="1" indent="-304786">
              <a:spcBef>
                <a:spcPts val="0"/>
              </a:spcBef>
              <a:spcAft>
                <a:spcPts val="0"/>
              </a:spcAft>
              <a:buSzPts val="1200"/>
              <a:buChar char="○"/>
              <a:defRPr sz="1200"/>
            </a:lvl2pPr>
            <a:lvl3pPr marL="1371532" lvl="2" indent="-304786">
              <a:spcBef>
                <a:spcPts val="0"/>
              </a:spcBef>
              <a:spcAft>
                <a:spcPts val="0"/>
              </a:spcAft>
              <a:buSzPts val="1200"/>
              <a:buChar char="■"/>
              <a:defRPr sz="1200"/>
            </a:lvl3pPr>
            <a:lvl4pPr marL="1828709" lvl="3" indent="-304786">
              <a:spcBef>
                <a:spcPts val="0"/>
              </a:spcBef>
              <a:spcAft>
                <a:spcPts val="0"/>
              </a:spcAft>
              <a:buSzPts val="1200"/>
              <a:buChar char="●"/>
              <a:defRPr sz="1200"/>
            </a:lvl4pPr>
            <a:lvl5pPr marL="2285886" lvl="4" indent="-304786">
              <a:spcBef>
                <a:spcPts val="0"/>
              </a:spcBef>
              <a:spcAft>
                <a:spcPts val="0"/>
              </a:spcAft>
              <a:buSzPts val="1200"/>
              <a:buChar char="○"/>
              <a:defRPr sz="1200"/>
            </a:lvl5pPr>
            <a:lvl6pPr marL="2743064" lvl="5" indent="-304786">
              <a:spcBef>
                <a:spcPts val="0"/>
              </a:spcBef>
              <a:spcAft>
                <a:spcPts val="0"/>
              </a:spcAft>
              <a:buSzPts val="1200"/>
              <a:buChar char="■"/>
              <a:defRPr sz="1200"/>
            </a:lvl6pPr>
            <a:lvl7pPr marL="3200240" lvl="6" indent="-304786">
              <a:spcBef>
                <a:spcPts val="0"/>
              </a:spcBef>
              <a:spcAft>
                <a:spcPts val="0"/>
              </a:spcAft>
              <a:buSzPts val="1200"/>
              <a:buChar char="●"/>
              <a:defRPr sz="1200"/>
            </a:lvl7pPr>
            <a:lvl8pPr marL="3657418" lvl="7" indent="-304786">
              <a:spcBef>
                <a:spcPts val="0"/>
              </a:spcBef>
              <a:spcAft>
                <a:spcPts val="0"/>
              </a:spcAft>
              <a:buSzPts val="1200"/>
              <a:buChar char="○"/>
              <a:defRPr sz="1200"/>
            </a:lvl8pPr>
            <a:lvl9pPr marL="4114595" lvl="8" indent="-304786">
              <a:spcBef>
                <a:spcPts val="0"/>
              </a:spcBef>
              <a:spcAft>
                <a:spcPts val="0"/>
              </a:spcAft>
              <a:buSzPts val="1200"/>
              <a:buChar char="■"/>
              <a:defRPr sz="1200"/>
            </a:lvl9pPr>
          </a:lstStyle>
          <a:p>
            <a:endParaRPr dirty="0"/>
          </a:p>
        </p:txBody>
      </p:sp>
      <p:sp>
        <p:nvSpPr>
          <p:cNvPr id="5" name="Google Shape;45;p7">
            <a:extLst>
              <a:ext uri="{FF2B5EF4-FFF2-40B4-BE49-F238E27FC236}">
                <a16:creationId xmlns:a16="http://schemas.microsoft.com/office/drawing/2014/main" id="{482C3779-B2BB-CEE4-3E2C-334B9C6C7D8A}"/>
              </a:ext>
            </a:extLst>
          </p:cNvPr>
          <p:cNvSpPr txBox="1">
            <a:spLocks noGrp="1"/>
          </p:cNvSpPr>
          <p:nvPr>
            <p:ph type="title"/>
          </p:nvPr>
        </p:nvSpPr>
        <p:spPr>
          <a:xfrm>
            <a:off x="302398" y="0"/>
            <a:ext cx="8006400" cy="853200"/>
          </a:xfrm>
          <a:prstGeom prst="rect">
            <a:avLst/>
          </a:prstGeom>
        </p:spPr>
        <p:txBody>
          <a:bodyPr spcFirstLastPara="1" wrap="square" lIns="91425" tIns="91425" rIns="91425" bIns="91425" anchor="ctr" anchorCtr="0">
            <a:noAutofit/>
          </a:bodyPr>
          <a:lstStyle>
            <a:lvl1pPr lvl="0">
              <a:spcBef>
                <a:spcPts val="0"/>
              </a:spcBef>
              <a:spcAft>
                <a:spcPts val="0"/>
              </a:spcAft>
              <a:buSzPts val="2400"/>
              <a:buNone/>
              <a:defRPr sz="2200">
                <a:solidFill>
                  <a:schemeClr val="tx1"/>
                </a:solidFill>
                <a:latin typeface="Raleway" pitchFamily="2" charset="0"/>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dirty="0"/>
          </a:p>
        </p:txBody>
      </p:sp>
      <p:sp>
        <p:nvSpPr>
          <p:cNvPr id="7" name="Slide Number Placeholder 5">
            <a:extLst>
              <a:ext uri="{FF2B5EF4-FFF2-40B4-BE49-F238E27FC236}">
                <a16:creationId xmlns:a16="http://schemas.microsoft.com/office/drawing/2014/main" id="{E53AC460-69CA-8F48-E3C8-414742235405}"/>
              </a:ext>
            </a:extLst>
          </p:cNvPr>
          <p:cNvSpPr>
            <a:spLocks noGrp="1"/>
          </p:cNvSpPr>
          <p:nvPr>
            <p:ph type="sldNum" sz="quarter" idx="12"/>
          </p:nvPr>
        </p:nvSpPr>
        <p:spPr>
          <a:xfrm>
            <a:off x="8492931" y="4810836"/>
            <a:ext cx="548700" cy="266454"/>
          </a:xfrm>
          <a:prstGeom prst="rect">
            <a:avLst/>
          </a:prstGeom>
        </p:spPr>
        <p:txBody>
          <a:bodyPr/>
          <a:lstStyle>
            <a:lvl1pPr>
              <a:defRPr>
                <a:latin typeface="Raleway" pitchFamily="2" charset="0"/>
              </a:defRPr>
            </a:lvl1pPr>
          </a:lstStyle>
          <a:p>
            <a:fld id="{66B530E6-33B2-49CF-A736-7C25316E718C}" type="slidenum">
              <a:rPr lang="en-US" smtClean="0"/>
              <a:pPr/>
              <a:t>‹#›</a:t>
            </a:fld>
            <a:endParaRPr lang="en-US" dirty="0"/>
          </a:p>
        </p:txBody>
      </p:sp>
      <p:pic>
        <p:nvPicPr>
          <p:cNvPr id="8" name="Picture 7">
            <a:extLst>
              <a:ext uri="{FF2B5EF4-FFF2-40B4-BE49-F238E27FC236}">
                <a16:creationId xmlns:a16="http://schemas.microsoft.com/office/drawing/2014/main" id="{2FAE2BEA-DAE3-C338-7ADD-C99D55298DDA}"/>
              </a:ext>
            </a:extLst>
          </p:cNvPr>
          <p:cNvPicPr>
            <a:picLocks noChangeAspect="1"/>
          </p:cNvPicPr>
          <p:nvPr/>
        </p:nvPicPr>
        <p:blipFill rotWithShape="1">
          <a:blip r:embed="rId2"/>
          <a:srcRect t="14381" b="10083"/>
          <a:stretch/>
        </p:blipFill>
        <p:spPr>
          <a:xfrm>
            <a:off x="-10478" y="4778375"/>
            <a:ext cx="1629531" cy="365127"/>
          </a:xfrm>
          <a:prstGeom prst="rect">
            <a:avLst/>
          </a:prstGeom>
        </p:spPr>
      </p:pic>
    </p:spTree>
    <p:extLst>
      <p:ext uri="{BB962C8B-B14F-4D97-AF65-F5344CB8AC3E}">
        <p14:creationId xmlns:p14="http://schemas.microsoft.com/office/powerpoint/2010/main" val="12865456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32.xml"/><Relationship Id="rId13" Type="http://schemas.openxmlformats.org/officeDocument/2006/relationships/slideLayout" Target="../slideLayouts/slideLayout137.xml"/><Relationship Id="rId18" Type="http://schemas.openxmlformats.org/officeDocument/2006/relationships/slideLayout" Target="../slideLayouts/slideLayout142.xml"/><Relationship Id="rId3" Type="http://schemas.openxmlformats.org/officeDocument/2006/relationships/slideLayout" Target="../slideLayouts/slideLayout127.xml"/><Relationship Id="rId21" Type="http://schemas.openxmlformats.org/officeDocument/2006/relationships/theme" Target="../theme/theme10.xml"/><Relationship Id="rId7" Type="http://schemas.openxmlformats.org/officeDocument/2006/relationships/slideLayout" Target="../slideLayouts/slideLayout131.xml"/><Relationship Id="rId12" Type="http://schemas.openxmlformats.org/officeDocument/2006/relationships/slideLayout" Target="../slideLayouts/slideLayout136.xml"/><Relationship Id="rId17" Type="http://schemas.openxmlformats.org/officeDocument/2006/relationships/slideLayout" Target="../slideLayouts/slideLayout141.xml"/><Relationship Id="rId2" Type="http://schemas.openxmlformats.org/officeDocument/2006/relationships/slideLayout" Target="../slideLayouts/slideLayout126.xml"/><Relationship Id="rId16" Type="http://schemas.openxmlformats.org/officeDocument/2006/relationships/slideLayout" Target="../slideLayouts/slideLayout140.xml"/><Relationship Id="rId20" Type="http://schemas.openxmlformats.org/officeDocument/2006/relationships/slideLayout" Target="../slideLayouts/slideLayout144.xml"/><Relationship Id="rId1" Type="http://schemas.openxmlformats.org/officeDocument/2006/relationships/slideLayout" Target="../slideLayouts/slideLayout125.xml"/><Relationship Id="rId6" Type="http://schemas.openxmlformats.org/officeDocument/2006/relationships/slideLayout" Target="../slideLayouts/slideLayout130.xml"/><Relationship Id="rId11" Type="http://schemas.openxmlformats.org/officeDocument/2006/relationships/slideLayout" Target="../slideLayouts/slideLayout135.xml"/><Relationship Id="rId5" Type="http://schemas.openxmlformats.org/officeDocument/2006/relationships/slideLayout" Target="../slideLayouts/slideLayout129.xml"/><Relationship Id="rId15" Type="http://schemas.openxmlformats.org/officeDocument/2006/relationships/slideLayout" Target="../slideLayouts/slideLayout139.xml"/><Relationship Id="rId10" Type="http://schemas.openxmlformats.org/officeDocument/2006/relationships/slideLayout" Target="../slideLayouts/slideLayout134.xml"/><Relationship Id="rId19" Type="http://schemas.openxmlformats.org/officeDocument/2006/relationships/slideLayout" Target="../slideLayouts/slideLayout143.xml"/><Relationship Id="rId4" Type="http://schemas.openxmlformats.org/officeDocument/2006/relationships/slideLayout" Target="../slideLayouts/slideLayout128.xml"/><Relationship Id="rId9" Type="http://schemas.openxmlformats.org/officeDocument/2006/relationships/slideLayout" Target="../slideLayouts/slideLayout133.xml"/><Relationship Id="rId14" Type="http://schemas.openxmlformats.org/officeDocument/2006/relationships/slideLayout" Target="../slideLayouts/slideLayout13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image" Target="../media/image7.png"/><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theme" Target="../theme/theme2.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slideLayout" Target="../slideLayouts/slideLayout37.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5" Type="http://schemas.openxmlformats.org/officeDocument/2006/relationships/image" Target="../media/image1.png"/><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5.xml"/><Relationship Id="rId3" Type="http://schemas.openxmlformats.org/officeDocument/2006/relationships/slideLayout" Target="../slideLayouts/slideLayout40.xml"/><Relationship Id="rId7" Type="http://schemas.openxmlformats.org/officeDocument/2006/relationships/slideLayout" Target="../slideLayouts/slideLayout44.xml"/><Relationship Id="rId12" Type="http://schemas.openxmlformats.org/officeDocument/2006/relationships/theme" Target="../theme/theme4.xml"/><Relationship Id="rId2" Type="http://schemas.openxmlformats.org/officeDocument/2006/relationships/slideLayout" Target="../slideLayouts/slideLayout39.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5" Type="http://schemas.openxmlformats.org/officeDocument/2006/relationships/slideLayout" Target="../slideLayouts/slideLayout42.xml"/><Relationship Id="rId10" Type="http://schemas.openxmlformats.org/officeDocument/2006/relationships/slideLayout" Target="../slideLayouts/slideLayout47.xml"/><Relationship Id="rId4" Type="http://schemas.openxmlformats.org/officeDocument/2006/relationships/slideLayout" Target="../slideLayouts/slideLayout41.xml"/><Relationship Id="rId9" Type="http://schemas.openxmlformats.org/officeDocument/2006/relationships/slideLayout" Target="../slideLayouts/slideLayout46.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slideLayout" Target="../slideLayouts/slideLayout61.xml"/><Relationship Id="rId18" Type="http://schemas.openxmlformats.org/officeDocument/2006/relationships/slideLayout" Target="../slideLayouts/slideLayout66.xml"/><Relationship Id="rId3" Type="http://schemas.openxmlformats.org/officeDocument/2006/relationships/slideLayout" Target="../slideLayouts/slideLayout51.xml"/><Relationship Id="rId21" Type="http://schemas.openxmlformats.org/officeDocument/2006/relationships/theme" Target="../theme/theme5.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17" Type="http://schemas.openxmlformats.org/officeDocument/2006/relationships/slideLayout" Target="../slideLayouts/slideLayout65.xml"/><Relationship Id="rId2" Type="http://schemas.openxmlformats.org/officeDocument/2006/relationships/slideLayout" Target="../slideLayouts/slideLayout50.xml"/><Relationship Id="rId16" Type="http://schemas.openxmlformats.org/officeDocument/2006/relationships/slideLayout" Target="../slideLayouts/slideLayout64.xml"/><Relationship Id="rId20" Type="http://schemas.openxmlformats.org/officeDocument/2006/relationships/slideLayout" Target="../slideLayouts/slideLayout68.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5" Type="http://schemas.openxmlformats.org/officeDocument/2006/relationships/slideLayout" Target="../slideLayouts/slideLayout63.xml"/><Relationship Id="rId10" Type="http://schemas.openxmlformats.org/officeDocument/2006/relationships/slideLayout" Target="../slideLayouts/slideLayout58.xml"/><Relationship Id="rId19" Type="http://schemas.openxmlformats.org/officeDocument/2006/relationships/slideLayout" Target="../slideLayouts/slideLayout67.xml"/><Relationship Id="rId4" Type="http://schemas.openxmlformats.org/officeDocument/2006/relationships/slideLayout" Target="../slideLayouts/slideLayout52.xml"/><Relationship Id="rId9" Type="http://schemas.openxmlformats.org/officeDocument/2006/relationships/slideLayout" Target="../slideLayouts/slideLayout57.xml"/><Relationship Id="rId14" Type="http://schemas.openxmlformats.org/officeDocument/2006/relationships/slideLayout" Target="../slideLayouts/slideLayout62.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71.xml"/><Relationship Id="rId2" Type="http://schemas.openxmlformats.org/officeDocument/2006/relationships/slideLayout" Target="../slideLayouts/slideLayout70.xml"/><Relationship Id="rId1" Type="http://schemas.openxmlformats.org/officeDocument/2006/relationships/slideLayout" Target="../slideLayouts/slideLayout69.xml"/><Relationship Id="rId5" Type="http://schemas.openxmlformats.org/officeDocument/2006/relationships/theme" Target="../theme/theme6.xml"/><Relationship Id="rId4" Type="http://schemas.openxmlformats.org/officeDocument/2006/relationships/slideLayout" Target="../slideLayouts/slideLayout72.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80.xml"/><Relationship Id="rId13" Type="http://schemas.openxmlformats.org/officeDocument/2006/relationships/slideLayout" Target="../slideLayouts/slideLayout85.xml"/><Relationship Id="rId3" Type="http://schemas.openxmlformats.org/officeDocument/2006/relationships/slideLayout" Target="../slideLayouts/slideLayout75.xml"/><Relationship Id="rId7" Type="http://schemas.openxmlformats.org/officeDocument/2006/relationships/slideLayout" Target="../slideLayouts/slideLayout79.xml"/><Relationship Id="rId12" Type="http://schemas.openxmlformats.org/officeDocument/2006/relationships/slideLayout" Target="../slideLayouts/slideLayout84.xml"/><Relationship Id="rId2" Type="http://schemas.openxmlformats.org/officeDocument/2006/relationships/slideLayout" Target="../slideLayouts/slideLayout74.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slideLayout" Target="../slideLayouts/slideLayout83.xml"/><Relationship Id="rId5" Type="http://schemas.openxmlformats.org/officeDocument/2006/relationships/slideLayout" Target="../slideLayouts/slideLayout77.xml"/><Relationship Id="rId15" Type="http://schemas.openxmlformats.org/officeDocument/2006/relationships/image" Target="../media/image1.png"/><Relationship Id="rId10" Type="http://schemas.openxmlformats.org/officeDocument/2006/relationships/slideLayout" Target="../slideLayouts/slideLayout82.xml"/><Relationship Id="rId4" Type="http://schemas.openxmlformats.org/officeDocument/2006/relationships/slideLayout" Target="../slideLayouts/slideLayout76.xml"/><Relationship Id="rId9" Type="http://schemas.openxmlformats.org/officeDocument/2006/relationships/slideLayout" Target="../slideLayouts/slideLayout81.xml"/><Relationship Id="rId14"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93.xml"/><Relationship Id="rId13" Type="http://schemas.openxmlformats.org/officeDocument/2006/relationships/slideLayout" Target="../slideLayouts/slideLayout98.xml"/><Relationship Id="rId18" Type="http://schemas.openxmlformats.org/officeDocument/2006/relationships/slideLayout" Target="../slideLayouts/slideLayout103.xml"/><Relationship Id="rId3" Type="http://schemas.openxmlformats.org/officeDocument/2006/relationships/slideLayout" Target="../slideLayouts/slideLayout88.xml"/><Relationship Id="rId21" Type="http://schemas.openxmlformats.org/officeDocument/2006/relationships/theme" Target="../theme/theme8.xml"/><Relationship Id="rId7" Type="http://schemas.openxmlformats.org/officeDocument/2006/relationships/slideLayout" Target="../slideLayouts/slideLayout92.xml"/><Relationship Id="rId12" Type="http://schemas.openxmlformats.org/officeDocument/2006/relationships/slideLayout" Target="../slideLayouts/slideLayout97.xml"/><Relationship Id="rId17" Type="http://schemas.openxmlformats.org/officeDocument/2006/relationships/slideLayout" Target="../slideLayouts/slideLayout102.xml"/><Relationship Id="rId2" Type="http://schemas.openxmlformats.org/officeDocument/2006/relationships/slideLayout" Target="../slideLayouts/slideLayout87.xml"/><Relationship Id="rId16" Type="http://schemas.openxmlformats.org/officeDocument/2006/relationships/slideLayout" Target="../slideLayouts/slideLayout101.xml"/><Relationship Id="rId20" Type="http://schemas.openxmlformats.org/officeDocument/2006/relationships/slideLayout" Target="../slideLayouts/slideLayout105.xml"/><Relationship Id="rId1" Type="http://schemas.openxmlformats.org/officeDocument/2006/relationships/slideLayout" Target="../slideLayouts/slideLayout86.xml"/><Relationship Id="rId6" Type="http://schemas.openxmlformats.org/officeDocument/2006/relationships/slideLayout" Target="../slideLayouts/slideLayout91.xml"/><Relationship Id="rId11" Type="http://schemas.openxmlformats.org/officeDocument/2006/relationships/slideLayout" Target="../slideLayouts/slideLayout96.xml"/><Relationship Id="rId5" Type="http://schemas.openxmlformats.org/officeDocument/2006/relationships/slideLayout" Target="../slideLayouts/slideLayout90.xml"/><Relationship Id="rId15" Type="http://schemas.openxmlformats.org/officeDocument/2006/relationships/slideLayout" Target="../slideLayouts/slideLayout100.xml"/><Relationship Id="rId10" Type="http://schemas.openxmlformats.org/officeDocument/2006/relationships/slideLayout" Target="../slideLayouts/slideLayout95.xml"/><Relationship Id="rId19" Type="http://schemas.openxmlformats.org/officeDocument/2006/relationships/slideLayout" Target="../slideLayouts/slideLayout104.xml"/><Relationship Id="rId4" Type="http://schemas.openxmlformats.org/officeDocument/2006/relationships/slideLayout" Target="../slideLayouts/slideLayout89.xml"/><Relationship Id="rId9" Type="http://schemas.openxmlformats.org/officeDocument/2006/relationships/slideLayout" Target="../slideLayouts/slideLayout94.xml"/><Relationship Id="rId14" Type="http://schemas.openxmlformats.org/officeDocument/2006/relationships/slideLayout" Target="../slideLayouts/slideLayout99.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13.xml"/><Relationship Id="rId13" Type="http://schemas.openxmlformats.org/officeDocument/2006/relationships/slideLayout" Target="../slideLayouts/slideLayout118.xml"/><Relationship Id="rId18" Type="http://schemas.openxmlformats.org/officeDocument/2006/relationships/slideLayout" Target="../slideLayouts/slideLayout123.xml"/><Relationship Id="rId3" Type="http://schemas.openxmlformats.org/officeDocument/2006/relationships/slideLayout" Target="../slideLayouts/slideLayout108.xml"/><Relationship Id="rId7" Type="http://schemas.openxmlformats.org/officeDocument/2006/relationships/slideLayout" Target="../slideLayouts/slideLayout112.xml"/><Relationship Id="rId12" Type="http://schemas.openxmlformats.org/officeDocument/2006/relationships/slideLayout" Target="../slideLayouts/slideLayout117.xml"/><Relationship Id="rId17" Type="http://schemas.openxmlformats.org/officeDocument/2006/relationships/slideLayout" Target="../slideLayouts/slideLayout122.xml"/><Relationship Id="rId2" Type="http://schemas.openxmlformats.org/officeDocument/2006/relationships/slideLayout" Target="../slideLayouts/slideLayout107.xml"/><Relationship Id="rId16" Type="http://schemas.openxmlformats.org/officeDocument/2006/relationships/slideLayout" Target="../slideLayouts/slideLayout121.xml"/><Relationship Id="rId20" Type="http://schemas.openxmlformats.org/officeDocument/2006/relationships/theme" Target="../theme/theme9.xml"/><Relationship Id="rId1" Type="http://schemas.openxmlformats.org/officeDocument/2006/relationships/slideLayout" Target="../slideLayouts/slideLayout106.xml"/><Relationship Id="rId6" Type="http://schemas.openxmlformats.org/officeDocument/2006/relationships/slideLayout" Target="../slideLayouts/slideLayout111.xml"/><Relationship Id="rId11" Type="http://schemas.openxmlformats.org/officeDocument/2006/relationships/slideLayout" Target="../slideLayouts/slideLayout116.xml"/><Relationship Id="rId5" Type="http://schemas.openxmlformats.org/officeDocument/2006/relationships/slideLayout" Target="../slideLayouts/slideLayout110.xml"/><Relationship Id="rId15" Type="http://schemas.openxmlformats.org/officeDocument/2006/relationships/slideLayout" Target="../slideLayouts/slideLayout120.xml"/><Relationship Id="rId10" Type="http://schemas.openxmlformats.org/officeDocument/2006/relationships/slideLayout" Target="../slideLayouts/slideLayout115.xml"/><Relationship Id="rId19" Type="http://schemas.openxmlformats.org/officeDocument/2006/relationships/slideLayout" Target="../slideLayouts/slideLayout124.xml"/><Relationship Id="rId4" Type="http://schemas.openxmlformats.org/officeDocument/2006/relationships/slideLayout" Target="../slideLayouts/slideLayout109.xml"/><Relationship Id="rId9" Type="http://schemas.openxmlformats.org/officeDocument/2006/relationships/slideLayout" Target="../slideLayouts/slideLayout114.xml"/><Relationship Id="rId14" Type="http://schemas.openxmlformats.org/officeDocument/2006/relationships/slideLayout" Target="../slideLayouts/slideLayout11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tropic">
    <p:bg>
      <p:bgPr>
        <a:blipFill dpi="0" rotWithShape="1">
          <a:blip r:embed="rId15">
            <a:alphaModFix amt="20000"/>
            <a:lum/>
          </a:blip>
          <a:srcRect/>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02400" y="86400"/>
            <a:ext cx="8520600" cy="7074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1pPr>
            <a:lvl2pPr lvl="1">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2pPr>
            <a:lvl3pPr lvl="2">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3pPr>
            <a:lvl4pPr lvl="3">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4pPr>
            <a:lvl5pPr lvl="4">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5pPr>
            <a:lvl6pPr lvl="5">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6pPr>
            <a:lvl7pPr lvl="6">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7pPr>
            <a:lvl8pPr lvl="7">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8pPr>
            <a:lvl9pPr lvl="8">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9pPr>
          </a:lstStyle>
          <a:p>
            <a:endParaRPr dirty="0"/>
          </a:p>
        </p:txBody>
      </p:sp>
      <p:sp>
        <p:nvSpPr>
          <p:cNvPr id="27" name="Rectangle 26">
            <a:extLst>
              <a:ext uri="{FF2B5EF4-FFF2-40B4-BE49-F238E27FC236}">
                <a16:creationId xmlns:a16="http://schemas.microsoft.com/office/drawing/2014/main" id="{D2573FB6-F6A4-C682-F4CD-14CE8176A144}"/>
              </a:ext>
            </a:extLst>
          </p:cNvPr>
          <p:cNvSpPr/>
          <p:nvPr userDrawn="1"/>
        </p:nvSpPr>
        <p:spPr>
          <a:xfrm>
            <a:off x="0" y="4748541"/>
            <a:ext cx="9146272" cy="393601"/>
          </a:xfrm>
          <a:prstGeom prst="rect">
            <a:avLst/>
          </a:prstGeom>
          <a:solidFill>
            <a:srgbClr val="348E90"/>
          </a:solid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7" name="Google Shape;7;p1"/>
          <p:cNvSpPr txBox="1">
            <a:spLocks noGrp="1"/>
          </p:cNvSpPr>
          <p:nvPr>
            <p:ph type="body" idx="1"/>
          </p:nvPr>
        </p:nvSpPr>
        <p:spPr>
          <a:xfrm>
            <a:off x="311700" y="2217761"/>
            <a:ext cx="8520600" cy="2364912"/>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marL="914400" lvl="1"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marL="1371600" lvl="2"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marL="1828800" lvl="3"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marL="2286000" lvl="4"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marL="2743200" lvl="5"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marL="3200400" lvl="6"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marL="3657600" lvl="7"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marL="4114800" lvl="8"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9pPr>
          </a:lstStyle>
          <a:p>
            <a:endParaRPr dirty="0"/>
          </a:p>
        </p:txBody>
      </p:sp>
      <p:sp>
        <p:nvSpPr>
          <p:cNvPr id="8" name="Google Shape;8;p1"/>
          <p:cNvSpPr txBox="1">
            <a:spLocks noGrp="1"/>
          </p:cNvSpPr>
          <p:nvPr>
            <p:ph type="sldNum" idx="12"/>
          </p:nvPr>
        </p:nvSpPr>
        <p:spPr>
          <a:xfrm>
            <a:off x="8492930" y="4810835"/>
            <a:ext cx="548700" cy="266454"/>
          </a:xfrm>
          <a:prstGeom prst="rect">
            <a:avLst/>
          </a:prstGeom>
          <a:noFill/>
          <a:ln>
            <a:noFill/>
          </a:ln>
        </p:spPr>
        <p:txBody>
          <a:bodyPr spcFirstLastPara="1" wrap="square" lIns="91425" tIns="91425" rIns="91425" bIns="91425" anchor="ctr" anchorCtr="0">
            <a:noAutofit/>
          </a:bodyPr>
          <a:lstStyle>
            <a:lvl1pPr lvl="0" algn="r">
              <a:buNone/>
              <a:defRPr sz="1000">
                <a:solidFill>
                  <a:schemeClr val="bg1"/>
                </a:solidFill>
                <a:latin typeface="Raleway" pitchFamily="2" charset="0"/>
                <a:ea typeface="Open Sans"/>
                <a:cs typeface="Open Sans"/>
                <a:sym typeface="Open Sans"/>
              </a:defRPr>
            </a:lvl1pPr>
            <a:lvl2pPr lvl="1" algn="r">
              <a:buNone/>
              <a:defRPr sz="1000">
                <a:solidFill>
                  <a:schemeClr val="dk2"/>
                </a:solidFill>
                <a:latin typeface="Open Sans"/>
                <a:ea typeface="Open Sans"/>
                <a:cs typeface="Open Sans"/>
                <a:sym typeface="Open Sans"/>
              </a:defRPr>
            </a:lvl2pPr>
            <a:lvl3pPr lvl="2" algn="r">
              <a:buNone/>
              <a:defRPr sz="1000">
                <a:solidFill>
                  <a:schemeClr val="dk2"/>
                </a:solidFill>
                <a:latin typeface="Open Sans"/>
                <a:ea typeface="Open Sans"/>
                <a:cs typeface="Open Sans"/>
                <a:sym typeface="Open Sans"/>
              </a:defRPr>
            </a:lvl3pPr>
            <a:lvl4pPr lvl="3" algn="r">
              <a:buNone/>
              <a:defRPr sz="1000">
                <a:solidFill>
                  <a:schemeClr val="dk2"/>
                </a:solidFill>
                <a:latin typeface="Open Sans"/>
                <a:ea typeface="Open Sans"/>
                <a:cs typeface="Open Sans"/>
                <a:sym typeface="Open Sans"/>
              </a:defRPr>
            </a:lvl4pPr>
            <a:lvl5pPr lvl="4" algn="r">
              <a:buNone/>
              <a:defRPr sz="1000">
                <a:solidFill>
                  <a:schemeClr val="dk2"/>
                </a:solidFill>
                <a:latin typeface="Open Sans"/>
                <a:ea typeface="Open Sans"/>
                <a:cs typeface="Open Sans"/>
                <a:sym typeface="Open Sans"/>
              </a:defRPr>
            </a:lvl5pPr>
            <a:lvl6pPr lvl="5" algn="r">
              <a:buNone/>
              <a:defRPr sz="1000">
                <a:solidFill>
                  <a:schemeClr val="dk2"/>
                </a:solidFill>
                <a:latin typeface="Open Sans"/>
                <a:ea typeface="Open Sans"/>
                <a:cs typeface="Open Sans"/>
                <a:sym typeface="Open Sans"/>
              </a:defRPr>
            </a:lvl6pPr>
            <a:lvl7pPr lvl="6" algn="r">
              <a:buNone/>
              <a:defRPr sz="1000">
                <a:solidFill>
                  <a:schemeClr val="dk2"/>
                </a:solidFill>
                <a:latin typeface="Open Sans"/>
                <a:ea typeface="Open Sans"/>
                <a:cs typeface="Open Sans"/>
                <a:sym typeface="Open Sans"/>
              </a:defRPr>
            </a:lvl7pPr>
            <a:lvl8pPr lvl="7" algn="r">
              <a:buNone/>
              <a:defRPr sz="1000">
                <a:solidFill>
                  <a:schemeClr val="dk2"/>
                </a:solidFill>
                <a:latin typeface="Open Sans"/>
                <a:ea typeface="Open Sans"/>
                <a:cs typeface="Open Sans"/>
                <a:sym typeface="Open Sans"/>
              </a:defRPr>
            </a:lvl8pPr>
            <a:lvl9pPr lvl="8" algn="r">
              <a:buNone/>
              <a:defRPr sz="1000">
                <a:solidFill>
                  <a:schemeClr val="dk2"/>
                </a:solidFill>
                <a:latin typeface="Open Sans"/>
                <a:ea typeface="Open Sans"/>
                <a:cs typeface="Open Sans"/>
                <a:sym typeface="Open Sans"/>
              </a:defRPr>
            </a:lvl9pPr>
          </a:lstStyle>
          <a:p>
            <a:fld id="{00000000-1234-1234-1234-123412341234}" type="slidenum">
              <a:rPr lang="en" smtClean="0"/>
              <a:pPr/>
              <a:t>‹#›</a:t>
            </a:fld>
            <a:endParaRPr lang="en" dirty="0"/>
          </a:p>
        </p:txBody>
      </p:sp>
    </p:spTree>
  </p:cSld>
  <p:clrMap bg1="lt1" tx1="dk1" bg2="dk2" tx2="lt2" accent1="accent1" accent2="accent2" accent3="accent3" accent4="accent4" accent5="accent5" accent6="accent6" hlink="hlink" folHlink="folHlink"/>
  <p:sldLayoutIdLst>
    <p:sldLayoutId id="2147483670" r:id="rId1"/>
    <p:sldLayoutId id="2147483649" r:id="rId2"/>
    <p:sldLayoutId id="2147483656" r:id="rId3"/>
    <p:sldLayoutId id="2147483653" r:id="rId4"/>
    <p:sldLayoutId id="2147483665" r:id="rId5"/>
    <p:sldLayoutId id="2147483661" r:id="rId6"/>
    <p:sldLayoutId id="2147483668" r:id="rId7"/>
    <p:sldLayoutId id="2147483659" r:id="rId8"/>
    <p:sldLayoutId id="2147483657" r:id="rId9"/>
    <p:sldLayoutId id="2147483666" r:id="rId10"/>
    <p:sldLayoutId id="2147483667" r:id="rId11"/>
    <p:sldLayoutId id="2147483671" r:id="rId12"/>
    <p:sldLayoutId id="2147483672"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4000" b="0" i="0" u="none" strike="noStrike" cap="none">
          <a:solidFill>
            <a:schemeClr val="tx1"/>
          </a:solidFill>
          <a:latin typeface="Raleway" pitchFamily="2" charset="0"/>
          <a:ea typeface="Raleway" pitchFamily="2" charset="0"/>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Raleway" pitchFamily="2" charset="0"/>
          <a:ea typeface="Raleway" pitchFamily="2" charset="0"/>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85106AA-0280-9B87-E44F-240855A7BE2A}"/>
              </a:ext>
            </a:extLst>
          </p:cNvPr>
          <p:cNvSpPr>
            <a:spLocks noGrp="1"/>
          </p:cNvSpPr>
          <p:nvPr>
            <p:ph type="title"/>
          </p:nvPr>
        </p:nvSpPr>
        <p:spPr>
          <a:xfrm>
            <a:off x="628650" y="273845"/>
            <a:ext cx="7886700" cy="99417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80C57759-4B72-EDAC-F952-BEB4390D2A20}"/>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3D29A05-6E94-62A4-6D1C-8E5BF8BF2617}"/>
              </a:ext>
            </a:extLst>
          </p:cNvPr>
          <p:cNvSpPr>
            <a:spLocks noGrp="1"/>
          </p:cNvSpPr>
          <p:nvPr>
            <p:ph type="dt" sz="half" idx="2"/>
          </p:nvPr>
        </p:nvSpPr>
        <p:spPr>
          <a:xfrm>
            <a:off x="628650" y="4767264"/>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AEF538B0-0891-4C31-B5DC-3532A8556A84}" type="datetimeFigureOut">
              <a:rPr lang="en-IN" smtClean="0"/>
              <a:t>21-11-2024</a:t>
            </a:fld>
            <a:endParaRPr lang="en-IN"/>
          </a:p>
        </p:txBody>
      </p:sp>
      <p:sp>
        <p:nvSpPr>
          <p:cNvPr id="5" name="Footer Placeholder 4">
            <a:extLst>
              <a:ext uri="{FF2B5EF4-FFF2-40B4-BE49-F238E27FC236}">
                <a16:creationId xmlns:a16="http://schemas.microsoft.com/office/drawing/2014/main" id="{648F4A70-7A3F-CC8A-80C1-16F62BCC43FB}"/>
              </a:ext>
            </a:extLst>
          </p:cNvPr>
          <p:cNvSpPr>
            <a:spLocks noGrp="1"/>
          </p:cNvSpPr>
          <p:nvPr>
            <p:ph type="ftr" sz="quarter" idx="3"/>
          </p:nvPr>
        </p:nvSpPr>
        <p:spPr>
          <a:xfrm>
            <a:off x="3028950" y="4767264"/>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73945DE1-038F-46CA-7B9E-81F24A41D96B}"/>
              </a:ext>
            </a:extLst>
          </p:cNvPr>
          <p:cNvSpPr>
            <a:spLocks noGrp="1"/>
          </p:cNvSpPr>
          <p:nvPr>
            <p:ph type="sldNum" sz="quarter" idx="4"/>
          </p:nvPr>
        </p:nvSpPr>
        <p:spPr>
          <a:xfrm>
            <a:off x="6457950" y="4767264"/>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00000000-1234-1234-1234-123412341234}" type="slidenum">
              <a:rPr lang="en" smtClean="0"/>
              <a:pPr/>
              <a:t>‹#›</a:t>
            </a:fld>
            <a:endParaRPr lang="en" dirty="0"/>
          </a:p>
        </p:txBody>
      </p:sp>
      <p:sp>
        <p:nvSpPr>
          <p:cNvPr id="7" name="Rectangle 6">
            <a:extLst>
              <a:ext uri="{FF2B5EF4-FFF2-40B4-BE49-F238E27FC236}">
                <a16:creationId xmlns:a16="http://schemas.microsoft.com/office/drawing/2014/main" id="{3D95D140-03D9-CF51-1D9C-419D35F4D52B}"/>
              </a:ext>
            </a:extLst>
          </p:cNvPr>
          <p:cNvSpPr/>
          <p:nvPr/>
        </p:nvSpPr>
        <p:spPr>
          <a:xfrm>
            <a:off x="3" y="4748544"/>
            <a:ext cx="9146272" cy="393601"/>
          </a:xfrm>
          <a:prstGeom prst="rect">
            <a:avLst/>
          </a:prstGeom>
          <a:solidFill>
            <a:srgbClr val="348E90"/>
          </a:solid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800" dirty="0"/>
          </a:p>
        </p:txBody>
      </p:sp>
      <p:sp>
        <p:nvSpPr>
          <p:cNvPr id="8" name="Rectangle 7">
            <a:extLst>
              <a:ext uri="{FF2B5EF4-FFF2-40B4-BE49-F238E27FC236}">
                <a16:creationId xmlns:a16="http://schemas.microsoft.com/office/drawing/2014/main" id="{F76DA5CE-B9CE-C17B-8ACA-5CDF577702EB}"/>
              </a:ext>
            </a:extLst>
          </p:cNvPr>
          <p:cNvSpPr/>
          <p:nvPr userDrawn="1"/>
        </p:nvSpPr>
        <p:spPr>
          <a:xfrm>
            <a:off x="0" y="4748543"/>
            <a:ext cx="9146272" cy="393601"/>
          </a:xfrm>
          <a:prstGeom prst="rect">
            <a:avLst/>
          </a:prstGeom>
          <a:solidFill>
            <a:srgbClr val="348E90"/>
          </a:solid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800" dirty="0"/>
          </a:p>
        </p:txBody>
      </p:sp>
    </p:spTree>
    <p:extLst>
      <p:ext uri="{BB962C8B-B14F-4D97-AF65-F5344CB8AC3E}">
        <p14:creationId xmlns:p14="http://schemas.microsoft.com/office/powerpoint/2010/main" val="3776612763"/>
      </p:ext>
    </p:extLst>
  </p:cSld>
  <p:clrMap bg1="lt1" tx1="dk1" bg2="lt2" tx2="dk2" accent1="accent1" accent2="accent2" accent3="accent3" accent4="accent4" accent5="accent5" accent6="accent6" hlink="hlink" folHlink="folHlink"/>
  <p:sldLayoutIdLst>
    <p:sldLayoutId id="2147483834" r:id="rId1"/>
    <p:sldLayoutId id="2147483835" r:id="rId2"/>
    <p:sldLayoutId id="2147483836" r:id="rId3"/>
    <p:sldLayoutId id="2147483837" r:id="rId4"/>
    <p:sldLayoutId id="2147483838" r:id="rId5"/>
    <p:sldLayoutId id="2147483839" r:id="rId6"/>
    <p:sldLayoutId id="2147483840" r:id="rId7"/>
    <p:sldLayoutId id="2147483841" r:id="rId8"/>
    <p:sldLayoutId id="2147483842" r:id="rId9"/>
    <p:sldLayoutId id="2147483843" r:id="rId10"/>
    <p:sldLayoutId id="2147483844" r:id="rId11"/>
    <p:sldLayoutId id="2147483845" r:id="rId12"/>
    <p:sldLayoutId id="2147483846" r:id="rId13"/>
    <p:sldLayoutId id="2147483847" r:id="rId14"/>
    <p:sldLayoutId id="2147483848" r:id="rId15"/>
    <p:sldLayoutId id="2147483849" r:id="rId16"/>
    <p:sldLayoutId id="2147483850" r:id="rId17"/>
    <p:sldLayoutId id="2147483851" r:id="rId18"/>
    <p:sldLayoutId id="2147483852" r:id="rId19"/>
    <p:sldLayoutId id="2147483853" r:id="rId20"/>
  </p:sldLayoutIdLst>
  <p:hf sldNum="0" hdr="0" ftr="0" dt="0"/>
  <p:txStyles>
    <p:titleStyle>
      <a:lvl1pPr algn="l" defTabSz="685766"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42" indent="-171442" algn="l" defTabSz="685766"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25" indent="-171442" algn="l" defTabSz="685766"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07" indent="-171442" algn="l" defTabSz="685766"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090"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2974"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856"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39"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22"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0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766" rtl="0" eaLnBrk="1" latinLnBrk="0" hangingPunct="1">
        <a:defRPr sz="1350" kern="1200">
          <a:solidFill>
            <a:schemeClr val="tx1"/>
          </a:solidFill>
          <a:latin typeface="+mn-lt"/>
          <a:ea typeface="+mn-ea"/>
          <a:cs typeface="+mn-cs"/>
        </a:defRPr>
      </a:lvl1pPr>
      <a:lvl2pPr marL="342884" algn="l" defTabSz="685766" rtl="0" eaLnBrk="1" latinLnBrk="0" hangingPunct="1">
        <a:defRPr sz="1350" kern="1200">
          <a:solidFill>
            <a:schemeClr val="tx1"/>
          </a:solidFill>
          <a:latin typeface="+mn-lt"/>
          <a:ea typeface="+mn-ea"/>
          <a:cs typeface="+mn-cs"/>
        </a:defRPr>
      </a:lvl2pPr>
      <a:lvl3pPr marL="685766" algn="l" defTabSz="685766" rtl="0" eaLnBrk="1" latinLnBrk="0" hangingPunct="1">
        <a:defRPr sz="1350" kern="1200">
          <a:solidFill>
            <a:schemeClr val="tx1"/>
          </a:solidFill>
          <a:latin typeface="+mn-lt"/>
          <a:ea typeface="+mn-ea"/>
          <a:cs typeface="+mn-cs"/>
        </a:defRPr>
      </a:lvl3pPr>
      <a:lvl4pPr marL="1028649" algn="l" defTabSz="685766" rtl="0" eaLnBrk="1" latinLnBrk="0" hangingPunct="1">
        <a:defRPr sz="1350" kern="1200">
          <a:solidFill>
            <a:schemeClr val="tx1"/>
          </a:solidFill>
          <a:latin typeface="+mn-lt"/>
          <a:ea typeface="+mn-ea"/>
          <a:cs typeface="+mn-cs"/>
        </a:defRPr>
      </a:lvl4pPr>
      <a:lvl5pPr marL="1371532" algn="l" defTabSz="685766" rtl="0" eaLnBrk="1" latinLnBrk="0" hangingPunct="1">
        <a:defRPr sz="1350" kern="1200">
          <a:solidFill>
            <a:schemeClr val="tx1"/>
          </a:solidFill>
          <a:latin typeface="+mn-lt"/>
          <a:ea typeface="+mn-ea"/>
          <a:cs typeface="+mn-cs"/>
        </a:defRPr>
      </a:lvl5pPr>
      <a:lvl6pPr marL="1714415" algn="l" defTabSz="685766" rtl="0" eaLnBrk="1" latinLnBrk="0" hangingPunct="1">
        <a:defRPr sz="1350" kern="1200">
          <a:solidFill>
            <a:schemeClr val="tx1"/>
          </a:solidFill>
          <a:latin typeface="+mn-lt"/>
          <a:ea typeface="+mn-ea"/>
          <a:cs typeface="+mn-cs"/>
        </a:defRPr>
      </a:lvl6pPr>
      <a:lvl7pPr marL="2057297" algn="l" defTabSz="685766" rtl="0" eaLnBrk="1" latinLnBrk="0" hangingPunct="1">
        <a:defRPr sz="1350" kern="1200">
          <a:solidFill>
            <a:schemeClr val="tx1"/>
          </a:solidFill>
          <a:latin typeface="+mn-lt"/>
          <a:ea typeface="+mn-ea"/>
          <a:cs typeface="+mn-cs"/>
        </a:defRPr>
      </a:lvl7pPr>
      <a:lvl8pPr marL="2400180" algn="l" defTabSz="685766" rtl="0" eaLnBrk="1" latinLnBrk="0" hangingPunct="1">
        <a:defRPr sz="1350" kern="1200">
          <a:solidFill>
            <a:schemeClr val="tx1"/>
          </a:solidFill>
          <a:latin typeface="+mn-lt"/>
          <a:ea typeface="+mn-ea"/>
          <a:cs typeface="+mn-cs"/>
        </a:defRPr>
      </a:lvl8pPr>
      <a:lvl9pPr marL="2743064" algn="l" defTabSz="685766"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137319"/>
            <a:ext cx="4114800" cy="5715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228600" y="800100"/>
            <a:ext cx="4114800" cy="226298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228600" y="3178175"/>
            <a:ext cx="1066800" cy="182563"/>
          </a:xfrm>
          <a:prstGeom prst="rect">
            <a:avLst/>
          </a:prstGeom>
        </p:spPr>
        <p:txBody>
          <a:bodyPr vert="horz" lIns="91440" tIns="45720" rIns="91440" bIns="45720" rtlCol="0" anchor="ctr"/>
          <a:lstStyle>
            <a:lvl1pPr algn="l">
              <a:defRPr sz="600">
                <a:solidFill>
                  <a:schemeClr val="tx1">
                    <a:tint val="75000"/>
                  </a:schemeClr>
                </a:solidFill>
              </a:defRPr>
            </a:lvl1pPr>
          </a:lstStyle>
          <a:p>
            <a:fld id="{1D8BD707-D9CF-40AE-B4C6-C98DA3205C09}" type="datetimeFigureOut">
              <a:rPr lang="en-US" smtClean="0"/>
              <a:pPr/>
              <a:t>11/21/2024</a:t>
            </a:fld>
            <a:endParaRPr lang="en-US"/>
          </a:p>
        </p:txBody>
      </p:sp>
      <p:sp>
        <p:nvSpPr>
          <p:cNvPr id="5" name="Footer Placeholder 4"/>
          <p:cNvSpPr>
            <a:spLocks noGrp="1"/>
          </p:cNvSpPr>
          <p:nvPr>
            <p:ph type="ftr" sz="quarter" idx="3"/>
          </p:nvPr>
        </p:nvSpPr>
        <p:spPr>
          <a:xfrm>
            <a:off x="1562100" y="3178175"/>
            <a:ext cx="1447800" cy="182563"/>
          </a:xfrm>
          <a:prstGeom prst="rect">
            <a:avLst/>
          </a:prstGeom>
        </p:spPr>
        <p:txBody>
          <a:bodyPr vert="horz" lIns="91440" tIns="45720" rIns="91440" bIns="45720" rtlCol="0" anchor="ctr"/>
          <a:lstStyle>
            <a:lvl1pPr algn="ctr">
              <a:defRPr sz="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276600" y="3178175"/>
            <a:ext cx="1066800" cy="182563"/>
          </a:xfrm>
          <a:prstGeom prst="rect">
            <a:avLst/>
          </a:prstGeom>
        </p:spPr>
        <p:txBody>
          <a:bodyPr vert="horz" lIns="91440" tIns="45720" rIns="91440" bIns="45720" rtlCol="0" anchor="ctr"/>
          <a:lstStyle>
            <a:lvl1pPr algn="r">
              <a:defRPr sz="600">
                <a:solidFill>
                  <a:schemeClr val="tx1">
                    <a:tint val="75000"/>
                  </a:schemeClr>
                </a:solidFill>
              </a:defRPr>
            </a:lvl1pPr>
          </a:lstStyle>
          <a:p>
            <a:fld id="{B6F15528-21DE-4FAA-801E-634DDDAF4B2B}" type="slidenum">
              <a:rPr lang="en-US" smtClean="0"/>
              <a:pPr/>
              <a:t>‹#›</a:t>
            </a:fld>
            <a:endParaRPr lang="en-US"/>
          </a:p>
        </p:txBody>
      </p:sp>
      <p:pic>
        <p:nvPicPr>
          <p:cNvPr id="7" name="Picture 6">
            <a:extLst>
              <a:ext uri="{FF2B5EF4-FFF2-40B4-BE49-F238E27FC236}">
                <a16:creationId xmlns:a16="http://schemas.microsoft.com/office/drawing/2014/main" id="{B2A392F6-9770-3F55-5379-45E84564A385}"/>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1" y="4714446"/>
            <a:ext cx="9144000" cy="429055"/>
          </a:xfrm>
          <a:prstGeom prst="rect">
            <a:avLst/>
          </a:prstGeom>
        </p:spPr>
      </p:pic>
    </p:spTree>
    <p:extLst>
      <p:ext uri="{BB962C8B-B14F-4D97-AF65-F5344CB8AC3E}">
        <p14:creationId xmlns:p14="http://schemas.microsoft.com/office/powerpoint/2010/main" val="4056633662"/>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Lst>
  <p:txStyles>
    <p:titleStyle>
      <a:lvl1pPr algn="ctr" defTabSz="457200" rtl="0" eaLnBrk="1" latinLnBrk="0" hangingPunct="1">
        <a:spcBef>
          <a:spcPct val="0"/>
        </a:spcBef>
        <a:buNone/>
        <a:defRPr sz="2200" kern="1200">
          <a:solidFill>
            <a:schemeClr val="tx1"/>
          </a:solidFill>
          <a:latin typeface="+mj-lt"/>
          <a:ea typeface="+mj-ea"/>
          <a:cs typeface="+mj-cs"/>
        </a:defRPr>
      </a:lvl1pPr>
    </p:titleStyle>
    <p:bodyStyle>
      <a:lvl1pPr marL="171450" indent="-171450" algn="l" defTabSz="457200" rtl="0" eaLnBrk="1" latinLnBrk="0" hangingPunct="1">
        <a:spcBef>
          <a:spcPct val="20000"/>
        </a:spcBef>
        <a:buFont typeface="Arial" pitchFamily="34" charset="0"/>
        <a:buChar char="•"/>
        <a:defRPr sz="1600" kern="1200">
          <a:solidFill>
            <a:schemeClr val="tx1"/>
          </a:solidFill>
          <a:latin typeface="+mn-lt"/>
          <a:ea typeface="+mn-ea"/>
          <a:cs typeface="+mn-cs"/>
        </a:defRPr>
      </a:lvl1pPr>
      <a:lvl2pPr marL="371475" indent="-142875" algn="l" defTabSz="4572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571500" indent="-114300" algn="l" defTabSz="4572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800100" indent="-114300" algn="l" defTabSz="457200" rtl="0" eaLnBrk="1" latinLnBrk="0" hangingPunct="1">
        <a:spcBef>
          <a:spcPct val="20000"/>
        </a:spcBef>
        <a:buFont typeface="Arial" pitchFamily="34" charset="0"/>
        <a:buChar char="–"/>
        <a:defRPr sz="1000" kern="1200">
          <a:solidFill>
            <a:schemeClr val="tx1"/>
          </a:solidFill>
          <a:latin typeface="+mn-lt"/>
          <a:ea typeface="+mn-ea"/>
          <a:cs typeface="+mn-cs"/>
        </a:defRPr>
      </a:lvl4pPr>
      <a:lvl5pPr marL="1028700" indent="-114300" algn="l" defTabSz="457200" rtl="0" eaLnBrk="1" latinLnBrk="0" hangingPunct="1">
        <a:spcBef>
          <a:spcPct val="20000"/>
        </a:spcBef>
        <a:buFont typeface="Arial" pitchFamily="34" charset="0"/>
        <a:buChar char="»"/>
        <a:defRPr sz="1000" kern="1200">
          <a:solidFill>
            <a:schemeClr val="tx1"/>
          </a:solidFill>
          <a:latin typeface="+mn-lt"/>
          <a:ea typeface="+mn-ea"/>
          <a:cs typeface="+mn-cs"/>
        </a:defRPr>
      </a:lvl5pPr>
      <a:lvl6pPr marL="1257300" indent="-114300" algn="l" defTabSz="457200" rtl="0" eaLnBrk="1" latinLnBrk="0" hangingPunct="1">
        <a:spcBef>
          <a:spcPct val="20000"/>
        </a:spcBef>
        <a:buFont typeface="Arial" pitchFamily="34" charset="0"/>
        <a:buChar char="•"/>
        <a:defRPr sz="1000" kern="1200">
          <a:solidFill>
            <a:schemeClr val="tx1"/>
          </a:solidFill>
          <a:latin typeface="+mn-lt"/>
          <a:ea typeface="+mn-ea"/>
          <a:cs typeface="+mn-cs"/>
        </a:defRPr>
      </a:lvl6pPr>
      <a:lvl7pPr marL="1485900" indent="-114300" algn="l" defTabSz="457200" rtl="0" eaLnBrk="1" latinLnBrk="0" hangingPunct="1">
        <a:spcBef>
          <a:spcPct val="20000"/>
        </a:spcBef>
        <a:buFont typeface="Arial" pitchFamily="34" charset="0"/>
        <a:buChar char="•"/>
        <a:defRPr sz="1000" kern="1200">
          <a:solidFill>
            <a:schemeClr val="tx1"/>
          </a:solidFill>
          <a:latin typeface="+mn-lt"/>
          <a:ea typeface="+mn-ea"/>
          <a:cs typeface="+mn-cs"/>
        </a:defRPr>
      </a:lvl7pPr>
      <a:lvl8pPr marL="1714500" indent="-114300" algn="l" defTabSz="457200" rtl="0" eaLnBrk="1" latinLnBrk="0" hangingPunct="1">
        <a:spcBef>
          <a:spcPct val="20000"/>
        </a:spcBef>
        <a:buFont typeface="Arial" pitchFamily="34" charset="0"/>
        <a:buChar char="•"/>
        <a:defRPr sz="1000" kern="1200">
          <a:solidFill>
            <a:schemeClr val="tx1"/>
          </a:solidFill>
          <a:latin typeface="+mn-lt"/>
          <a:ea typeface="+mn-ea"/>
          <a:cs typeface="+mn-cs"/>
        </a:defRPr>
      </a:lvl8pPr>
      <a:lvl9pPr marL="1943100" indent="-114300" algn="l" defTabSz="457200" rtl="0" eaLnBrk="1" latinLnBrk="0" hangingPunct="1">
        <a:spcBef>
          <a:spcPct val="20000"/>
        </a:spcBef>
        <a:buFont typeface="Arial" pitchFamily="34" charset="0"/>
        <a:buChar char="•"/>
        <a:defRPr sz="1000" kern="1200">
          <a:solidFill>
            <a:schemeClr val="tx1"/>
          </a:solidFill>
          <a:latin typeface="+mn-lt"/>
          <a:ea typeface="+mn-ea"/>
          <a:cs typeface="+mn-cs"/>
        </a:defRPr>
      </a:lvl9pPr>
    </p:bodyStyle>
    <p:otherStyle>
      <a:defPPr>
        <a:defRPr lang="en-US"/>
      </a:defPPr>
      <a:lvl1pPr marL="0" algn="l" defTabSz="457200" rtl="0" eaLnBrk="1" latinLnBrk="0" hangingPunct="1">
        <a:defRPr sz="900" kern="1200">
          <a:solidFill>
            <a:schemeClr val="tx1"/>
          </a:solidFill>
          <a:latin typeface="+mn-lt"/>
          <a:ea typeface="+mn-ea"/>
          <a:cs typeface="+mn-cs"/>
        </a:defRPr>
      </a:lvl1pPr>
      <a:lvl2pPr marL="228600" algn="l" defTabSz="457200" rtl="0" eaLnBrk="1" latinLnBrk="0" hangingPunct="1">
        <a:defRPr sz="900" kern="1200">
          <a:solidFill>
            <a:schemeClr val="tx1"/>
          </a:solidFill>
          <a:latin typeface="+mn-lt"/>
          <a:ea typeface="+mn-ea"/>
          <a:cs typeface="+mn-cs"/>
        </a:defRPr>
      </a:lvl2pPr>
      <a:lvl3pPr marL="457200" algn="l" defTabSz="457200" rtl="0" eaLnBrk="1" latinLnBrk="0" hangingPunct="1">
        <a:defRPr sz="900" kern="1200">
          <a:solidFill>
            <a:schemeClr val="tx1"/>
          </a:solidFill>
          <a:latin typeface="+mn-lt"/>
          <a:ea typeface="+mn-ea"/>
          <a:cs typeface="+mn-cs"/>
        </a:defRPr>
      </a:lvl3pPr>
      <a:lvl4pPr marL="685800" algn="l" defTabSz="457200" rtl="0" eaLnBrk="1" latinLnBrk="0" hangingPunct="1">
        <a:defRPr sz="900" kern="1200">
          <a:solidFill>
            <a:schemeClr val="tx1"/>
          </a:solidFill>
          <a:latin typeface="+mn-lt"/>
          <a:ea typeface="+mn-ea"/>
          <a:cs typeface="+mn-cs"/>
        </a:defRPr>
      </a:lvl4pPr>
      <a:lvl5pPr marL="914400" algn="l" defTabSz="457200" rtl="0" eaLnBrk="1" latinLnBrk="0" hangingPunct="1">
        <a:defRPr sz="900" kern="1200">
          <a:solidFill>
            <a:schemeClr val="tx1"/>
          </a:solidFill>
          <a:latin typeface="+mn-lt"/>
          <a:ea typeface="+mn-ea"/>
          <a:cs typeface="+mn-cs"/>
        </a:defRPr>
      </a:lvl5pPr>
      <a:lvl6pPr marL="1143000" algn="l" defTabSz="457200" rtl="0" eaLnBrk="1" latinLnBrk="0" hangingPunct="1">
        <a:defRPr sz="900" kern="1200">
          <a:solidFill>
            <a:schemeClr val="tx1"/>
          </a:solidFill>
          <a:latin typeface="+mn-lt"/>
          <a:ea typeface="+mn-ea"/>
          <a:cs typeface="+mn-cs"/>
        </a:defRPr>
      </a:lvl6pPr>
      <a:lvl7pPr marL="1371600" algn="l" defTabSz="457200" rtl="0" eaLnBrk="1" latinLnBrk="0" hangingPunct="1">
        <a:defRPr sz="900" kern="1200">
          <a:solidFill>
            <a:schemeClr val="tx1"/>
          </a:solidFill>
          <a:latin typeface="+mn-lt"/>
          <a:ea typeface="+mn-ea"/>
          <a:cs typeface="+mn-cs"/>
        </a:defRPr>
      </a:lvl7pPr>
      <a:lvl8pPr marL="1600200" algn="l" defTabSz="457200" rtl="0" eaLnBrk="1" latinLnBrk="0" hangingPunct="1">
        <a:defRPr sz="900" kern="1200">
          <a:solidFill>
            <a:schemeClr val="tx1"/>
          </a:solidFill>
          <a:latin typeface="+mn-lt"/>
          <a:ea typeface="+mn-ea"/>
          <a:cs typeface="+mn-cs"/>
        </a:defRPr>
      </a:lvl8pPr>
      <a:lvl9pPr marL="1828800" algn="l" defTabSz="457200" rtl="0" eaLnBrk="1" latinLnBrk="0" hangingPunct="1">
        <a:defRPr sz="9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dpi="0" rotWithShape="1">
          <a:blip r:embed="rId15">
            <a:alphaModFix amt="20000"/>
            <a:lum/>
          </a:blip>
          <a:srcRect/>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02400" y="86400"/>
            <a:ext cx="8520600" cy="7074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1pPr>
            <a:lvl2pPr lvl="1">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2pPr>
            <a:lvl3pPr lvl="2">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3pPr>
            <a:lvl4pPr lvl="3">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4pPr>
            <a:lvl5pPr lvl="4">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5pPr>
            <a:lvl6pPr lvl="5">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6pPr>
            <a:lvl7pPr lvl="6">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7pPr>
            <a:lvl8pPr lvl="7">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8pPr>
            <a:lvl9pPr lvl="8">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9pPr>
          </a:lstStyle>
          <a:p>
            <a:endParaRPr dirty="0"/>
          </a:p>
        </p:txBody>
      </p:sp>
      <p:sp>
        <p:nvSpPr>
          <p:cNvPr id="27" name="Rectangle 26">
            <a:extLst>
              <a:ext uri="{FF2B5EF4-FFF2-40B4-BE49-F238E27FC236}">
                <a16:creationId xmlns:a16="http://schemas.microsoft.com/office/drawing/2014/main" id="{D2573FB6-F6A4-C682-F4CD-14CE8176A144}"/>
              </a:ext>
            </a:extLst>
          </p:cNvPr>
          <p:cNvSpPr/>
          <p:nvPr userDrawn="1"/>
        </p:nvSpPr>
        <p:spPr>
          <a:xfrm>
            <a:off x="1" y="4748542"/>
            <a:ext cx="9146272" cy="393601"/>
          </a:xfrm>
          <a:prstGeom prst="rect">
            <a:avLst/>
          </a:prstGeom>
          <a:solidFill>
            <a:srgbClr val="348E90"/>
          </a:solid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800" dirty="0"/>
          </a:p>
        </p:txBody>
      </p:sp>
      <p:sp>
        <p:nvSpPr>
          <p:cNvPr id="7" name="Google Shape;7;p1"/>
          <p:cNvSpPr txBox="1">
            <a:spLocks noGrp="1"/>
          </p:cNvSpPr>
          <p:nvPr>
            <p:ph type="body" idx="1"/>
          </p:nvPr>
        </p:nvSpPr>
        <p:spPr>
          <a:xfrm>
            <a:off x="311700" y="2217762"/>
            <a:ext cx="8520600" cy="2364912"/>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marL="914400" lvl="1"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marL="1371600" lvl="2"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marL="1828800" lvl="3"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marL="2286000" lvl="4"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marL="2743200" lvl="5"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marL="3200400" lvl="6"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marL="3657600" lvl="7"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marL="4114800" lvl="8"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9pPr>
          </a:lstStyle>
          <a:p>
            <a:endParaRPr dirty="0"/>
          </a:p>
        </p:txBody>
      </p:sp>
      <p:sp>
        <p:nvSpPr>
          <p:cNvPr id="8" name="Google Shape;8;p1"/>
          <p:cNvSpPr txBox="1">
            <a:spLocks noGrp="1"/>
          </p:cNvSpPr>
          <p:nvPr>
            <p:ph type="sldNum" idx="12"/>
          </p:nvPr>
        </p:nvSpPr>
        <p:spPr>
          <a:xfrm>
            <a:off x="8492931" y="4810836"/>
            <a:ext cx="548700" cy="266454"/>
          </a:xfrm>
          <a:prstGeom prst="rect">
            <a:avLst/>
          </a:prstGeom>
          <a:noFill/>
          <a:ln>
            <a:noFill/>
          </a:ln>
        </p:spPr>
        <p:txBody>
          <a:bodyPr spcFirstLastPara="1" wrap="square" lIns="91425" tIns="91425" rIns="91425" bIns="91425" anchor="ctr" anchorCtr="0">
            <a:noAutofit/>
          </a:bodyPr>
          <a:lstStyle>
            <a:lvl1pPr lvl="0" algn="r">
              <a:buNone/>
              <a:defRPr sz="1000">
                <a:solidFill>
                  <a:schemeClr val="bg1"/>
                </a:solidFill>
                <a:latin typeface="Raleway" pitchFamily="2" charset="0"/>
                <a:ea typeface="Open Sans"/>
                <a:cs typeface="Open Sans"/>
                <a:sym typeface="Open Sans"/>
              </a:defRPr>
            </a:lvl1pPr>
            <a:lvl2pPr lvl="1" algn="r">
              <a:buNone/>
              <a:defRPr sz="1000">
                <a:solidFill>
                  <a:schemeClr val="dk2"/>
                </a:solidFill>
                <a:latin typeface="Open Sans"/>
                <a:ea typeface="Open Sans"/>
                <a:cs typeface="Open Sans"/>
                <a:sym typeface="Open Sans"/>
              </a:defRPr>
            </a:lvl2pPr>
            <a:lvl3pPr lvl="2" algn="r">
              <a:buNone/>
              <a:defRPr sz="1000">
                <a:solidFill>
                  <a:schemeClr val="dk2"/>
                </a:solidFill>
                <a:latin typeface="Open Sans"/>
                <a:ea typeface="Open Sans"/>
                <a:cs typeface="Open Sans"/>
                <a:sym typeface="Open Sans"/>
              </a:defRPr>
            </a:lvl3pPr>
            <a:lvl4pPr lvl="3" algn="r">
              <a:buNone/>
              <a:defRPr sz="1000">
                <a:solidFill>
                  <a:schemeClr val="dk2"/>
                </a:solidFill>
                <a:latin typeface="Open Sans"/>
                <a:ea typeface="Open Sans"/>
                <a:cs typeface="Open Sans"/>
                <a:sym typeface="Open Sans"/>
              </a:defRPr>
            </a:lvl4pPr>
            <a:lvl5pPr lvl="4" algn="r">
              <a:buNone/>
              <a:defRPr sz="1000">
                <a:solidFill>
                  <a:schemeClr val="dk2"/>
                </a:solidFill>
                <a:latin typeface="Open Sans"/>
                <a:ea typeface="Open Sans"/>
                <a:cs typeface="Open Sans"/>
                <a:sym typeface="Open Sans"/>
              </a:defRPr>
            </a:lvl5pPr>
            <a:lvl6pPr lvl="5" algn="r">
              <a:buNone/>
              <a:defRPr sz="1000">
                <a:solidFill>
                  <a:schemeClr val="dk2"/>
                </a:solidFill>
                <a:latin typeface="Open Sans"/>
                <a:ea typeface="Open Sans"/>
                <a:cs typeface="Open Sans"/>
                <a:sym typeface="Open Sans"/>
              </a:defRPr>
            </a:lvl6pPr>
            <a:lvl7pPr lvl="6" algn="r">
              <a:buNone/>
              <a:defRPr sz="1000">
                <a:solidFill>
                  <a:schemeClr val="dk2"/>
                </a:solidFill>
                <a:latin typeface="Open Sans"/>
                <a:ea typeface="Open Sans"/>
                <a:cs typeface="Open Sans"/>
                <a:sym typeface="Open Sans"/>
              </a:defRPr>
            </a:lvl7pPr>
            <a:lvl8pPr lvl="7" algn="r">
              <a:buNone/>
              <a:defRPr sz="1000">
                <a:solidFill>
                  <a:schemeClr val="dk2"/>
                </a:solidFill>
                <a:latin typeface="Open Sans"/>
                <a:ea typeface="Open Sans"/>
                <a:cs typeface="Open Sans"/>
                <a:sym typeface="Open Sans"/>
              </a:defRPr>
            </a:lvl8pPr>
            <a:lvl9pPr lvl="8" algn="r">
              <a:buNone/>
              <a:defRPr sz="1000">
                <a:solidFill>
                  <a:schemeClr val="dk2"/>
                </a:solidFill>
                <a:latin typeface="Open Sans"/>
                <a:ea typeface="Open Sans"/>
                <a:cs typeface="Open Sans"/>
                <a:sym typeface="Open Sans"/>
              </a:defRPr>
            </a:lvl9pPr>
          </a:lstStyle>
          <a:p>
            <a:fld id="{00000000-1234-1234-1234-123412341234}" type="slidenum">
              <a:rPr lang="en" smtClean="0"/>
              <a:pPr/>
              <a:t>‹#›</a:t>
            </a:fld>
            <a:endParaRPr lang="en" dirty="0"/>
          </a:p>
        </p:txBody>
      </p:sp>
    </p:spTree>
    <p:extLst>
      <p:ext uri="{BB962C8B-B14F-4D97-AF65-F5344CB8AC3E}">
        <p14:creationId xmlns:p14="http://schemas.microsoft.com/office/powerpoint/2010/main" val="1434685385"/>
      </p:ext>
    </p:extLst>
  </p:cSld>
  <p:clrMap bg1="lt1" tx1="dk1" bg2="dk2" tx2="lt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 id="2147483698"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4000" b="0" i="0" u="none" strike="noStrike" cap="none">
          <a:solidFill>
            <a:schemeClr val="tx1"/>
          </a:solidFill>
          <a:latin typeface="Raleway" pitchFamily="2" charset="0"/>
          <a:ea typeface="Raleway" pitchFamily="2" charset="0"/>
          <a:cs typeface="Arial"/>
          <a:sym typeface="Arial"/>
        </a:defRPr>
      </a:lvl1pPr>
      <a:lvl2pPr marR="0" lvl="1"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1" b="0" i="0" u="none" strike="noStrike" cap="none">
          <a:solidFill>
            <a:srgbClr val="000000"/>
          </a:solidFill>
          <a:latin typeface="Raleway" pitchFamily="2" charset="0"/>
          <a:ea typeface="Raleway" pitchFamily="2" charset="0"/>
          <a:cs typeface="Arial"/>
          <a:sym typeface="Arial"/>
        </a:defRPr>
      </a:lvl1pPr>
      <a:lvl2pPr marR="0" lvl="1"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9820278-4D49-E084-E38D-0DF3EA701B25}"/>
              </a:ext>
            </a:extLst>
          </p:cNvPr>
          <p:cNvSpPr>
            <a:spLocks noGrp="1"/>
          </p:cNvSpPr>
          <p:nvPr>
            <p:ph type="title"/>
          </p:nvPr>
        </p:nvSpPr>
        <p:spPr>
          <a:xfrm>
            <a:off x="628650" y="273844"/>
            <a:ext cx="7886700" cy="99417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7A972A54-601A-989C-97FB-2A302D775FAE}"/>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EA17DE7-B9CA-CFE5-71D0-F0013CB2FE21}"/>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82000"/>
                  </a:schemeClr>
                </a:solidFill>
              </a:defRPr>
            </a:lvl1pPr>
          </a:lstStyle>
          <a:p>
            <a:fld id="{14EBBEF0-411E-43B5-908E-FA94DE70CBB9}" type="datetimeFigureOut">
              <a:rPr lang="en-IN" smtClean="0"/>
              <a:t>21-11-2024</a:t>
            </a:fld>
            <a:endParaRPr lang="en-IN"/>
          </a:p>
        </p:txBody>
      </p:sp>
      <p:sp>
        <p:nvSpPr>
          <p:cNvPr id="5" name="Footer Placeholder 4">
            <a:extLst>
              <a:ext uri="{FF2B5EF4-FFF2-40B4-BE49-F238E27FC236}">
                <a16:creationId xmlns:a16="http://schemas.microsoft.com/office/drawing/2014/main" id="{D92E060C-F18C-1DBB-3DE4-0C2BE85F222B}"/>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82000"/>
                  </a:schemeClr>
                </a:solidFill>
              </a:defRPr>
            </a:lvl1pPr>
          </a:lstStyle>
          <a:p>
            <a:endParaRPr lang="en-IN"/>
          </a:p>
        </p:txBody>
      </p:sp>
      <p:sp>
        <p:nvSpPr>
          <p:cNvPr id="6" name="Slide Number Placeholder 5">
            <a:extLst>
              <a:ext uri="{FF2B5EF4-FFF2-40B4-BE49-F238E27FC236}">
                <a16:creationId xmlns:a16="http://schemas.microsoft.com/office/drawing/2014/main" id="{5A569369-C2A6-A63A-5306-51767899051D}"/>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82000"/>
                  </a:schemeClr>
                </a:solidFill>
              </a:defRPr>
            </a:lvl1pPr>
          </a:lstStyle>
          <a:p>
            <a:fld id="{3CA4EA8E-282C-4E82-837E-DC628370C6BE}" type="slidenum">
              <a:rPr lang="en-IN" smtClean="0"/>
              <a:t>‹#›</a:t>
            </a:fld>
            <a:endParaRPr lang="en-IN"/>
          </a:p>
        </p:txBody>
      </p:sp>
    </p:spTree>
    <p:extLst>
      <p:ext uri="{BB962C8B-B14F-4D97-AF65-F5344CB8AC3E}">
        <p14:creationId xmlns:p14="http://schemas.microsoft.com/office/powerpoint/2010/main" val="3228262267"/>
      </p:ext>
    </p:extLst>
  </p:cSld>
  <p:clrMap bg1="lt1" tx1="dk1" bg2="lt2" tx2="dk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85106AA-0280-9B87-E44F-240855A7BE2A}"/>
              </a:ext>
            </a:extLst>
          </p:cNvPr>
          <p:cNvSpPr>
            <a:spLocks noGrp="1"/>
          </p:cNvSpPr>
          <p:nvPr>
            <p:ph type="title"/>
          </p:nvPr>
        </p:nvSpPr>
        <p:spPr>
          <a:xfrm>
            <a:off x="628650" y="273844"/>
            <a:ext cx="7886700" cy="99417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80C57759-4B72-EDAC-F952-BEB4390D2A20}"/>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3D29A05-6E94-62A4-6D1C-8E5BF8BF2617}"/>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AEF538B0-0891-4C31-B5DC-3532A8556A84}" type="datetimeFigureOut">
              <a:rPr lang="en-IN" smtClean="0"/>
              <a:t>21-11-2024</a:t>
            </a:fld>
            <a:endParaRPr lang="en-IN"/>
          </a:p>
        </p:txBody>
      </p:sp>
      <p:sp>
        <p:nvSpPr>
          <p:cNvPr id="5" name="Footer Placeholder 4">
            <a:extLst>
              <a:ext uri="{FF2B5EF4-FFF2-40B4-BE49-F238E27FC236}">
                <a16:creationId xmlns:a16="http://schemas.microsoft.com/office/drawing/2014/main" id="{648F4A70-7A3F-CC8A-80C1-16F62BCC43FB}"/>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73945DE1-038F-46CA-7B9E-81F24A41D96B}"/>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00000000-1234-1234-1234-123412341234}" type="slidenum">
              <a:rPr lang="en" smtClean="0"/>
              <a:pPr/>
              <a:t>‹#›</a:t>
            </a:fld>
            <a:endParaRPr lang="en" dirty="0"/>
          </a:p>
        </p:txBody>
      </p:sp>
      <p:sp>
        <p:nvSpPr>
          <p:cNvPr id="7" name="Rectangle 6">
            <a:extLst>
              <a:ext uri="{FF2B5EF4-FFF2-40B4-BE49-F238E27FC236}">
                <a16:creationId xmlns:a16="http://schemas.microsoft.com/office/drawing/2014/main" id="{3D95D140-03D9-CF51-1D9C-419D35F4D52B}"/>
              </a:ext>
            </a:extLst>
          </p:cNvPr>
          <p:cNvSpPr/>
          <p:nvPr/>
        </p:nvSpPr>
        <p:spPr>
          <a:xfrm>
            <a:off x="1" y="4748542"/>
            <a:ext cx="9146272" cy="393601"/>
          </a:xfrm>
          <a:prstGeom prst="rect">
            <a:avLst/>
          </a:prstGeom>
          <a:solidFill>
            <a:srgbClr val="348E90"/>
          </a:solid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800" dirty="0"/>
          </a:p>
        </p:txBody>
      </p:sp>
    </p:spTree>
    <p:extLst>
      <p:ext uri="{BB962C8B-B14F-4D97-AF65-F5344CB8AC3E}">
        <p14:creationId xmlns:p14="http://schemas.microsoft.com/office/powerpoint/2010/main" val="753603768"/>
      </p:ext>
    </p:extLst>
  </p:cSld>
  <p:clrMap bg1="lt1" tx1="dk1" bg2="lt2" tx2="dk2" accent1="accent1" accent2="accent2" accent3="accent3" accent4="accent4" accent5="accent5" accent6="accent6" hlink="hlink" folHlink="folHlink"/>
  <p:sldLayoutIdLst>
    <p:sldLayoutId id="2147483712" r:id="rId1"/>
    <p:sldLayoutId id="2147483713" r:id="rId2"/>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 id="2147483723" r:id="rId12"/>
    <p:sldLayoutId id="2147483724" r:id="rId13"/>
    <p:sldLayoutId id="2147483725" r:id="rId14"/>
    <p:sldLayoutId id="2147483726" r:id="rId15"/>
    <p:sldLayoutId id="2147483727" r:id="rId16"/>
    <p:sldLayoutId id="2147483728" r:id="rId17"/>
    <p:sldLayoutId id="2147483729" r:id="rId18"/>
    <p:sldLayoutId id="2147483730" r:id="rId19"/>
    <p:sldLayoutId id="2147483731" r:id="rId20"/>
  </p:sldLayoutIdLst>
  <p:hf sldNum="0"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28792" y="274335"/>
            <a:ext cx="7886418" cy="993477"/>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628792" y="1369418"/>
            <a:ext cx="7886418" cy="3263797"/>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28792" y="4767561"/>
            <a:ext cx="2056835" cy="273206"/>
          </a:xfrm>
          <a:prstGeom prst="rect">
            <a:avLst/>
          </a:prstGeom>
        </p:spPr>
        <p:txBody>
          <a:bodyPr vert="horz" lIns="91440" tIns="45720" rIns="91440" bIns="45720" rtlCol="0" anchor="ctr"/>
          <a:lstStyle>
            <a:lvl1pPr algn="l">
              <a:defRPr sz="855">
                <a:solidFill>
                  <a:schemeClr val="tx1">
                    <a:tint val="75000"/>
                  </a:schemeClr>
                </a:solidFill>
              </a:defRPr>
            </a:lvl1pPr>
          </a:lstStyle>
          <a:p>
            <a:fld id="{43A93E93-166D-47F5-9EF1-ACEABE24AEEA}" type="datetimeFigureOut">
              <a:rPr lang="zh-CN" altLang="en-US" smtClean="0"/>
              <a:t>2024/11/21</a:t>
            </a:fld>
            <a:endParaRPr lang="zh-CN" altLang="en-US"/>
          </a:p>
        </p:txBody>
      </p:sp>
      <p:sp>
        <p:nvSpPr>
          <p:cNvPr id="5" name="页脚占位符 4"/>
          <p:cNvSpPr>
            <a:spLocks noGrp="1"/>
          </p:cNvSpPr>
          <p:nvPr>
            <p:ph type="ftr" sz="quarter" idx="3"/>
          </p:nvPr>
        </p:nvSpPr>
        <p:spPr>
          <a:xfrm>
            <a:off x="3028810" y="4767561"/>
            <a:ext cx="3086382" cy="273206"/>
          </a:xfrm>
          <a:prstGeom prst="rect">
            <a:avLst/>
          </a:prstGeom>
        </p:spPr>
        <p:txBody>
          <a:bodyPr vert="horz" lIns="91440" tIns="45720" rIns="91440" bIns="45720" rtlCol="0" anchor="ctr"/>
          <a:lstStyle>
            <a:lvl1pPr algn="ctr">
              <a:defRPr sz="855">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458375" y="4767561"/>
            <a:ext cx="2056835" cy="273206"/>
          </a:xfrm>
          <a:prstGeom prst="rect">
            <a:avLst/>
          </a:prstGeom>
        </p:spPr>
        <p:txBody>
          <a:bodyPr vert="horz" lIns="91440" tIns="45720" rIns="91440" bIns="45720" rtlCol="0" anchor="ctr"/>
          <a:lstStyle>
            <a:lvl1pPr algn="r">
              <a:defRPr sz="855">
                <a:solidFill>
                  <a:schemeClr val="tx1">
                    <a:tint val="75000"/>
                  </a:schemeClr>
                </a:solidFill>
              </a:defRPr>
            </a:lvl1pPr>
          </a:lstStyle>
          <a:p>
            <a:fld id="{118D5ACA-62CA-46DB-AD6B-12EDD6D51A23}" type="slidenum">
              <a:rPr lang="zh-CN" altLang="en-US" smtClean="0"/>
              <a:t>‹#›</a:t>
            </a:fld>
            <a:endParaRPr lang="zh-CN" altLang="en-US"/>
          </a:p>
        </p:txBody>
      </p:sp>
    </p:spTree>
    <p:extLst>
      <p:ext uri="{BB962C8B-B14F-4D97-AF65-F5344CB8AC3E}">
        <p14:creationId xmlns:p14="http://schemas.microsoft.com/office/powerpoint/2010/main" val="1854095542"/>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Lst>
  <mc:AlternateContent xmlns:mc="http://schemas.openxmlformats.org/markup-compatibility/2006" xmlns:p14="http://schemas.microsoft.com/office/powerpoint/2010/main">
    <mc:Choice Requires="p14">
      <p:transition spd="slow" p14:dur="2000" advTm="3000">
        <p:random/>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slow" advTm="3000">
        <p:random/>
      </p:transition>
    </mc:Fallback>
  </mc:AlternateContent>
  <p:hf sldNum="0" ftr="0" dt="0"/>
  <p:txStyles>
    <p:titleStyle>
      <a:lvl1pPr algn="l" defTabSz="650081" rtl="0" eaLnBrk="1" latinLnBrk="0" hangingPunct="1">
        <a:lnSpc>
          <a:spcPct val="90000"/>
        </a:lnSpc>
        <a:spcBef>
          <a:spcPct val="0"/>
        </a:spcBef>
        <a:buNone/>
        <a:defRPr sz="3128" kern="1200">
          <a:solidFill>
            <a:schemeClr val="tx1"/>
          </a:solidFill>
          <a:latin typeface="+mj-lt"/>
          <a:ea typeface="+mj-ea"/>
          <a:cs typeface="+mj-cs"/>
        </a:defRPr>
      </a:lvl1pPr>
    </p:titleStyle>
    <p:bodyStyle>
      <a:lvl1pPr marL="162401" indent="-162401" algn="l" defTabSz="650081" rtl="0" eaLnBrk="1" latinLnBrk="0" hangingPunct="1">
        <a:lnSpc>
          <a:spcPct val="90000"/>
        </a:lnSpc>
        <a:spcBef>
          <a:spcPts val="713"/>
        </a:spcBef>
        <a:buFont typeface="Arial" panose="020B0604020202020204" pitchFamily="34" charset="0"/>
        <a:buChar char="•"/>
        <a:defRPr sz="1991" kern="1200">
          <a:solidFill>
            <a:schemeClr val="tx1"/>
          </a:solidFill>
          <a:latin typeface="+mn-lt"/>
          <a:ea typeface="+mn-ea"/>
          <a:cs typeface="+mn-cs"/>
        </a:defRPr>
      </a:lvl1pPr>
      <a:lvl2pPr marL="487680" indent="-162401" algn="l" defTabSz="650081" rtl="0" eaLnBrk="1" latinLnBrk="0" hangingPunct="1">
        <a:lnSpc>
          <a:spcPct val="90000"/>
        </a:lnSpc>
        <a:spcBef>
          <a:spcPts val="356"/>
        </a:spcBef>
        <a:buFont typeface="Arial" panose="020B0604020202020204" pitchFamily="34" charset="0"/>
        <a:buChar char="•"/>
        <a:defRPr sz="1706" kern="1200">
          <a:solidFill>
            <a:schemeClr val="tx1"/>
          </a:solidFill>
          <a:latin typeface="+mn-lt"/>
          <a:ea typeface="+mn-ea"/>
          <a:cs typeface="+mn-cs"/>
        </a:defRPr>
      </a:lvl2pPr>
      <a:lvl3pPr marL="812959" indent="-162401" algn="l" defTabSz="650081" rtl="0" eaLnBrk="1" latinLnBrk="0" hangingPunct="1">
        <a:lnSpc>
          <a:spcPct val="90000"/>
        </a:lnSpc>
        <a:spcBef>
          <a:spcPts val="356"/>
        </a:spcBef>
        <a:buFont typeface="Arial" panose="020B0604020202020204" pitchFamily="34" charset="0"/>
        <a:buChar char="•"/>
        <a:defRPr sz="1421" kern="1200">
          <a:solidFill>
            <a:schemeClr val="tx1"/>
          </a:solidFill>
          <a:latin typeface="+mn-lt"/>
          <a:ea typeface="+mn-ea"/>
          <a:cs typeface="+mn-cs"/>
        </a:defRPr>
      </a:lvl3pPr>
      <a:lvl4pPr marL="1137761" indent="-162401" algn="l" defTabSz="650081" rtl="0" eaLnBrk="1" latinLnBrk="0" hangingPunct="1">
        <a:lnSpc>
          <a:spcPct val="90000"/>
        </a:lnSpc>
        <a:spcBef>
          <a:spcPts val="356"/>
        </a:spcBef>
        <a:buFont typeface="Arial" panose="020B0604020202020204" pitchFamily="34" charset="0"/>
        <a:buChar char="•"/>
        <a:defRPr sz="1279" kern="1200">
          <a:solidFill>
            <a:schemeClr val="tx1"/>
          </a:solidFill>
          <a:latin typeface="+mn-lt"/>
          <a:ea typeface="+mn-ea"/>
          <a:cs typeface="+mn-cs"/>
        </a:defRPr>
      </a:lvl4pPr>
      <a:lvl5pPr marL="1463040" indent="-162401" algn="l" defTabSz="650081" rtl="0" eaLnBrk="1" latinLnBrk="0" hangingPunct="1">
        <a:lnSpc>
          <a:spcPct val="90000"/>
        </a:lnSpc>
        <a:spcBef>
          <a:spcPts val="356"/>
        </a:spcBef>
        <a:buFont typeface="Arial" panose="020B0604020202020204" pitchFamily="34" charset="0"/>
        <a:buChar char="•"/>
        <a:defRPr sz="1279" kern="1200">
          <a:solidFill>
            <a:schemeClr val="tx1"/>
          </a:solidFill>
          <a:latin typeface="+mn-lt"/>
          <a:ea typeface="+mn-ea"/>
          <a:cs typeface="+mn-cs"/>
        </a:defRPr>
      </a:lvl5pPr>
      <a:lvl6pPr marL="1787843" indent="-162401" algn="l" defTabSz="650081" rtl="0" eaLnBrk="1" latinLnBrk="0" hangingPunct="1">
        <a:lnSpc>
          <a:spcPct val="90000"/>
        </a:lnSpc>
        <a:spcBef>
          <a:spcPts val="356"/>
        </a:spcBef>
        <a:buFont typeface="Arial" panose="020B0604020202020204" pitchFamily="34" charset="0"/>
        <a:buChar char="•"/>
        <a:defRPr sz="1279" kern="1200">
          <a:solidFill>
            <a:schemeClr val="tx1"/>
          </a:solidFill>
          <a:latin typeface="+mn-lt"/>
          <a:ea typeface="+mn-ea"/>
          <a:cs typeface="+mn-cs"/>
        </a:defRPr>
      </a:lvl6pPr>
      <a:lvl7pPr marL="2113121" indent="-162401" algn="l" defTabSz="650081" rtl="0" eaLnBrk="1" latinLnBrk="0" hangingPunct="1">
        <a:lnSpc>
          <a:spcPct val="90000"/>
        </a:lnSpc>
        <a:spcBef>
          <a:spcPts val="356"/>
        </a:spcBef>
        <a:buFont typeface="Arial" panose="020B0604020202020204" pitchFamily="34" charset="0"/>
        <a:buChar char="•"/>
        <a:defRPr sz="1279" kern="1200">
          <a:solidFill>
            <a:schemeClr val="tx1"/>
          </a:solidFill>
          <a:latin typeface="+mn-lt"/>
          <a:ea typeface="+mn-ea"/>
          <a:cs typeface="+mn-cs"/>
        </a:defRPr>
      </a:lvl7pPr>
      <a:lvl8pPr marL="2438400" indent="-162401" algn="l" defTabSz="650081" rtl="0" eaLnBrk="1" latinLnBrk="0" hangingPunct="1">
        <a:lnSpc>
          <a:spcPct val="90000"/>
        </a:lnSpc>
        <a:spcBef>
          <a:spcPts val="356"/>
        </a:spcBef>
        <a:buFont typeface="Arial" panose="020B0604020202020204" pitchFamily="34" charset="0"/>
        <a:buChar char="•"/>
        <a:defRPr sz="1279" kern="1200">
          <a:solidFill>
            <a:schemeClr val="tx1"/>
          </a:solidFill>
          <a:latin typeface="+mn-lt"/>
          <a:ea typeface="+mn-ea"/>
          <a:cs typeface="+mn-cs"/>
        </a:defRPr>
      </a:lvl8pPr>
      <a:lvl9pPr marL="2763203" indent="-162401" algn="l" defTabSz="650081" rtl="0" eaLnBrk="1" latinLnBrk="0" hangingPunct="1">
        <a:lnSpc>
          <a:spcPct val="90000"/>
        </a:lnSpc>
        <a:spcBef>
          <a:spcPts val="356"/>
        </a:spcBef>
        <a:buFont typeface="Arial" panose="020B0604020202020204" pitchFamily="34" charset="0"/>
        <a:buChar char="•"/>
        <a:defRPr sz="1279" kern="1200">
          <a:solidFill>
            <a:schemeClr val="tx1"/>
          </a:solidFill>
          <a:latin typeface="+mn-lt"/>
          <a:ea typeface="+mn-ea"/>
          <a:cs typeface="+mn-cs"/>
        </a:defRPr>
      </a:lvl9pPr>
    </p:bodyStyle>
    <p:otherStyle>
      <a:defPPr>
        <a:defRPr lang="zh-CN"/>
      </a:defPPr>
      <a:lvl1pPr marL="0" algn="l" defTabSz="650081" rtl="0" eaLnBrk="1" latinLnBrk="0" hangingPunct="1">
        <a:defRPr sz="1279" kern="1200">
          <a:solidFill>
            <a:schemeClr val="tx1"/>
          </a:solidFill>
          <a:latin typeface="+mn-lt"/>
          <a:ea typeface="+mn-ea"/>
          <a:cs typeface="+mn-cs"/>
        </a:defRPr>
      </a:lvl1pPr>
      <a:lvl2pPr marL="325279" algn="l" defTabSz="650081" rtl="0" eaLnBrk="1" latinLnBrk="0" hangingPunct="1">
        <a:defRPr sz="1279" kern="1200">
          <a:solidFill>
            <a:schemeClr val="tx1"/>
          </a:solidFill>
          <a:latin typeface="+mn-lt"/>
          <a:ea typeface="+mn-ea"/>
          <a:cs typeface="+mn-cs"/>
        </a:defRPr>
      </a:lvl2pPr>
      <a:lvl3pPr marL="650081" algn="l" defTabSz="650081" rtl="0" eaLnBrk="1" latinLnBrk="0" hangingPunct="1">
        <a:defRPr sz="1279" kern="1200">
          <a:solidFill>
            <a:schemeClr val="tx1"/>
          </a:solidFill>
          <a:latin typeface="+mn-lt"/>
          <a:ea typeface="+mn-ea"/>
          <a:cs typeface="+mn-cs"/>
        </a:defRPr>
      </a:lvl3pPr>
      <a:lvl4pPr marL="975360" algn="l" defTabSz="650081" rtl="0" eaLnBrk="1" latinLnBrk="0" hangingPunct="1">
        <a:defRPr sz="1279" kern="1200">
          <a:solidFill>
            <a:schemeClr val="tx1"/>
          </a:solidFill>
          <a:latin typeface="+mn-lt"/>
          <a:ea typeface="+mn-ea"/>
          <a:cs typeface="+mn-cs"/>
        </a:defRPr>
      </a:lvl4pPr>
      <a:lvl5pPr marL="1300639" algn="l" defTabSz="650081" rtl="0" eaLnBrk="1" latinLnBrk="0" hangingPunct="1">
        <a:defRPr sz="1279" kern="1200">
          <a:solidFill>
            <a:schemeClr val="tx1"/>
          </a:solidFill>
          <a:latin typeface="+mn-lt"/>
          <a:ea typeface="+mn-ea"/>
          <a:cs typeface="+mn-cs"/>
        </a:defRPr>
      </a:lvl5pPr>
      <a:lvl6pPr marL="1625441" algn="l" defTabSz="650081" rtl="0" eaLnBrk="1" latinLnBrk="0" hangingPunct="1">
        <a:defRPr sz="1279" kern="1200">
          <a:solidFill>
            <a:schemeClr val="tx1"/>
          </a:solidFill>
          <a:latin typeface="+mn-lt"/>
          <a:ea typeface="+mn-ea"/>
          <a:cs typeface="+mn-cs"/>
        </a:defRPr>
      </a:lvl6pPr>
      <a:lvl7pPr marL="1950720" algn="l" defTabSz="650081" rtl="0" eaLnBrk="1" latinLnBrk="0" hangingPunct="1">
        <a:defRPr sz="1279" kern="1200">
          <a:solidFill>
            <a:schemeClr val="tx1"/>
          </a:solidFill>
          <a:latin typeface="+mn-lt"/>
          <a:ea typeface="+mn-ea"/>
          <a:cs typeface="+mn-cs"/>
        </a:defRPr>
      </a:lvl7pPr>
      <a:lvl8pPr marL="2275523" algn="l" defTabSz="650081" rtl="0" eaLnBrk="1" latinLnBrk="0" hangingPunct="1">
        <a:defRPr sz="1279" kern="1200">
          <a:solidFill>
            <a:schemeClr val="tx1"/>
          </a:solidFill>
          <a:latin typeface="+mn-lt"/>
          <a:ea typeface="+mn-ea"/>
          <a:cs typeface="+mn-cs"/>
        </a:defRPr>
      </a:lvl8pPr>
      <a:lvl9pPr marL="2600801" algn="l" defTabSz="650081" rtl="0" eaLnBrk="1" latinLnBrk="0" hangingPunct="1">
        <a:defRPr sz="1279"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blipFill dpi="0" rotWithShape="1">
          <a:blip r:embed="rId15">
            <a:alphaModFix amt="20000"/>
            <a:lum/>
          </a:blip>
          <a:srcRect/>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02400" y="86400"/>
            <a:ext cx="8520600" cy="7074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1pPr>
            <a:lvl2pPr lvl="1">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2pPr>
            <a:lvl3pPr lvl="2">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3pPr>
            <a:lvl4pPr lvl="3">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4pPr>
            <a:lvl5pPr lvl="4">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5pPr>
            <a:lvl6pPr lvl="5">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6pPr>
            <a:lvl7pPr lvl="6">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7pPr>
            <a:lvl8pPr lvl="7">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8pPr>
            <a:lvl9pPr lvl="8">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9pPr>
          </a:lstStyle>
          <a:p>
            <a:endParaRPr dirty="0"/>
          </a:p>
        </p:txBody>
      </p:sp>
      <p:sp>
        <p:nvSpPr>
          <p:cNvPr id="27" name="Rectangle 26">
            <a:extLst>
              <a:ext uri="{FF2B5EF4-FFF2-40B4-BE49-F238E27FC236}">
                <a16:creationId xmlns:a16="http://schemas.microsoft.com/office/drawing/2014/main" id="{D2573FB6-F6A4-C682-F4CD-14CE8176A144}"/>
              </a:ext>
            </a:extLst>
          </p:cNvPr>
          <p:cNvSpPr/>
          <p:nvPr userDrawn="1"/>
        </p:nvSpPr>
        <p:spPr>
          <a:xfrm>
            <a:off x="0" y="4748542"/>
            <a:ext cx="9146272" cy="393601"/>
          </a:xfrm>
          <a:prstGeom prst="rect">
            <a:avLst/>
          </a:prstGeom>
          <a:solidFill>
            <a:srgbClr val="348E90"/>
          </a:solid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800" dirty="0"/>
          </a:p>
        </p:txBody>
      </p:sp>
      <p:sp>
        <p:nvSpPr>
          <p:cNvPr id="7" name="Google Shape;7;p1"/>
          <p:cNvSpPr txBox="1">
            <a:spLocks noGrp="1"/>
          </p:cNvSpPr>
          <p:nvPr>
            <p:ph type="body" idx="1"/>
          </p:nvPr>
        </p:nvSpPr>
        <p:spPr>
          <a:xfrm>
            <a:off x="311700" y="2217761"/>
            <a:ext cx="8520600" cy="2364912"/>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marL="914400" lvl="1"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marL="1371600" lvl="2"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marL="1828800" lvl="3"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marL="2286000" lvl="4"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marL="2743200" lvl="5"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marL="3200400" lvl="6"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marL="3657600" lvl="7"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marL="4114800" lvl="8"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9pPr>
          </a:lstStyle>
          <a:p>
            <a:endParaRPr dirty="0"/>
          </a:p>
        </p:txBody>
      </p:sp>
      <p:sp>
        <p:nvSpPr>
          <p:cNvPr id="8" name="Google Shape;8;p1"/>
          <p:cNvSpPr txBox="1">
            <a:spLocks noGrp="1"/>
          </p:cNvSpPr>
          <p:nvPr>
            <p:ph type="sldNum" idx="12"/>
          </p:nvPr>
        </p:nvSpPr>
        <p:spPr>
          <a:xfrm>
            <a:off x="8492930" y="4810835"/>
            <a:ext cx="548700" cy="266454"/>
          </a:xfrm>
          <a:prstGeom prst="rect">
            <a:avLst/>
          </a:prstGeom>
          <a:noFill/>
          <a:ln>
            <a:noFill/>
          </a:ln>
        </p:spPr>
        <p:txBody>
          <a:bodyPr spcFirstLastPara="1" wrap="square" lIns="91425" tIns="91425" rIns="91425" bIns="91425" anchor="ctr" anchorCtr="0">
            <a:noAutofit/>
          </a:bodyPr>
          <a:lstStyle>
            <a:lvl1pPr lvl="0" algn="r">
              <a:buNone/>
              <a:defRPr sz="1000">
                <a:solidFill>
                  <a:schemeClr val="bg1"/>
                </a:solidFill>
                <a:latin typeface="Raleway" pitchFamily="2" charset="0"/>
                <a:ea typeface="Open Sans"/>
                <a:cs typeface="Open Sans"/>
                <a:sym typeface="Open Sans"/>
              </a:defRPr>
            </a:lvl1pPr>
            <a:lvl2pPr lvl="1" algn="r">
              <a:buNone/>
              <a:defRPr sz="1000">
                <a:solidFill>
                  <a:schemeClr val="dk2"/>
                </a:solidFill>
                <a:latin typeface="Open Sans"/>
                <a:ea typeface="Open Sans"/>
                <a:cs typeface="Open Sans"/>
                <a:sym typeface="Open Sans"/>
              </a:defRPr>
            </a:lvl2pPr>
            <a:lvl3pPr lvl="2" algn="r">
              <a:buNone/>
              <a:defRPr sz="1000">
                <a:solidFill>
                  <a:schemeClr val="dk2"/>
                </a:solidFill>
                <a:latin typeface="Open Sans"/>
                <a:ea typeface="Open Sans"/>
                <a:cs typeface="Open Sans"/>
                <a:sym typeface="Open Sans"/>
              </a:defRPr>
            </a:lvl3pPr>
            <a:lvl4pPr lvl="3" algn="r">
              <a:buNone/>
              <a:defRPr sz="1000">
                <a:solidFill>
                  <a:schemeClr val="dk2"/>
                </a:solidFill>
                <a:latin typeface="Open Sans"/>
                <a:ea typeface="Open Sans"/>
                <a:cs typeface="Open Sans"/>
                <a:sym typeface="Open Sans"/>
              </a:defRPr>
            </a:lvl4pPr>
            <a:lvl5pPr lvl="4" algn="r">
              <a:buNone/>
              <a:defRPr sz="1000">
                <a:solidFill>
                  <a:schemeClr val="dk2"/>
                </a:solidFill>
                <a:latin typeface="Open Sans"/>
                <a:ea typeface="Open Sans"/>
                <a:cs typeface="Open Sans"/>
                <a:sym typeface="Open Sans"/>
              </a:defRPr>
            </a:lvl5pPr>
            <a:lvl6pPr lvl="5" algn="r">
              <a:buNone/>
              <a:defRPr sz="1000">
                <a:solidFill>
                  <a:schemeClr val="dk2"/>
                </a:solidFill>
                <a:latin typeface="Open Sans"/>
                <a:ea typeface="Open Sans"/>
                <a:cs typeface="Open Sans"/>
                <a:sym typeface="Open Sans"/>
              </a:defRPr>
            </a:lvl6pPr>
            <a:lvl7pPr lvl="6" algn="r">
              <a:buNone/>
              <a:defRPr sz="1000">
                <a:solidFill>
                  <a:schemeClr val="dk2"/>
                </a:solidFill>
                <a:latin typeface="Open Sans"/>
                <a:ea typeface="Open Sans"/>
                <a:cs typeface="Open Sans"/>
                <a:sym typeface="Open Sans"/>
              </a:defRPr>
            </a:lvl7pPr>
            <a:lvl8pPr lvl="7" algn="r">
              <a:buNone/>
              <a:defRPr sz="1000">
                <a:solidFill>
                  <a:schemeClr val="dk2"/>
                </a:solidFill>
                <a:latin typeface="Open Sans"/>
                <a:ea typeface="Open Sans"/>
                <a:cs typeface="Open Sans"/>
                <a:sym typeface="Open Sans"/>
              </a:defRPr>
            </a:lvl8pPr>
            <a:lvl9pPr lvl="8" algn="r">
              <a:buNone/>
              <a:defRPr sz="1000">
                <a:solidFill>
                  <a:schemeClr val="dk2"/>
                </a:solidFill>
                <a:latin typeface="Open Sans"/>
                <a:ea typeface="Open Sans"/>
                <a:cs typeface="Open Sans"/>
                <a:sym typeface="Open Sans"/>
              </a:defRPr>
            </a:lvl9pPr>
          </a:lstStyle>
          <a:p>
            <a:fld id="{00000000-1234-1234-1234-123412341234}" type="slidenum">
              <a:rPr lang="en" smtClean="0"/>
              <a:pPr/>
              <a:t>‹#›</a:t>
            </a:fld>
            <a:endParaRPr lang="en" dirty="0"/>
          </a:p>
        </p:txBody>
      </p:sp>
    </p:spTree>
    <p:extLst>
      <p:ext uri="{BB962C8B-B14F-4D97-AF65-F5344CB8AC3E}">
        <p14:creationId xmlns:p14="http://schemas.microsoft.com/office/powerpoint/2010/main" val="2370635308"/>
      </p:ext>
    </p:extLst>
  </p:cSld>
  <p:clrMap bg1="lt1" tx1="dk1" bg2="dk2" tx2="lt2" accent1="accent1" accent2="accent2" accent3="accent3" accent4="accent4" accent5="accent5" accent6="accent6" hlink="hlink" folHlink="folHlink"/>
  <p:sldLayoutIdLst>
    <p:sldLayoutId id="2147483779" r:id="rId1"/>
    <p:sldLayoutId id="2147483780" r:id="rId2"/>
    <p:sldLayoutId id="2147483781" r:id="rId3"/>
    <p:sldLayoutId id="2147483782" r:id="rId4"/>
    <p:sldLayoutId id="2147483783" r:id="rId5"/>
    <p:sldLayoutId id="2147483784" r:id="rId6"/>
    <p:sldLayoutId id="2147483785" r:id="rId7"/>
    <p:sldLayoutId id="2147483786" r:id="rId8"/>
    <p:sldLayoutId id="2147483787" r:id="rId9"/>
    <p:sldLayoutId id="2147483788" r:id="rId10"/>
    <p:sldLayoutId id="2147483789" r:id="rId11"/>
    <p:sldLayoutId id="2147483790" r:id="rId12"/>
    <p:sldLayoutId id="2147483791"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4000" b="0" i="0" u="none" strike="noStrike" cap="none">
          <a:solidFill>
            <a:schemeClr val="tx1"/>
          </a:solidFill>
          <a:latin typeface="Raleway" pitchFamily="2" charset="0"/>
          <a:ea typeface="Raleway" pitchFamily="2" charset="0"/>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Raleway" pitchFamily="2" charset="0"/>
          <a:ea typeface="Raleway" pitchFamily="2" charset="0"/>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85106AA-0280-9B87-E44F-240855A7BE2A}"/>
              </a:ext>
            </a:extLst>
          </p:cNvPr>
          <p:cNvSpPr>
            <a:spLocks noGrp="1"/>
          </p:cNvSpPr>
          <p:nvPr>
            <p:ph type="title"/>
          </p:nvPr>
        </p:nvSpPr>
        <p:spPr>
          <a:xfrm>
            <a:off x="628650" y="273845"/>
            <a:ext cx="7886700" cy="99417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80C57759-4B72-EDAC-F952-BEB4390D2A20}"/>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3D29A05-6E94-62A4-6D1C-8E5BF8BF2617}"/>
              </a:ext>
            </a:extLst>
          </p:cNvPr>
          <p:cNvSpPr>
            <a:spLocks noGrp="1"/>
          </p:cNvSpPr>
          <p:nvPr>
            <p:ph type="dt" sz="half" idx="2"/>
          </p:nvPr>
        </p:nvSpPr>
        <p:spPr>
          <a:xfrm>
            <a:off x="628650" y="4767264"/>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AEF538B0-0891-4C31-B5DC-3532A8556A84}" type="datetimeFigureOut">
              <a:rPr lang="en-IN" smtClean="0"/>
              <a:t>21-11-2024</a:t>
            </a:fld>
            <a:endParaRPr lang="en-IN"/>
          </a:p>
        </p:txBody>
      </p:sp>
      <p:sp>
        <p:nvSpPr>
          <p:cNvPr id="5" name="Footer Placeholder 4">
            <a:extLst>
              <a:ext uri="{FF2B5EF4-FFF2-40B4-BE49-F238E27FC236}">
                <a16:creationId xmlns:a16="http://schemas.microsoft.com/office/drawing/2014/main" id="{648F4A70-7A3F-CC8A-80C1-16F62BCC43FB}"/>
              </a:ext>
            </a:extLst>
          </p:cNvPr>
          <p:cNvSpPr>
            <a:spLocks noGrp="1"/>
          </p:cNvSpPr>
          <p:nvPr>
            <p:ph type="ftr" sz="quarter" idx="3"/>
          </p:nvPr>
        </p:nvSpPr>
        <p:spPr>
          <a:xfrm>
            <a:off x="3028950" y="4767264"/>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73945DE1-038F-46CA-7B9E-81F24A41D96B}"/>
              </a:ext>
            </a:extLst>
          </p:cNvPr>
          <p:cNvSpPr>
            <a:spLocks noGrp="1"/>
          </p:cNvSpPr>
          <p:nvPr>
            <p:ph type="sldNum" sz="quarter" idx="4"/>
          </p:nvPr>
        </p:nvSpPr>
        <p:spPr>
          <a:xfrm>
            <a:off x="6457950" y="4767264"/>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00000000-1234-1234-1234-123412341234}" type="slidenum">
              <a:rPr lang="en" smtClean="0"/>
              <a:pPr/>
              <a:t>‹#›</a:t>
            </a:fld>
            <a:endParaRPr lang="en" dirty="0"/>
          </a:p>
        </p:txBody>
      </p:sp>
      <p:sp>
        <p:nvSpPr>
          <p:cNvPr id="7" name="Rectangle 6">
            <a:extLst>
              <a:ext uri="{FF2B5EF4-FFF2-40B4-BE49-F238E27FC236}">
                <a16:creationId xmlns:a16="http://schemas.microsoft.com/office/drawing/2014/main" id="{3D95D140-03D9-CF51-1D9C-419D35F4D52B}"/>
              </a:ext>
            </a:extLst>
          </p:cNvPr>
          <p:cNvSpPr/>
          <p:nvPr/>
        </p:nvSpPr>
        <p:spPr>
          <a:xfrm>
            <a:off x="2" y="4748543"/>
            <a:ext cx="9146272" cy="393601"/>
          </a:xfrm>
          <a:prstGeom prst="rect">
            <a:avLst/>
          </a:prstGeom>
          <a:solidFill>
            <a:srgbClr val="348E90"/>
          </a:solid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800" dirty="0"/>
          </a:p>
        </p:txBody>
      </p:sp>
    </p:spTree>
    <p:extLst>
      <p:ext uri="{BB962C8B-B14F-4D97-AF65-F5344CB8AC3E}">
        <p14:creationId xmlns:p14="http://schemas.microsoft.com/office/powerpoint/2010/main" val="3235809252"/>
      </p:ext>
    </p:extLst>
  </p:cSld>
  <p:clrMap bg1="lt1" tx1="dk1" bg2="lt2" tx2="dk2" accent1="accent1" accent2="accent2" accent3="accent3" accent4="accent4" accent5="accent5" accent6="accent6" hlink="hlink" folHlink="folHlink"/>
  <p:sldLayoutIdLst>
    <p:sldLayoutId id="2147483793" r:id="rId1"/>
    <p:sldLayoutId id="2147483794" r:id="rId2"/>
    <p:sldLayoutId id="2147483795" r:id="rId3"/>
    <p:sldLayoutId id="2147483796" r:id="rId4"/>
    <p:sldLayoutId id="2147483797" r:id="rId5"/>
    <p:sldLayoutId id="2147483798" r:id="rId6"/>
    <p:sldLayoutId id="2147483799" r:id="rId7"/>
    <p:sldLayoutId id="2147483800" r:id="rId8"/>
    <p:sldLayoutId id="2147483801" r:id="rId9"/>
    <p:sldLayoutId id="2147483802" r:id="rId10"/>
    <p:sldLayoutId id="2147483803" r:id="rId11"/>
    <p:sldLayoutId id="2147483804" r:id="rId12"/>
    <p:sldLayoutId id="2147483805" r:id="rId13"/>
    <p:sldLayoutId id="2147483806" r:id="rId14"/>
    <p:sldLayoutId id="2147483807" r:id="rId15"/>
    <p:sldLayoutId id="2147483808" r:id="rId16"/>
    <p:sldLayoutId id="2147483809" r:id="rId17"/>
    <p:sldLayoutId id="2147483810" r:id="rId18"/>
    <p:sldLayoutId id="2147483811" r:id="rId19"/>
    <p:sldLayoutId id="2147483812" r:id="rId20"/>
  </p:sldLayoutIdLst>
  <p:hf sldNum="0" hdr="0" ftr="0" dt="0"/>
  <p:txStyles>
    <p:titleStyle>
      <a:lvl1pPr algn="l" defTabSz="685783"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46" indent="-171446" algn="l" defTabSz="685783"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37" indent="-171446" algn="l" defTabSz="685783"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28" indent="-171446" algn="l" defTabSz="685783"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20"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12"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783" rtl="0" eaLnBrk="1" latinLnBrk="0" hangingPunct="1">
        <a:defRPr sz="135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85106AA-0280-9B87-E44F-240855A7BE2A}"/>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80C57759-4B72-EDAC-F952-BEB4390D2A20}"/>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3D29A05-6E94-62A4-6D1C-8E5BF8BF2617}"/>
              </a:ext>
            </a:extLst>
          </p:cNvPr>
          <p:cNvSpPr>
            <a:spLocks noGrp="1"/>
          </p:cNvSpPr>
          <p:nvPr>
            <p:ph type="dt" sz="half" idx="2"/>
          </p:nvPr>
        </p:nvSpPr>
        <p:spPr>
          <a:xfrm>
            <a:off x="628650" y="4767264"/>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AEF538B0-0891-4C31-B5DC-3532A8556A84}" type="datetimeFigureOut">
              <a:rPr lang="en-IN" smtClean="0"/>
              <a:t>21-11-2024</a:t>
            </a:fld>
            <a:endParaRPr lang="en-IN"/>
          </a:p>
        </p:txBody>
      </p:sp>
      <p:sp>
        <p:nvSpPr>
          <p:cNvPr id="5" name="Footer Placeholder 4">
            <a:extLst>
              <a:ext uri="{FF2B5EF4-FFF2-40B4-BE49-F238E27FC236}">
                <a16:creationId xmlns:a16="http://schemas.microsoft.com/office/drawing/2014/main" id="{648F4A70-7A3F-CC8A-80C1-16F62BCC43FB}"/>
              </a:ext>
            </a:extLst>
          </p:cNvPr>
          <p:cNvSpPr>
            <a:spLocks noGrp="1"/>
          </p:cNvSpPr>
          <p:nvPr>
            <p:ph type="ftr" sz="quarter" idx="3"/>
          </p:nvPr>
        </p:nvSpPr>
        <p:spPr>
          <a:xfrm>
            <a:off x="3028950" y="4767264"/>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73945DE1-038F-46CA-7B9E-81F24A41D96B}"/>
              </a:ext>
            </a:extLst>
          </p:cNvPr>
          <p:cNvSpPr>
            <a:spLocks noGrp="1"/>
          </p:cNvSpPr>
          <p:nvPr>
            <p:ph type="sldNum" sz="quarter" idx="4"/>
          </p:nvPr>
        </p:nvSpPr>
        <p:spPr>
          <a:xfrm>
            <a:off x="6457950" y="4767264"/>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00000000-1234-1234-1234-123412341234}" type="slidenum">
              <a:rPr lang="en" smtClean="0"/>
              <a:pPr/>
              <a:t>‹#›</a:t>
            </a:fld>
            <a:endParaRPr lang="en" dirty="0"/>
          </a:p>
        </p:txBody>
      </p:sp>
      <p:sp>
        <p:nvSpPr>
          <p:cNvPr id="7" name="Rectangle 6">
            <a:extLst>
              <a:ext uri="{FF2B5EF4-FFF2-40B4-BE49-F238E27FC236}">
                <a16:creationId xmlns:a16="http://schemas.microsoft.com/office/drawing/2014/main" id="{3D95D140-03D9-CF51-1D9C-419D35F4D52B}"/>
              </a:ext>
            </a:extLst>
          </p:cNvPr>
          <p:cNvSpPr/>
          <p:nvPr userDrawn="1"/>
        </p:nvSpPr>
        <p:spPr>
          <a:xfrm>
            <a:off x="0" y="4748543"/>
            <a:ext cx="9146272" cy="393601"/>
          </a:xfrm>
          <a:prstGeom prst="rect">
            <a:avLst/>
          </a:prstGeom>
          <a:solidFill>
            <a:srgbClr val="348E90"/>
          </a:solid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800" dirty="0"/>
          </a:p>
        </p:txBody>
      </p:sp>
    </p:spTree>
    <p:extLst>
      <p:ext uri="{BB962C8B-B14F-4D97-AF65-F5344CB8AC3E}">
        <p14:creationId xmlns:p14="http://schemas.microsoft.com/office/powerpoint/2010/main" val="3519009241"/>
      </p:ext>
    </p:extLst>
  </p:cSld>
  <p:clrMap bg1="lt1" tx1="dk1" bg2="lt2" tx2="dk2" accent1="accent1" accent2="accent2" accent3="accent3" accent4="accent4" accent5="accent5" accent6="accent6" hlink="hlink" folHlink="folHlink"/>
  <p:sldLayoutIdLst>
    <p:sldLayoutId id="2147483814" r:id="rId1"/>
    <p:sldLayoutId id="2147483815" r:id="rId2"/>
    <p:sldLayoutId id="2147483816" r:id="rId3"/>
    <p:sldLayoutId id="2147483817" r:id="rId4"/>
    <p:sldLayoutId id="2147483818" r:id="rId5"/>
    <p:sldLayoutId id="2147483819" r:id="rId6"/>
    <p:sldLayoutId id="2147483820" r:id="rId7"/>
    <p:sldLayoutId id="2147483821" r:id="rId8"/>
    <p:sldLayoutId id="2147483822" r:id="rId9"/>
    <p:sldLayoutId id="2147483823" r:id="rId10"/>
    <p:sldLayoutId id="2147483824" r:id="rId11"/>
    <p:sldLayoutId id="2147483825" r:id="rId12"/>
    <p:sldLayoutId id="2147483826" r:id="rId13"/>
    <p:sldLayoutId id="2147483827" r:id="rId14"/>
    <p:sldLayoutId id="2147483828" r:id="rId15"/>
    <p:sldLayoutId id="2147483829" r:id="rId16"/>
    <p:sldLayoutId id="2147483830" r:id="rId17"/>
    <p:sldLayoutId id="2147483831" r:id="rId18"/>
    <p:sldLayoutId id="2147483832" r:id="rId19"/>
  </p:sldLayoutIdLst>
  <p:hf sldNum="0" hdr="0" ftr="0" dt="0"/>
  <p:txStyles>
    <p:titleStyle>
      <a:lvl1pPr algn="l" defTabSz="685783"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46" indent="-171446" algn="l" defTabSz="685783"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37" indent="-171446" algn="l" defTabSz="685783"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28" indent="-171446" algn="l" defTabSz="685783"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20"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12"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783" rtl="0" eaLnBrk="1" latinLnBrk="0" hangingPunct="1">
        <a:defRPr sz="135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4.xml"/><Relationship Id="rId4" Type="http://schemas.openxmlformats.org/officeDocument/2006/relationships/image" Target="../media/image7.png"/></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44.xml"/><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0.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44.xml"/><Relationship Id="rId5" Type="http://schemas.openxmlformats.org/officeDocument/2006/relationships/image" Target="../media/image7.png"/><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2" Type="http://schemas.openxmlformats.org/officeDocument/2006/relationships/hyperlink" Target="https://icons8.com/" TargetMode="External"/><Relationship Id="rId1" Type="http://schemas.openxmlformats.org/officeDocument/2006/relationships/slideLayout" Target="../slideLayouts/slideLayout60.xml"/></Relationships>
</file>

<file path=ppt/slides/_rels/slide22.xml.rels><?xml version="1.0" encoding="UTF-8" standalone="yes"?>
<Relationships xmlns="http://schemas.openxmlformats.org/package/2006/relationships"><Relationship Id="rId3" Type="http://schemas.openxmlformats.org/officeDocument/2006/relationships/hyperlink" Target="https://icons8.com/" TargetMode="External"/><Relationship Id="rId2" Type="http://schemas.openxmlformats.org/officeDocument/2006/relationships/notesSlide" Target="../notesSlides/notesSlide3.xml"/><Relationship Id="rId1" Type="http://schemas.openxmlformats.org/officeDocument/2006/relationships/slideLayout" Target="../slideLayouts/slideLayout60.xml"/><Relationship Id="rId5" Type="http://schemas.openxmlformats.org/officeDocument/2006/relationships/image" Target="../media/image22.png"/><Relationship Id="rId4" Type="http://schemas.openxmlformats.org/officeDocument/2006/relationships/image" Target="../media/image2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8.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8.xml"/><Relationship Id="rId4" Type="http://schemas.openxmlformats.org/officeDocument/2006/relationships/image" Target="../media/image25.png"/></Relationships>
</file>

<file path=ppt/slides/_rels/slide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38.png"/><Relationship Id="rId3" Type="http://schemas.openxmlformats.org/officeDocument/2006/relationships/image" Target="../media/image28.png"/><Relationship Id="rId7" Type="http://schemas.openxmlformats.org/officeDocument/2006/relationships/image" Target="../media/image32.png"/><Relationship Id="rId12" Type="http://schemas.openxmlformats.org/officeDocument/2006/relationships/image" Target="../media/image37.png"/><Relationship Id="rId2" Type="http://schemas.openxmlformats.org/officeDocument/2006/relationships/image" Target="../media/image27.png"/><Relationship Id="rId16" Type="http://schemas.openxmlformats.org/officeDocument/2006/relationships/image" Target="../media/image41.png"/><Relationship Id="rId1" Type="http://schemas.openxmlformats.org/officeDocument/2006/relationships/slideLayout" Target="../slideLayouts/slideLayout78.xml"/><Relationship Id="rId6" Type="http://schemas.openxmlformats.org/officeDocument/2006/relationships/image" Target="../media/image31.png"/><Relationship Id="rId11" Type="http://schemas.openxmlformats.org/officeDocument/2006/relationships/image" Target="../media/image36.png"/><Relationship Id="rId5" Type="http://schemas.openxmlformats.org/officeDocument/2006/relationships/image" Target="../media/image30.png"/><Relationship Id="rId15" Type="http://schemas.openxmlformats.org/officeDocument/2006/relationships/image" Target="../media/image40.png"/><Relationship Id="rId10" Type="http://schemas.openxmlformats.org/officeDocument/2006/relationships/image" Target="../media/image35.png"/><Relationship Id="rId4" Type="http://schemas.openxmlformats.org/officeDocument/2006/relationships/image" Target="../media/image29.png"/><Relationship Id="rId9" Type="http://schemas.openxmlformats.org/officeDocument/2006/relationships/image" Target="../media/image34.png"/><Relationship Id="rId14" Type="http://schemas.openxmlformats.org/officeDocument/2006/relationships/image" Target="../media/image39.png"/></Relationships>
</file>

<file path=ppt/slides/_rels/slide27.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image" Target="../media/image49.png"/><Relationship Id="rId3" Type="http://schemas.openxmlformats.org/officeDocument/2006/relationships/image" Target="../media/image35.png"/><Relationship Id="rId7" Type="http://schemas.openxmlformats.org/officeDocument/2006/relationships/image" Target="../media/image43.png"/><Relationship Id="rId12" Type="http://schemas.openxmlformats.org/officeDocument/2006/relationships/image" Target="../media/image48.png"/><Relationship Id="rId2" Type="http://schemas.openxmlformats.org/officeDocument/2006/relationships/image" Target="../media/image37.png"/><Relationship Id="rId1" Type="http://schemas.openxmlformats.org/officeDocument/2006/relationships/slideLayout" Target="../slideLayouts/slideLayout78.xml"/><Relationship Id="rId6" Type="http://schemas.openxmlformats.org/officeDocument/2006/relationships/image" Target="../media/image42.png"/><Relationship Id="rId11" Type="http://schemas.openxmlformats.org/officeDocument/2006/relationships/image" Target="../media/image47.png"/><Relationship Id="rId5" Type="http://schemas.openxmlformats.org/officeDocument/2006/relationships/image" Target="../media/image41.png"/><Relationship Id="rId15" Type="http://schemas.openxmlformats.org/officeDocument/2006/relationships/image" Target="../media/image51.png"/><Relationship Id="rId10" Type="http://schemas.openxmlformats.org/officeDocument/2006/relationships/image" Target="../media/image46.png"/><Relationship Id="rId4" Type="http://schemas.openxmlformats.org/officeDocument/2006/relationships/image" Target="../media/image39.png"/><Relationship Id="rId9" Type="http://schemas.openxmlformats.org/officeDocument/2006/relationships/image" Target="../media/image45.png"/><Relationship Id="rId14" Type="http://schemas.openxmlformats.org/officeDocument/2006/relationships/image" Target="../media/image50.png"/></Relationships>
</file>

<file path=ppt/slides/_rels/slide28.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hyperlink" Target="https://icons8.com/" TargetMode="Externa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5.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chart" Target="../charts/chart3.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hyperlink" Target="https://icons8.com/" TargetMode="External"/><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chart" Target="../charts/chart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9.xml"/></Relationships>
</file>

<file path=ppt/slides/_rels/slide4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chart" Target="../charts/chart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chart" Target="../charts/chart9.xml"/><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chart" Target="../charts/chart10.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chart" Target="../charts/chart11.xml"/><Relationship Id="rId1" Type="http://schemas.openxmlformats.org/officeDocument/2006/relationships/slideLayout" Target="../slideLayouts/slideLayout1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9.xml.rels><?xml version="1.0" encoding="UTF-8" standalone="yes"?>
<Relationships xmlns="http://schemas.openxmlformats.org/package/2006/relationships"><Relationship Id="rId2" Type="http://schemas.openxmlformats.org/officeDocument/2006/relationships/chart" Target="../charts/chart12.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0.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2.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49.xml"/></Relationships>
</file>

<file path=ppt/slides/_rels/slide53.xml.rels><?xml version="1.0" encoding="UTF-8" standalone="yes"?>
<Relationships xmlns="http://schemas.openxmlformats.org/package/2006/relationships"><Relationship Id="rId2" Type="http://schemas.openxmlformats.org/officeDocument/2006/relationships/chart" Target="../charts/chart13.xml"/><Relationship Id="rId1" Type="http://schemas.openxmlformats.org/officeDocument/2006/relationships/slideLayout" Target="../slideLayouts/slideLayout86.xml"/></Relationships>
</file>

<file path=ppt/slides/_rels/slide54.xml.rels><?xml version="1.0" encoding="UTF-8" standalone="yes"?>
<Relationships xmlns="http://schemas.openxmlformats.org/package/2006/relationships"><Relationship Id="rId2" Type="http://schemas.openxmlformats.org/officeDocument/2006/relationships/chart" Target="../charts/chart14.xml"/><Relationship Id="rId1" Type="http://schemas.openxmlformats.org/officeDocument/2006/relationships/slideLayout" Target="../slideLayouts/slideLayout86.xml"/></Relationships>
</file>

<file path=ppt/slides/_rels/slide55.xml.rels><?xml version="1.0" encoding="UTF-8" standalone="yes"?>
<Relationships xmlns="http://schemas.openxmlformats.org/package/2006/relationships"><Relationship Id="rId3" Type="http://schemas.openxmlformats.org/officeDocument/2006/relationships/chart" Target="../charts/chart15.xml"/><Relationship Id="rId2" Type="http://schemas.openxmlformats.org/officeDocument/2006/relationships/notesSlide" Target="../notesSlides/notesSlide7.xml"/><Relationship Id="rId1" Type="http://schemas.openxmlformats.org/officeDocument/2006/relationships/slideLayout" Target="../slideLayouts/slideLayout8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86.xml"/></Relationships>
</file>

<file path=ppt/slides/_rels/slide5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06.xml"/></Relationships>
</file>

<file path=ppt/slides/_rels/slide58.xml.rels><?xml version="1.0" encoding="UTF-8" standalone="yes"?>
<Relationships xmlns="http://schemas.openxmlformats.org/package/2006/relationships"><Relationship Id="rId2" Type="http://schemas.openxmlformats.org/officeDocument/2006/relationships/chart" Target="../charts/chart16.xml"/><Relationship Id="rId1" Type="http://schemas.openxmlformats.org/officeDocument/2006/relationships/slideLayout" Target="../slideLayouts/slideLayout86.xml"/></Relationships>
</file>

<file path=ppt/slides/_rels/slide59.xml.rels><?xml version="1.0" encoding="UTF-8" standalone="yes"?>
<Relationships xmlns="http://schemas.openxmlformats.org/package/2006/relationships"><Relationship Id="rId2" Type="http://schemas.openxmlformats.org/officeDocument/2006/relationships/chart" Target="../charts/chart17.xml"/><Relationship Id="rId1" Type="http://schemas.openxmlformats.org/officeDocument/2006/relationships/slideLayout" Target="../slideLayouts/slideLayout86.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0.xml"/></Relationships>
</file>

<file path=ppt/slides/_rels/slide60.xml.rels><?xml version="1.0" encoding="UTF-8" standalone="yes"?>
<Relationships xmlns="http://schemas.openxmlformats.org/package/2006/relationships"><Relationship Id="rId2" Type="http://schemas.openxmlformats.org/officeDocument/2006/relationships/slideLayout" Target="../slideLayouts/slideLayout125.xml"/><Relationship Id="rId1" Type="http://schemas.openxmlformats.org/officeDocument/2006/relationships/themeOverride" Target="../theme/themeOverride9.xml"/></Relationships>
</file>

<file path=ppt/slides/_rels/slide61.xml.rels><?xml version="1.0" encoding="UTF-8" standalone="yes"?>
<Relationships xmlns="http://schemas.openxmlformats.org/package/2006/relationships"><Relationship Id="rId2" Type="http://schemas.openxmlformats.org/officeDocument/2006/relationships/chart" Target="../charts/chart18.xml"/><Relationship Id="rId1" Type="http://schemas.openxmlformats.org/officeDocument/2006/relationships/slideLayout" Target="../slideLayouts/slideLayout86.xml"/></Relationships>
</file>

<file path=ppt/slides/_rels/slide62.xml.rels><?xml version="1.0" encoding="UTF-8" standalone="yes"?>
<Relationships xmlns="http://schemas.openxmlformats.org/package/2006/relationships"><Relationship Id="rId3" Type="http://schemas.openxmlformats.org/officeDocument/2006/relationships/chart" Target="../charts/chart20.xml"/><Relationship Id="rId2" Type="http://schemas.openxmlformats.org/officeDocument/2006/relationships/chart" Target="../charts/chart19.xml"/><Relationship Id="rId1" Type="http://schemas.openxmlformats.org/officeDocument/2006/relationships/slideLayout" Target="../slideLayouts/slideLayout8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8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86.xml"/></Relationships>
</file>

<file path=ppt/slides/_rels/slide6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2" Type="http://schemas.openxmlformats.org/officeDocument/2006/relationships/chart" Target="../charts/chart21.xml"/><Relationship Id="rId1" Type="http://schemas.openxmlformats.org/officeDocument/2006/relationships/slideLayout" Target="../slideLayouts/slideLayout78.xml"/></Relationships>
</file>

<file path=ppt/slides/_rels/slide67.xml.rels><?xml version="1.0" encoding="UTF-8" standalone="yes"?>
<Relationships xmlns="http://schemas.openxmlformats.org/package/2006/relationships"><Relationship Id="rId2" Type="http://schemas.openxmlformats.org/officeDocument/2006/relationships/chart" Target="../charts/chart22.xml"/><Relationship Id="rId1" Type="http://schemas.openxmlformats.org/officeDocument/2006/relationships/slideLayout" Target="../slideLayouts/slideLayout27.xml"/></Relationships>
</file>

<file path=ppt/slides/_rels/slide68.xml.rels><?xml version="1.0" encoding="UTF-8" standalone="yes"?>
<Relationships xmlns="http://schemas.openxmlformats.org/package/2006/relationships"><Relationship Id="rId2" Type="http://schemas.openxmlformats.org/officeDocument/2006/relationships/chart" Target="../charts/chart23.xml"/><Relationship Id="rId1" Type="http://schemas.openxmlformats.org/officeDocument/2006/relationships/slideLayout" Target="../slideLayouts/slideLayout27.xml"/></Relationships>
</file>

<file path=ppt/slides/_rels/slide69.xml.rels><?xml version="1.0" encoding="UTF-8" standalone="yes"?>
<Relationships xmlns="http://schemas.openxmlformats.org/package/2006/relationships"><Relationship Id="rId2" Type="http://schemas.openxmlformats.org/officeDocument/2006/relationships/chart" Target="../charts/chart24.xml"/><Relationship Id="rId1" Type="http://schemas.openxmlformats.org/officeDocument/2006/relationships/slideLayout" Target="../slideLayouts/slideLayout27.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0.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71.xml.rels><?xml version="1.0" encoding="UTF-8" standalone="yes"?>
<Relationships xmlns="http://schemas.openxmlformats.org/package/2006/relationships"><Relationship Id="rId3" Type="http://schemas.openxmlformats.org/officeDocument/2006/relationships/chart" Target="../charts/chart26.xml"/><Relationship Id="rId2" Type="http://schemas.openxmlformats.org/officeDocument/2006/relationships/chart" Target="../charts/chart25.xml"/><Relationship Id="rId1" Type="http://schemas.openxmlformats.org/officeDocument/2006/relationships/slideLayout" Target="../slideLayouts/slideLayout27.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8.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77.xml.rels><?xml version="1.0" encoding="UTF-8" standalone="yes"?>
<Relationships xmlns="http://schemas.openxmlformats.org/package/2006/relationships"><Relationship Id="rId2" Type="http://schemas.openxmlformats.org/officeDocument/2006/relationships/chart" Target="../charts/chart27.xml"/><Relationship Id="rId1" Type="http://schemas.openxmlformats.org/officeDocument/2006/relationships/slideLayout" Target="../slideLayouts/slideLayout35.xml"/></Relationships>
</file>

<file path=ppt/slides/_rels/slide78.xml.rels><?xml version="1.0" encoding="UTF-8" standalone="yes"?>
<Relationships xmlns="http://schemas.openxmlformats.org/package/2006/relationships"><Relationship Id="rId2" Type="http://schemas.openxmlformats.org/officeDocument/2006/relationships/chart" Target="../charts/chart28.xml"/><Relationship Id="rId1" Type="http://schemas.openxmlformats.org/officeDocument/2006/relationships/slideLayout" Target="../slideLayouts/slideLayout35.xml"/></Relationships>
</file>

<file path=ppt/slides/_rels/slide7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35.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0.xml"/></Relationships>
</file>

<file path=ppt/slides/_rels/slide80.xml.rels><?xml version="1.0" encoding="UTF-8" standalone="yes"?>
<Relationships xmlns="http://schemas.openxmlformats.org/package/2006/relationships"><Relationship Id="rId2" Type="http://schemas.openxmlformats.org/officeDocument/2006/relationships/chart" Target="../charts/chart29.xml"/><Relationship Id="rId1" Type="http://schemas.openxmlformats.org/officeDocument/2006/relationships/slideLayout" Target="../slideLayouts/slideLayout35.xml"/></Relationships>
</file>

<file path=ppt/slides/_rels/slide81.xml.rels><?xml version="1.0" encoding="UTF-8" standalone="yes"?>
<Relationships xmlns="http://schemas.openxmlformats.org/package/2006/relationships"><Relationship Id="rId2" Type="http://schemas.openxmlformats.org/officeDocument/2006/relationships/chart" Target="../charts/chart30.xml"/><Relationship Id="rId1" Type="http://schemas.openxmlformats.org/officeDocument/2006/relationships/slideLayout" Target="../slideLayouts/slideLayout35.xml"/></Relationships>
</file>

<file path=ppt/slides/_rels/slide82.xml.rels><?xml version="1.0" encoding="UTF-8" standalone="yes"?>
<Relationships xmlns="http://schemas.openxmlformats.org/package/2006/relationships"><Relationship Id="rId2" Type="http://schemas.openxmlformats.org/officeDocument/2006/relationships/chart" Target="../charts/chart31.xml"/><Relationship Id="rId1" Type="http://schemas.openxmlformats.org/officeDocument/2006/relationships/slideLayout" Target="../slideLayouts/slideLayout35.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84.xml.rels><?xml version="1.0" encoding="UTF-8" standalone="yes"?>
<Relationships xmlns="http://schemas.openxmlformats.org/package/2006/relationships"><Relationship Id="rId3" Type="http://schemas.openxmlformats.org/officeDocument/2006/relationships/chart" Target="../charts/chart33.xml"/><Relationship Id="rId2" Type="http://schemas.openxmlformats.org/officeDocument/2006/relationships/chart" Target="../charts/chart32.xml"/><Relationship Id="rId1" Type="http://schemas.openxmlformats.org/officeDocument/2006/relationships/slideLayout" Target="../slideLayouts/slideLayout35.xml"/><Relationship Id="rId4" Type="http://schemas.openxmlformats.org/officeDocument/2006/relationships/chart" Target="../charts/chart34.xml"/></Relationships>
</file>

<file path=ppt/slides/_rels/slide85.xml.rels><?xml version="1.0" encoding="UTF-8" standalone="yes"?>
<Relationships xmlns="http://schemas.openxmlformats.org/package/2006/relationships"><Relationship Id="rId3" Type="http://schemas.openxmlformats.org/officeDocument/2006/relationships/chart" Target="../charts/chart36.xml"/><Relationship Id="rId2" Type="http://schemas.openxmlformats.org/officeDocument/2006/relationships/chart" Target="../charts/chart35.xml"/><Relationship Id="rId1" Type="http://schemas.openxmlformats.org/officeDocument/2006/relationships/slideLayout" Target="../slideLayouts/slideLayout35.xml"/><Relationship Id="rId4" Type="http://schemas.openxmlformats.org/officeDocument/2006/relationships/chart" Target="../charts/chart37.xml"/></Relationships>
</file>

<file path=ppt/slides/_rels/slide86.xml.rels><?xml version="1.0" encoding="UTF-8" standalone="yes"?>
<Relationships xmlns="http://schemas.openxmlformats.org/package/2006/relationships"><Relationship Id="rId2" Type="http://schemas.openxmlformats.org/officeDocument/2006/relationships/chart" Target="../charts/chart38.xml"/><Relationship Id="rId1" Type="http://schemas.openxmlformats.org/officeDocument/2006/relationships/slideLayout" Target="../slideLayouts/slideLayout35.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88.xml.rels><?xml version="1.0" encoding="UTF-8" standalone="yes"?>
<Relationships xmlns="http://schemas.openxmlformats.org/package/2006/relationships"><Relationship Id="rId3" Type="http://schemas.openxmlformats.org/officeDocument/2006/relationships/image" Target="../media/image330.png"/><Relationship Id="rId2" Type="http://schemas.microsoft.com/office/2014/relationships/chartEx" Target="../charts/chartEx1.xml"/><Relationship Id="rId1" Type="http://schemas.openxmlformats.org/officeDocument/2006/relationships/slideLayout" Target="../slideLayouts/slideLayout35.xml"/><Relationship Id="rId5" Type="http://schemas.openxmlformats.org/officeDocument/2006/relationships/image" Target="../media/image340.png"/><Relationship Id="rId4" Type="http://schemas.microsoft.com/office/2014/relationships/chartEx" Target="../charts/chartEx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0.xml"/></Relationships>
</file>

<file path=ppt/slides/_rels/slide90.xml.rels><?xml version="1.0" encoding="UTF-8" standalone="yes"?>
<Relationships xmlns="http://schemas.openxmlformats.org/package/2006/relationships"><Relationship Id="rId2" Type="http://schemas.openxmlformats.org/officeDocument/2006/relationships/chart" Target="../charts/chart39.xml"/><Relationship Id="rId1" Type="http://schemas.openxmlformats.org/officeDocument/2006/relationships/slideLayout" Target="../slideLayouts/slideLayout35.xml"/></Relationships>
</file>

<file path=ppt/slides/_rels/slide91.xml.rels><?xml version="1.0" encoding="UTF-8" standalone="yes"?>
<Relationships xmlns="http://schemas.openxmlformats.org/package/2006/relationships"><Relationship Id="rId2" Type="http://schemas.openxmlformats.org/officeDocument/2006/relationships/chart" Target="../charts/chart40.xml"/><Relationship Id="rId1" Type="http://schemas.openxmlformats.org/officeDocument/2006/relationships/slideLayout" Target="../slideLayouts/slideLayout35.xml"/></Relationships>
</file>

<file path=ppt/slides/_rels/slide92.xml.rels><?xml version="1.0" encoding="UTF-8" standalone="yes"?>
<Relationships xmlns="http://schemas.openxmlformats.org/package/2006/relationships"><Relationship Id="rId2" Type="http://schemas.openxmlformats.org/officeDocument/2006/relationships/chart" Target="../charts/chart41.xml"/><Relationship Id="rId1" Type="http://schemas.openxmlformats.org/officeDocument/2006/relationships/slideLayout" Target="../slideLayouts/slideLayout35.xml"/></Relationships>
</file>

<file path=ppt/slides/_rels/slide93.xml.rels><?xml version="1.0" encoding="UTF-8" standalone="yes"?>
<Relationships xmlns="http://schemas.openxmlformats.org/package/2006/relationships"><Relationship Id="rId2" Type="http://schemas.openxmlformats.org/officeDocument/2006/relationships/chart" Target="../charts/chart42.xml"/><Relationship Id="rId1" Type="http://schemas.openxmlformats.org/officeDocument/2006/relationships/slideLayout" Target="../slideLayouts/slideLayout35.xml"/></Relationships>
</file>

<file path=ppt/slides/_rels/slide94.xml.rels><?xml version="1.0" encoding="UTF-8" standalone="yes"?>
<Relationships xmlns="http://schemas.openxmlformats.org/package/2006/relationships"><Relationship Id="rId2" Type="http://schemas.openxmlformats.org/officeDocument/2006/relationships/chart" Target="../charts/chart43.xml"/><Relationship Id="rId1" Type="http://schemas.openxmlformats.org/officeDocument/2006/relationships/slideLayout" Target="../slideLayouts/slideLayout35.xml"/></Relationships>
</file>

<file path=ppt/slides/_rels/slide95.xml.rels><?xml version="1.0" encoding="UTF-8" standalone="yes"?>
<Relationships xmlns="http://schemas.openxmlformats.org/package/2006/relationships"><Relationship Id="rId2" Type="http://schemas.openxmlformats.org/officeDocument/2006/relationships/chart" Target="../charts/chart44.xml"/><Relationship Id="rId1" Type="http://schemas.openxmlformats.org/officeDocument/2006/relationships/slideLayout" Target="../slideLayouts/slideLayout35.xml"/></Relationships>
</file>

<file path=ppt/slides/_rels/slide96.xml.rels><?xml version="1.0" encoding="UTF-8" standalone="yes"?>
<Relationships xmlns="http://schemas.openxmlformats.org/package/2006/relationships"><Relationship Id="rId2" Type="http://schemas.openxmlformats.org/officeDocument/2006/relationships/chart" Target="../charts/chart45.xml"/><Relationship Id="rId1" Type="http://schemas.openxmlformats.org/officeDocument/2006/relationships/slideLayout" Target="../slideLayouts/slideLayout35.xml"/></Relationships>
</file>

<file path=ppt/slides/_rels/slide97.xml.rels><?xml version="1.0" encoding="UTF-8" standalone="yes"?>
<Relationships xmlns="http://schemas.openxmlformats.org/package/2006/relationships"><Relationship Id="rId3" Type="http://schemas.openxmlformats.org/officeDocument/2006/relationships/chart" Target="../charts/chart46.xml"/><Relationship Id="rId2" Type="http://schemas.openxmlformats.org/officeDocument/2006/relationships/notesSlide" Target="../notesSlides/notesSlide9.xml"/><Relationship Id="rId1" Type="http://schemas.openxmlformats.org/officeDocument/2006/relationships/slideLayout" Target="../slideLayouts/slideLayout35.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66CF642-B155-3EAA-0E23-97793C0E3936}"/>
              </a:ext>
            </a:extLst>
          </p:cNvPr>
          <p:cNvSpPr txBox="1"/>
          <p:nvPr/>
        </p:nvSpPr>
        <p:spPr>
          <a:xfrm>
            <a:off x="4702303" y="1605538"/>
            <a:ext cx="3556000" cy="1692771"/>
          </a:xfrm>
          <a:prstGeom prst="rect">
            <a:avLst/>
          </a:prstGeom>
          <a:noFill/>
        </p:spPr>
        <p:txBody>
          <a:bodyPr wrap="square" rtlCol="0">
            <a:spAutoFit/>
          </a:bodyPr>
          <a:lstStyle/>
          <a:p>
            <a:pPr algn="ctr"/>
            <a:r>
              <a:rPr lang="en-IN" sz="2000" dirty="0">
                <a:solidFill>
                  <a:schemeClr val="tx1">
                    <a:lumMod val="85000"/>
                    <a:lumOff val="15000"/>
                  </a:schemeClr>
                </a:solidFill>
                <a:latin typeface="+mj-lt"/>
              </a:rPr>
              <a:t>Title</a:t>
            </a:r>
            <a:endParaRPr lang="en-IN" sz="2000" b="0" i="0" u="none" strike="noStrike" dirty="0">
              <a:solidFill>
                <a:schemeClr val="tx1">
                  <a:lumMod val="85000"/>
                  <a:lumOff val="15000"/>
                </a:schemeClr>
              </a:solidFill>
              <a:effectLst/>
              <a:latin typeface="+mj-lt"/>
            </a:endParaRPr>
          </a:p>
          <a:p>
            <a:pPr algn="ctr"/>
            <a:endParaRPr lang="en-IN" dirty="0">
              <a:solidFill>
                <a:schemeClr val="tx1">
                  <a:lumMod val="65000"/>
                  <a:lumOff val="35000"/>
                </a:schemeClr>
              </a:solidFill>
              <a:latin typeface="+mj-lt"/>
            </a:endParaRPr>
          </a:p>
          <a:p>
            <a:pPr algn="ctr"/>
            <a:endParaRPr lang="en-IN" dirty="0">
              <a:solidFill>
                <a:schemeClr val="tx1">
                  <a:lumMod val="65000"/>
                  <a:lumOff val="35000"/>
                </a:schemeClr>
              </a:solidFill>
              <a:latin typeface="+mj-lt"/>
            </a:endParaRPr>
          </a:p>
          <a:p>
            <a:pPr algn="ctr"/>
            <a:endParaRPr lang="en-IN" dirty="0">
              <a:solidFill>
                <a:schemeClr val="tx1">
                  <a:lumMod val="65000"/>
                  <a:lumOff val="35000"/>
                </a:schemeClr>
              </a:solidFill>
              <a:latin typeface="+mj-lt"/>
            </a:endParaRPr>
          </a:p>
          <a:p>
            <a:pPr algn="ctr"/>
            <a:endParaRPr lang="en-IN" dirty="0">
              <a:solidFill>
                <a:schemeClr val="tx1">
                  <a:lumMod val="65000"/>
                  <a:lumOff val="35000"/>
                </a:schemeClr>
              </a:solidFill>
              <a:latin typeface="+mj-lt"/>
            </a:endParaRPr>
          </a:p>
          <a:p>
            <a:pPr algn="ctr"/>
            <a:endParaRPr lang="en-IN" dirty="0">
              <a:solidFill>
                <a:schemeClr val="tx1">
                  <a:lumMod val="65000"/>
                  <a:lumOff val="35000"/>
                </a:schemeClr>
              </a:solidFill>
              <a:latin typeface="+mj-lt"/>
            </a:endParaRPr>
          </a:p>
          <a:p>
            <a:pPr algn="ctr"/>
            <a:endParaRPr lang="en-IN" dirty="0">
              <a:solidFill>
                <a:schemeClr val="tx1">
                  <a:lumMod val="65000"/>
                  <a:lumOff val="35000"/>
                </a:schemeClr>
              </a:solidFill>
              <a:latin typeface="+mj-lt"/>
            </a:endParaRPr>
          </a:p>
        </p:txBody>
      </p:sp>
    </p:spTree>
    <p:extLst>
      <p:ext uri="{BB962C8B-B14F-4D97-AF65-F5344CB8AC3E}">
        <p14:creationId xmlns:p14="http://schemas.microsoft.com/office/powerpoint/2010/main" val="30713453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8A574E37-33D7-991B-5041-445752B76B58}"/>
              </a:ext>
            </a:extLst>
          </p:cNvPr>
          <p:cNvGraphicFramePr>
            <a:graphicFrameLocks noGrp="1"/>
          </p:cNvGraphicFramePr>
          <p:nvPr>
            <p:extLst>
              <p:ext uri="{D42A27DB-BD31-4B8C-83A1-F6EECF244321}">
                <p14:modId xmlns:p14="http://schemas.microsoft.com/office/powerpoint/2010/main" val="1528268983"/>
              </p:ext>
            </p:extLst>
          </p:nvPr>
        </p:nvGraphicFramePr>
        <p:xfrm>
          <a:off x="753836" y="1295400"/>
          <a:ext cx="7429500" cy="2552703"/>
        </p:xfrm>
        <a:graphic>
          <a:graphicData uri="http://schemas.openxmlformats.org/drawingml/2006/table">
            <a:tbl>
              <a:tblPr firstRow="1" bandRow="1"/>
              <a:tblGrid>
                <a:gridCol w="3714750">
                  <a:extLst>
                    <a:ext uri="{9D8B030D-6E8A-4147-A177-3AD203B41FA5}">
                      <a16:colId xmlns:a16="http://schemas.microsoft.com/office/drawing/2014/main" val="1405530061"/>
                    </a:ext>
                  </a:extLst>
                </a:gridCol>
                <a:gridCol w="3714750">
                  <a:extLst>
                    <a:ext uri="{9D8B030D-6E8A-4147-A177-3AD203B41FA5}">
                      <a16:colId xmlns:a16="http://schemas.microsoft.com/office/drawing/2014/main" val="2927263796"/>
                    </a:ext>
                  </a:extLst>
                </a:gridCol>
              </a:tblGrid>
              <a:tr h="292539">
                <a:tc>
                  <a:txBody>
                    <a:bodyPr/>
                    <a:lstStyle>
                      <a:lvl1pPr marL="0" algn="l" defTabSz="914400" rtl="0" eaLnBrk="1" latinLnBrk="0" hangingPunct="1">
                        <a:defRPr sz="1800" b="1" kern="1200">
                          <a:solidFill>
                            <a:schemeClr val="lt1"/>
                          </a:solidFill>
                          <a:latin typeface="Aptos" panose="02110004020202020204"/>
                        </a:defRPr>
                      </a:lvl1pPr>
                      <a:lvl2pPr marL="457200" algn="l" defTabSz="914400" rtl="0" eaLnBrk="1" latinLnBrk="0" hangingPunct="1">
                        <a:defRPr sz="1800" b="1" kern="1200">
                          <a:solidFill>
                            <a:schemeClr val="lt1"/>
                          </a:solidFill>
                          <a:latin typeface="Aptos" panose="02110004020202020204"/>
                        </a:defRPr>
                      </a:lvl2pPr>
                      <a:lvl3pPr marL="914400" algn="l" defTabSz="914400" rtl="0" eaLnBrk="1" latinLnBrk="0" hangingPunct="1">
                        <a:defRPr sz="1800" b="1" kern="1200">
                          <a:solidFill>
                            <a:schemeClr val="lt1"/>
                          </a:solidFill>
                          <a:latin typeface="Aptos" panose="02110004020202020204"/>
                        </a:defRPr>
                      </a:lvl3pPr>
                      <a:lvl4pPr marL="1371600" algn="l" defTabSz="914400" rtl="0" eaLnBrk="1" latinLnBrk="0" hangingPunct="1">
                        <a:defRPr sz="1800" b="1" kern="1200">
                          <a:solidFill>
                            <a:schemeClr val="lt1"/>
                          </a:solidFill>
                          <a:latin typeface="Aptos" panose="02110004020202020204"/>
                        </a:defRPr>
                      </a:lvl4pPr>
                      <a:lvl5pPr marL="1828800" algn="l" defTabSz="914400" rtl="0" eaLnBrk="1" latinLnBrk="0" hangingPunct="1">
                        <a:defRPr sz="1800" b="1" kern="1200">
                          <a:solidFill>
                            <a:schemeClr val="lt1"/>
                          </a:solidFill>
                          <a:latin typeface="Aptos" panose="02110004020202020204"/>
                        </a:defRPr>
                      </a:lvl5pPr>
                      <a:lvl6pPr marL="2286000" algn="l" defTabSz="914400" rtl="0" eaLnBrk="1" latinLnBrk="0" hangingPunct="1">
                        <a:defRPr sz="1800" b="1" kern="1200">
                          <a:solidFill>
                            <a:schemeClr val="lt1"/>
                          </a:solidFill>
                          <a:latin typeface="Aptos" panose="02110004020202020204"/>
                        </a:defRPr>
                      </a:lvl6pPr>
                      <a:lvl7pPr marL="2743200" algn="l" defTabSz="914400" rtl="0" eaLnBrk="1" latinLnBrk="0" hangingPunct="1">
                        <a:defRPr sz="1800" b="1" kern="1200">
                          <a:solidFill>
                            <a:schemeClr val="lt1"/>
                          </a:solidFill>
                          <a:latin typeface="Aptos" panose="02110004020202020204"/>
                        </a:defRPr>
                      </a:lvl7pPr>
                      <a:lvl8pPr marL="3200400" algn="l" defTabSz="914400" rtl="0" eaLnBrk="1" latinLnBrk="0" hangingPunct="1">
                        <a:defRPr sz="1800" b="1" kern="1200">
                          <a:solidFill>
                            <a:schemeClr val="lt1"/>
                          </a:solidFill>
                          <a:latin typeface="Aptos" panose="02110004020202020204"/>
                        </a:defRPr>
                      </a:lvl8pPr>
                      <a:lvl9pPr marL="3657600" algn="l" defTabSz="914400" rtl="0" eaLnBrk="1" latinLnBrk="0" hangingPunct="1">
                        <a:defRPr sz="1800" b="1" kern="1200">
                          <a:solidFill>
                            <a:schemeClr val="lt1"/>
                          </a:solidFill>
                          <a:latin typeface="Aptos" panose="02110004020202020204"/>
                        </a:defRPr>
                      </a:lvl9pPr>
                    </a:lstStyle>
                    <a:p>
                      <a:r>
                        <a:rPr lang="en-IN" sz="1200" dirty="0">
                          <a:latin typeface="Aptos" panose="020B0004020202020204" pitchFamily="34" charset="0"/>
                        </a:rPr>
                        <a:t>Column</a:t>
                      </a:r>
                    </a:p>
                  </a:txBody>
                  <a:tcPr marL="45720" marR="45720" marT="22860" marB="22860">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156082"/>
                    </a:solidFill>
                  </a:tcPr>
                </a:tc>
                <a:tc>
                  <a:txBody>
                    <a:bodyPr/>
                    <a:lstStyle>
                      <a:lvl1pPr marL="0" algn="l" defTabSz="914400" rtl="0" eaLnBrk="1" latinLnBrk="0" hangingPunct="1">
                        <a:defRPr sz="1800" b="1" kern="1200">
                          <a:solidFill>
                            <a:schemeClr val="lt1"/>
                          </a:solidFill>
                          <a:latin typeface="Aptos" panose="02110004020202020204"/>
                        </a:defRPr>
                      </a:lvl1pPr>
                      <a:lvl2pPr marL="457200" algn="l" defTabSz="914400" rtl="0" eaLnBrk="1" latinLnBrk="0" hangingPunct="1">
                        <a:defRPr sz="1800" b="1" kern="1200">
                          <a:solidFill>
                            <a:schemeClr val="lt1"/>
                          </a:solidFill>
                          <a:latin typeface="Aptos" panose="02110004020202020204"/>
                        </a:defRPr>
                      </a:lvl2pPr>
                      <a:lvl3pPr marL="914400" algn="l" defTabSz="914400" rtl="0" eaLnBrk="1" latinLnBrk="0" hangingPunct="1">
                        <a:defRPr sz="1800" b="1" kern="1200">
                          <a:solidFill>
                            <a:schemeClr val="lt1"/>
                          </a:solidFill>
                          <a:latin typeface="Aptos" panose="02110004020202020204"/>
                        </a:defRPr>
                      </a:lvl3pPr>
                      <a:lvl4pPr marL="1371600" algn="l" defTabSz="914400" rtl="0" eaLnBrk="1" latinLnBrk="0" hangingPunct="1">
                        <a:defRPr sz="1800" b="1" kern="1200">
                          <a:solidFill>
                            <a:schemeClr val="lt1"/>
                          </a:solidFill>
                          <a:latin typeface="Aptos" panose="02110004020202020204"/>
                        </a:defRPr>
                      </a:lvl4pPr>
                      <a:lvl5pPr marL="1828800" algn="l" defTabSz="914400" rtl="0" eaLnBrk="1" latinLnBrk="0" hangingPunct="1">
                        <a:defRPr sz="1800" b="1" kern="1200">
                          <a:solidFill>
                            <a:schemeClr val="lt1"/>
                          </a:solidFill>
                          <a:latin typeface="Aptos" panose="02110004020202020204"/>
                        </a:defRPr>
                      </a:lvl5pPr>
                      <a:lvl6pPr marL="2286000" algn="l" defTabSz="914400" rtl="0" eaLnBrk="1" latinLnBrk="0" hangingPunct="1">
                        <a:defRPr sz="1800" b="1" kern="1200">
                          <a:solidFill>
                            <a:schemeClr val="lt1"/>
                          </a:solidFill>
                          <a:latin typeface="Aptos" panose="02110004020202020204"/>
                        </a:defRPr>
                      </a:lvl6pPr>
                      <a:lvl7pPr marL="2743200" algn="l" defTabSz="914400" rtl="0" eaLnBrk="1" latinLnBrk="0" hangingPunct="1">
                        <a:defRPr sz="1800" b="1" kern="1200">
                          <a:solidFill>
                            <a:schemeClr val="lt1"/>
                          </a:solidFill>
                          <a:latin typeface="Aptos" panose="02110004020202020204"/>
                        </a:defRPr>
                      </a:lvl7pPr>
                      <a:lvl8pPr marL="3200400" algn="l" defTabSz="914400" rtl="0" eaLnBrk="1" latinLnBrk="0" hangingPunct="1">
                        <a:defRPr sz="1800" b="1" kern="1200">
                          <a:solidFill>
                            <a:schemeClr val="lt1"/>
                          </a:solidFill>
                          <a:latin typeface="Aptos" panose="02110004020202020204"/>
                        </a:defRPr>
                      </a:lvl8pPr>
                      <a:lvl9pPr marL="3657600" algn="l" defTabSz="914400" rtl="0" eaLnBrk="1" latinLnBrk="0" hangingPunct="1">
                        <a:defRPr sz="1800" b="1" kern="1200">
                          <a:solidFill>
                            <a:schemeClr val="lt1"/>
                          </a:solidFill>
                          <a:latin typeface="Aptos" panose="02110004020202020204"/>
                        </a:defRPr>
                      </a:lvl9pPr>
                    </a:lstStyle>
                    <a:p>
                      <a:r>
                        <a:rPr lang="en-IN" sz="1200" dirty="0">
                          <a:latin typeface="Aptos" panose="020B0004020202020204" pitchFamily="34" charset="0"/>
                        </a:rPr>
                        <a:t>Description</a:t>
                      </a:r>
                    </a:p>
                  </a:txBody>
                  <a:tcPr marL="45720" marR="45720" marT="22860" marB="22860">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156082"/>
                    </a:solidFill>
                  </a:tcPr>
                </a:tc>
                <a:extLst>
                  <a:ext uri="{0D108BD9-81ED-4DB2-BD59-A6C34878D82A}">
                    <a16:rowId xmlns:a16="http://schemas.microsoft.com/office/drawing/2014/main" val="1347544903"/>
                  </a:ext>
                </a:extLst>
              </a:tr>
              <a:tr h="292539">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r>
                        <a:rPr lang="en-IN" sz="1200" dirty="0">
                          <a:latin typeface="Aptos" panose="020B0004020202020204" pitchFamily="34" charset="0"/>
                        </a:rPr>
                        <a:t>Order item id</a:t>
                      </a:r>
                    </a:p>
                  </a:txBody>
                  <a:tcPr marL="45720" marR="45720" marT="22860" marB="22860">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56082">
                        <a:tint val="40000"/>
                      </a:srgbClr>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r>
                        <a:rPr lang="en-IN" sz="1200" kern="1200" dirty="0">
                          <a:solidFill>
                            <a:schemeClr val="dk1"/>
                          </a:solidFill>
                          <a:effectLst/>
                          <a:latin typeface="Aptos" panose="020B0004020202020204" pitchFamily="34" charset="0"/>
                          <a:ea typeface="+mn-ea"/>
                          <a:cs typeface="+mn-cs"/>
                        </a:rPr>
                        <a:t>Unique identifier for the order item</a:t>
                      </a:r>
                      <a:endParaRPr lang="en-IN" sz="1200" dirty="0">
                        <a:latin typeface="Aptos" panose="020B0004020202020204" pitchFamily="34" charset="0"/>
                      </a:endParaRPr>
                    </a:p>
                  </a:txBody>
                  <a:tcPr marL="45720" marR="45720" marT="22860" marB="22860">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56082">
                        <a:tint val="40000"/>
                      </a:srgbClr>
                    </a:solidFill>
                  </a:tcPr>
                </a:tc>
                <a:extLst>
                  <a:ext uri="{0D108BD9-81ED-4DB2-BD59-A6C34878D82A}">
                    <a16:rowId xmlns:a16="http://schemas.microsoft.com/office/drawing/2014/main" val="2658612183"/>
                  </a:ext>
                </a:extLst>
              </a:tr>
              <a:tr h="292539">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r>
                        <a:rPr lang="en-IN" sz="1200" dirty="0">
                          <a:latin typeface="Aptos" panose="020B0004020202020204" pitchFamily="34" charset="0"/>
                        </a:rPr>
                        <a:t>Created at</a:t>
                      </a:r>
                    </a:p>
                  </a:txBody>
                  <a:tcPr marL="45720" marR="45720" marT="22860" marB="2286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56082">
                        <a:tint val="20000"/>
                      </a:srgbClr>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r>
                        <a:rPr lang="en-IN" sz="1200" kern="1200" dirty="0">
                          <a:solidFill>
                            <a:schemeClr val="dk1"/>
                          </a:solidFill>
                          <a:effectLst/>
                          <a:latin typeface="Aptos" panose="020B0004020202020204" pitchFamily="34" charset="0"/>
                          <a:ea typeface="+mn-ea"/>
                          <a:cs typeface="+mn-cs"/>
                        </a:rPr>
                        <a:t>Timestamp of the order</a:t>
                      </a:r>
                      <a:endParaRPr lang="en-IN" sz="1200" dirty="0">
                        <a:latin typeface="Aptos" panose="020B0004020202020204" pitchFamily="34" charset="0"/>
                      </a:endParaRPr>
                    </a:p>
                  </a:txBody>
                  <a:tcPr marL="45720" marR="45720" marT="22860" marB="2286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56082">
                        <a:tint val="20000"/>
                      </a:srgbClr>
                    </a:solidFill>
                  </a:tcPr>
                </a:tc>
                <a:extLst>
                  <a:ext uri="{0D108BD9-81ED-4DB2-BD59-A6C34878D82A}">
                    <a16:rowId xmlns:a16="http://schemas.microsoft.com/office/drawing/2014/main" val="93280857"/>
                  </a:ext>
                </a:extLst>
              </a:tr>
              <a:tr h="292539">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r>
                        <a:rPr lang="en-IN" sz="1200" dirty="0">
                          <a:latin typeface="Aptos" panose="020B0004020202020204" pitchFamily="34" charset="0"/>
                        </a:rPr>
                        <a:t>Order id</a:t>
                      </a:r>
                    </a:p>
                  </a:txBody>
                  <a:tcPr marL="45720" marR="45720" marT="22860" marB="2286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56082">
                        <a:tint val="40000"/>
                      </a:srgbClr>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r>
                        <a:rPr lang="en-IN" sz="1200" kern="1200" dirty="0">
                          <a:solidFill>
                            <a:schemeClr val="dk1"/>
                          </a:solidFill>
                          <a:effectLst/>
                          <a:latin typeface="Aptos" panose="020B0004020202020204" pitchFamily="34" charset="0"/>
                          <a:ea typeface="+mn-ea"/>
                          <a:cs typeface="+mn-cs"/>
                        </a:rPr>
                        <a:t>ID linking this item to a specific order</a:t>
                      </a:r>
                      <a:endParaRPr lang="en-IN" sz="1200" dirty="0">
                        <a:latin typeface="Aptos" panose="020B0004020202020204" pitchFamily="34" charset="0"/>
                      </a:endParaRPr>
                    </a:p>
                  </a:txBody>
                  <a:tcPr marL="45720" marR="45720" marT="22860" marB="2286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56082">
                        <a:tint val="40000"/>
                      </a:srgbClr>
                    </a:solidFill>
                  </a:tcPr>
                </a:tc>
                <a:extLst>
                  <a:ext uri="{0D108BD9-81ED-4DB2-BD59-A6C34878D82A}">
                    <a16:rowId xmlns:a16="http://schemas.microsoft.com/office/drawing/2014/main" val="3751861960"/>
                  </a:ext>
                </a:extLst>
              </a:tr>
              <a:tr h="292539">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r>
                        <a:rPr lang="en-IN" sz="1200" dirty="0">
                          <a:latin typeface="Aptos" panose="020B0004020202020204" pitchFamily="34" charset="0"/>
                        </a:rPr>
                        <a:t>Product id</a:t>
                      </a:r>
                    </a:p>
                  </a:txBody>
                  <a:tcPr marL="45720" marR="45720" marT="22860" marB="2286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56082">
                        <a:tint val="20000"/>
                      </a:srgbClr>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r>
                        <a:rPr lang="en-IN" sz="1200" kern="1200" dirty="0">
                          <a:solidFill>
                            <a:schemeClr val="dk1"/>
                          </a:solidFill>
                          <a:effectLst/>
                          <a:latin typeface="Aptos" panose="020B0004020202020204" pitchFamily="34" charset="0"/>
                          <a:ea typeface="+mn-ea"/>
                          <a:cs typeface="+mn-cs"/>
                        </a:rPr>
                        <a:t>Product identifier for the item</a:t>
                      </a:r>
                      <a:endParaRPr lang="en-IN" sz="1200" dirty="0">
                        <a:latin typeface="Aptos" panose="020B0004020202020204" pitchFamily="34" charset="0"/>
                      </a:endParaRPr>
                    </a:p>
                  </a:txBody>
                  <a:tcPr marL="45720" marR="45720" marT="22860" marB="2286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56082">
                        <a:tint val="20000"/>
                      </a:srgbClr>
                    </a:solidFill>
                  </a:tcPr>
                </a:tc>
                <a:extLst>
                  <a:ext uri="{0D108BD9-81ED-4DB2-BD59-A6C34878D82A}">
                    <a16:rowId xmlns:a16="http://schemas.microsoft.com/office/drawing/2014/main" val="497078053"/>
                  </a:ext>
                </a:extLst>
              </a:tr>
              <a:tr h="504930">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r>
                        <a:rPr lang="en-IN" sz="1200" dirty="0">
                          <a:latin typeface="Aptos" panose="020B0004020202020204" pitchFamily="34" charset="0"/>
                        </a:rPr>
                        <a:t>Is primary item</a:t>
                      </a:r>
                    </a:p>
                  </a:txBody>
                  <a:tcPr marL="45720" marR="45720" marT="22860" marB="2286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56082">
                        <a:tint val="40000"/>
                      </a:srgbClr>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r>
                        <a:rPr lang="en-IN" sz="1200" kern="1200" dirty="0">
                          <a:solidFill>
                            <a:schemeClr val="dk1"/>
                          </a:solidFill>
                          <a:effectLst/>
                          <a:latin typeface="Aptos" panose="020B0004020202020204" pitchFamily="34" charset="0"/>
                          <a:ea typeface="+mn-ea"/>
                          <a:cs typeface="+mn-cs"/>
                        </a:rPr>
                        <a:t>Indicates if this is the primary product( 1 for primary item and 0 for non primary item)</a:t>
                      </a:r>
                      <a:endParaRPr lang="en-IN" sz="1200" dirty="0">
                        <a:latin typeface="Aptos" panose="020B0004020202020204" pitchFamily="34" charset="0"/>
                      </a:endParaRPr>
                    </a:p>
                  </a:txBody>
                  <a:tcPr marL="45720" marR="45720" marT="22860" marB="2286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56082">
                        <a:tint val="40000"/>
                      </a:srgbClr>
                    </a:solidFill>
                  </a:tcPr>
                </a:tc>
                <a:extLst>
                  <a:ext uri="{0D108BD9-81ED-4DB2-BD59-A6C34878D82A}">
                    <a16:rowId xmlns:a16="http://schemas.microsoft.com/office/drawing/2014/main" val="525832642"/>
                  </a:ext>
                </a:extLst>
              </a:tr>
              <a:tr h="292539">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r>
                        <a:rPr lang="en-IN" sz="1200" dirty="0">
                          <a:latin typeface="Aptos" panose="020B0004020202020204" pitchFamily="34" charset="0"/>
                        </a:rPr>
                        <a:t>Price </a:t>
                      </a:r>
                      <a:r>
                        <a:rPr lang="en-IN" sz="1200" dirty="0" err="1">
                          <a:latin typeface="Aptos" panose="020B0004020202020204" pitchFamily="34" charset="0"/>
                        </a:rPr>
                        <a:t>usd</a:t>
                      </a:r>
                      <a:endParaRPr lang="en-IN" sz="1200" dirty="0">
                        <a:latin typeface="Aptos" panose="020B0004020202020204" pitchFamily="34" charset="0"/>
                      </a:endParaRPr>
                    </a:p>
                  </a:txBody>
                  <a:tcPr marL="45720" marR="45720" marT="22860" marB="2286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56082">
                        <a:tint val="20000"/>
                      </a:srgbClr>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r>
                        <a:rPr lang="en-IN" sz="1200" kern="1200" dirty="0">
                          <a:solidFill>
                            <a:schemeClr val="dk1"/>
                          </a:solidFill>
                          <a:effectLst/>
                          <a:latin typeface="Aptos" panose="020B0004020202020204" pitchFamily="34" charset="0"/>
                          <a:ea typeface="+mn-ea"/>
                          <a:cs typeface="+mn-cs"/>
                        </a:rPr>
                        <a:t>Price of the item in USD</a:t>
                      </a:r>
                      <a:endParaRPr lang="en-IN" sz="1200" dirty="0">
                        <a:latin typeface="Aptos" panose="020B0004020202020204" pitchFamily="34" charset="0"/>
                      </a:endParaRPr>
                    </a:p>
                  </a:txBody>
                  <a:tcPr marL="45720" marR="45720" marT="22860" marB="2286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56082">
                        <a:tint val="20000"/>
                      </a:srgbClr>
                    </a:solidFill>
                  </a:tcPr>
                </a:tc>
                <a:extLst>
                  <a:ext uri="{0D108BD9-81ED-4DB2-BD59-A6C34878D82A}">
                    <a16:rowId xmlns:a16="http://schemas.microsoft.com/office/drawing/2014/main" val="3279058901"/>
                  </a:ext>
                </a:extLst>
              </a:tr>
              <a:tr h="292539">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r>
                        <a:rPr lang="en-IN" sz="1200" dirty="0">
                          <a:latin typeface="Aptos" panose="020B0004020202020204" pitchFamily="34" charset="0"/>
                        </a:rPr>
                        <a:t>Cogs </a:t>
                      </a:r>
                      <a:r>
                        <a:rPr lang="en-IN" sz="1200" dirty="0" err="1">
                          <a:latin typeface="Aptos" panose="020B0004020202020204" pitchFamily="34" charset="0"/>
                        </a:rPr>
                        <a:t>usd</a:t>
                      </a:r>
                      <a:endParaRPr lang="en-IN" sz="1200" dirty="0">
                        <a:latin typeface="Aptos" panose="020B0004020202020204" pitchFamily="34" charset="0"/>
                      </a:endParaRPr>
                    </a:p>
                  </a:txBody>
                  <a:tcPr marL="45720" marR="45720" marT="22860" marB="2286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56082">
                        <a:tint val="40000"/>
                      </a:srgbClr>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r>
                        <a:rPr lang="en-IN" sz="1200" kern="1200" dirty="0">
                          <a:solidFill>
                            <a:schemeClr val="dk1"/>
                          </a:solidFill>
                          <a:effectLst/>
                          <a:latin typeface="Aptos" panose="020B0004020202020204" pitchFamily="34" charset="0"/>
                          <a:ea typeface="+mn-ea"/>
                          <a:cs typeface="+mn-cs"/>
                        </a:rPr>
                        <a:t>Cost of goods sold (COGS) for the item</a:t>
                      </a:r>
                      <a:endParaRPr lang="en-IN" sz="1200" dirty="0">
                        <a:latin typeface="Aptos" panose="020B0004020202020204" pitchFamily="34" charset="0"/>
                      </a:endParaRPr>
                    </a:p>
                  </a:txBody>
                  <a:tcPr marL="45720" marR="45720" marT="22860" marB="2286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56082">
                        <a:tint val="40000"/>
                      </a:srgbClr>
                    </a:solidFill>
                  </a:tcPr>
                </a:tc>
                <a:extLst>
                  <a:ext uri="{0D108BD9-81ED-4DB2-BD59-A6C34878D82A}">
                    <a16:rowId xmlns:a16="http://schemas.microsoft.com/office/drawing/2014/main" val="3315671618"/>
                  </a:ext>
                </a:extLst>
              </a:tr>
            </a:tbl>
          </a:graphicData>
        </a:graphic>
      </p:graphicFrame>
      <p:sp>
        <p:nvSpPr>
          <p:cNvPr id="3" name="TextBox 2">
            <a:extLst>
              <a:ext uri="{FF2B5EF4-FFF2-40B4-BE49-F238E27FC236}">
                <a16:creationId xmlns:a16="http://schemas.microsoft.com/office/drawing/2014/main" id="{D825F167-FA51-FF56-DADA-64997272246C}"/>
              </a:ext>
            </a:extLst>
          </p:cNvPr>
          <p:cNvSpPr txBox="1"/>
          <p:nvPr/>
        </p:nvSpPr>
        <p:spPr>
          <a:xfrm>
            <a:off x="753836" y="857250"/>
            <a:ext cx="1584960" cy="307777"/>
          </a:xfrm>
          <a:prstGeom prst="rect">
            <a:avLst/>
          </a:prstGeom>
          <a:noFill/>
        </p:spPr>
        <p:txBody>
          <a:bodyPr wrap="square" rtlCol="0">
            <a:spAutoFit/>
          </a:bodyPr>
          <a:lstStyle/>
          <a:p>
            <a:pPr defTabSz="457200">
              <a:buClrTx/>
            </a:pPr>
            <a:r>
              <a:rPr lang="en-IN" b="1" kern="1200" dirty="0">
                <a:solidFill>
                  <a:prstClr val="black"/>
                </a:solidFill>
                <a:latin typeface="Aptos" panose="020B0004020202020204" pitchFamily="34" charset="0"/>
                <a:ea typeface="+mn-ea"/>
                <a:cs typeface="+mn-cs"/>
              </a:rPr>
              <a:t>Order items</a:t>
            </a:r>
          </a:p>
        </p:txBody>
      </p:sp>
      <p:pic>
        <p:nvPicPr>
          <p:cNvPr id="5" name="Picture 4">
            <a:extLst>
              <a:ext uri="{FF2B5EF4-FFF2-40B4-BE49-F238E27FC236}">
                <a16:creationId xmlns:a16="http://schemas.microsoft.com/office/drawing/2014/main" id="{AEDF6EC9-4375-C01D-541D-4110E13BEC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265" y="4743450"/>
            <a:ext cx="9119736" cy="400050"/>
          </a:xfrm>
          <a:prstGeom prst="rect">
            <a:avLst/>
          </a:prstGeom>
        </p:spPr>
      </p:pic>
      <p:sp>
        <p:nvSpPr>
          <p:cNvPr id="4" name="TextBox 3">
            <a:extLst>
              <a:ext uri="{FF2B5EF4-FFF2-40B4-BE49-F238E27FC236}">
                <a16:creationId xmlns:a16="http://schemas.microsoft.com/office/drawing/2014/main" id="{5891BFDE-9FE2-79B7-2FBE-4B8723AAF938}"/>
              </a:ext>
            </a:extLst>
          </p:cNvPr>
          <p:cNvSpPr txBox="1"/>
          <p:nvPr/>
        </p:nvSpPr>
        <p:spPr>
          <a:xfrm>
            <a:off x="3093318" y="103226"/>
            <a:ext cx="4572000" cy="400110"/>
          </a:xfrm>
          <a:prstGeom prst="rect">
            <a:avLst/>
          </a:prstGeom>
          <a:noFill/>
        </p:spPr>
        <p:txBody>
          <a:bodyPr wrap="square">
            <a:spAutoFit/>
          </a:bodyPr>
          <a:lstStyle/>
          <a:p>
            <a:pPr defTabSz="457200">
              <a:buClrTx/>
              <a:defRPr/>
            </a:pPr>
            <a:r>
              <a:rPr lang="en-IN" sz="2000" b="1" kern="1200" dirty="0">
                <a:solidFill>
                  <a:prstClr val="black"/>
                </a:solidFill>
                <a:latin typeface="Aptos" panose="02110004020202020204"/>
                <a:ea typeface="+mn-ea"/>
                <a:cs typeface="+mn-cs"/>
              </a:rPr>
              <a:t>COLUMN DESCRIPTION-2</a:t>
            </a:r>
          </a:p>
        </p:txBody>
      </p:sp>
    </p:spTree>
    <p:extLst>
      <p:ext uri="{BB962C8B-B14F-4D97-AF65-F5344CB8AC3E}">
        <p14:creationId xmlns:p14="http://schemas.microsoft.com/office/powerpoint/2010/main" val="190227895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gradFill>
          <a:gsLst>
            <a:gs pos="0">
              <a:srgbClr val="00B050">
                <a:alpha val="60000"/>
              </a:srgbClr>
            </a:gs>
            <a:gs pos="74000">
              <a:srgbClr val="DDDDDD">
                <a:lumMod val="45000"/>
                <a:lumOff val="55000"/>
              </a:srgbClr>
            </a:gs>
            <a:gs pos="83000">
              <a:srgbClr val="DDDDDD">
                <a:lumMod val="45000"/>
                <a:lumOff val="55000"/>
              </a:srgbClr>
            </a:gs>
            <a:gs pos="100000">
              <a:srgbClr val="DDDDDD">
                <a:lumMod val="30000"/>
                <a:lumOff val="70000"/>
              </a:srgbClr>
            </a:gs>
          </a:gsLst>
          <a:lin ang="2700000" scaled="1"/>
        </a:gra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A995373-CD98-E11A-11C8-C732257294B1}"/>
              </a:ext>
            </a:extLst>
          </p:cNvPr>
          <p:cNvSpPr txBox="1"/>
          <p:nvPr/>
        </p:nvSpPr>
        <p:spPr>
          <a:xfrm>
            <a:off x="3405566" y="181603"/>
            <a:ext cx="2487478" cy="400110"/>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 typeface="Arial"/>
              <a:buNone/>
              <a:tabLst/>
              <a:defRPr/>
            </a:pPr>
            <a:r>
              <a:rPr kumimoji="0" lang="en-US" sz="2000" b="1" i="0" u="none" strike="noStrike" kern="1200" cap="none" spc="0" normalizeH="0" baseline="0" noProof="0" dirty="0">
                <a:ln>
                  <a:noFill/>
                </a:ln>
                <a:solidFill>
                  <a:prstClr val="black"/>
                </a:solidFill>
                <a:effectLst/>
                <a:uLnTx/>
                <a:uFillTx/>
                <a:latin typeface="Arial"/>
                <a:ea typeface="+mn-ea"/>
                <a:cs typeface="Arial"/>
                <a:sym typeface="Arial"/>
              </a:rPr>
              <a:t>Recommendations</a:t>
            </a:r>
            <a:endParaRPr kumimoji="0" lang="en-IN" sz="2000" b="1" i="0" u="none" strike="noStrike" kern="1200" cap="none" spc="0" normalizeH="0" baseline="0" noProof="0" dirty="0">
              <a:ln>
                <a:noFill/>
              </a:ln>
              <a:solidFill>
                <a:prstClr val="black"/>
              </a:solidFill>
              <a:effectLst/>
              <a:uLnTx/>
              <a:uFillTx/>
              <a:latin typeface="Arial"/>
              <a:ea typeface="+mn-ea"/>
              <a:cs typeface="Arial"/>
              <a:sym typeface="Arial"/>
            </a:endParaRPr>
          </a:p>
        </p:txBody>
      </p:sp>
      <p:sp>
        <p:nvSpPr>
          <p:cNvPr id="5" name="TextBox 4">
            <a:extLst>
              <a:ext uri="{FF2B5EF4-FFF2-40B4-BE49-F238E27FC236}">
                <a16:creationId xmlns:a16="http://schemas.microsoft.com/office/drawing/2014/main" id="{375FB7E5-CEF2-088B-1EAB-3ADED4B4C446}"/>
              </a:ext>
            </a:extLst>
          </p:cNvPr>
          <p:cNvSpPr txBox="1"/>
          <p:nvPr/>
        </p:nvSpPr>
        <p:spPr>
          <a:xfrm>
            <a:off x="573437" y="802035"/>
            <a:ext cx="8206354" cy="3539430"/>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400" b="1" i="0" u="none" strike="noStrike" kern="0" cap="none" spc="0" normalizeH="0" baseline="0" noProof="0" dirty="0">
                <a:ln>
                  <a:noFill/>
                </a:ln>
                <a:solidFill>
                  <a:srgbClr val="000000"/>
                </a:solidFill>
                <a:effectLst/>
                <a:uLnTx/>
                <a:uFillTx/>
                <a:latin typeface="Aptos" panose="020B0004020202020204" pitchFamily="34" charset="0"/>
                <a:cs typeface="Arial"/>
                <a:sym typeface="Arial"/>
              </a:rPr>
              <a:t>Bundle Products</a:t>
            </a:r>
            <a:r>
              <a:rPr kumimoji="0" lang="en-US" sz="1400" b="0" i="0" u="none" strike="noStrike" kern="0" cap="none" spc="0" normalizeH="0" baseline="0" noProof="0" dirty="0">
                <a:ln>
                  <a:noFill/>
                </a:ln>
                <a:solidFill>
                  <a:srgbClr val="000000"/>
                </a:solidFill>
                <a:effectLst/>
                <a:uLnTx/>
                <a:uFillTx/>
                <a:latin typeface="Aptos" panose="020B0004020202020204" pitchFamily="34" charset="0"/>
                <a:cs typeface="Arial"/>
                <a:sym typeface="Arial"/>
              </a:rPr>
              <a:t>: Introduce bundle offers or "Buy X, Get Y" promotions to encourage customers to add more products to their orders.</a:t>
            </a: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400" b="1" i="0" u="none" strike="noStrike" kern="0" cap="none" spc="0" normalizeH="0" baseline="0" noProof="0" dirty="0">
                <a:ln>
                  <a:noFill/>
                </a:ln>
                <a:solidFill>
                  <a:srgbClr val="000000"/>
                </a:solidFill>
                <a:effectLst/>
                <a:uLnTx/>
                <a:uFillTx/>
                <a:latin typeface="Aptos" panose="020B0004020202020204" pitchFamily="34" charset="0"/>
                <a:cs typeface="Arial"/>
                <a:sym typeface="Arial"/>
              </a:rPr>
              <a:t>Personalized Recommendations</a:t>
            </a:r>
            <a:r>
              <a:rPr kumimoji="0" lang="en-US" sz="1400" b="0" i="0" u="none" strike="noStrike" kern="0" cap="none" spc="0" normalizeH="0" baseline="0" noProof="0" dirty="0">
                <a:ln>
                  <a:noFill/>
                </a:ln>
                <a:solidFill>
                  <a:srgbClr val="000000"/>
                </a:solidFill>
                <a:effectLst/>
                <a:uLnTx/>
                <a:uFillTx/>
                <a:latin typeface="Aptos" panose="020B0004020202020204" pitchFamily="34" charset="0"/>
                <a:cs typeface="Arial"/>
                <a:sym typeface="Arial"/>
              </a:rPr>
              <a:t>: Use data-driven algorithms to suggest complementary products during checkout, increasing the likelihood of additional purchases.</a:t>
            </a: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400" b="1" i="0" u="none" strike="noStrike" kern="0" cap="none" spc="0" normalizeH="0" baseline="0" noProof="0" dirty="0">
                <a:ln>
                  <a:noFill/>
                </a:ln>
                <a:solidFill>
                  <a:srgbClr val="000000"/>
                </a:solidFill>
                <a:effectLst/>
                <a:uLnTx/>
                <a:uFillTx/>
                <a:latin typeface="Aptos" panose="020B0004020202020204" pitchFamily="34" charset="0"/>
                <a:cs typeface="Arial"/>
                <a:sym typeface="Arial"/>
              </a:rPr>
              <a:t>Upsell and Cross-Sell</a:t>
            </a:r>
            <a:r>
              <a:rPr kumimoji="0" lang="en-US" sz="1400" b="0" i="0" u="none" strike="noStrike" kern="0" cap="none" spc="0" normalizeH="0" baseline="0" noProof="0" dirty="0">
                <a:ln>
                  <a:noFill/>
                </a:ln>
                <a:solidFill>
                  <a:srgbClr val="000000"/>
                </a:solidFill>
                <a:effectLst/>
                <a:uLnTx/>
                <a:uFillTx/>
                <a:latin typeface="Aptos" panose="020B0004020202020204" pitchFamily="34" charset="0"/>
                <a:cs typeface="Arial"/>
                <a:sym typeface="Arial"/>
              </a:rPr>
              <a:t>: Highlight premium product options or complementary items that can enhance the customer’s purchase experience.</a:t>
            </a: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400" b="1" i="0" u="none" strike="noStrike" kern="0" cap="none" spc="0" normalizeH="0" baseline="0" noProof="0" dirty="0">
                <a:ln>
                  <a:noFill/>
                </a:ln>
                <a:solidFill>
                  <a:srgbClr val="000000"/>
                </a:solidFill>
                <a:effectLst/>
                <a:uLnTx/>
                <a:uFillTx/>
                <a:latin typeface="Aptos" panose="020B0004020202020204" pitchFamily="34" charset="0"/>
                <a:cs typeface="Arial"/>
                <a:sym typeface="Arial"/>
              </a:rPr>
              <a:t>Free Shipping Threshold</a:t>
            </a:r>
            <a:r>
              <a:rPr kumimoji="0" lang="en-US" sz="1400" b="0" i="0" u="none" strike="noStrike" kern="0" cap="none" spc="0" normalizeH="0" baseline="0" noProof="0" dirty="0">
                <a:ln>
                  <a:noFill/>
                </a:ln>
                <a:solidFill>
                  <a:srgbClr val="000000"/>
                </a:solidFill>
                <a:effectLst/>
                <a:uLnTx/>
                <a:uFillTx/>
                <a:latin typeface="Aptos" panose="020B0004020202020204" pitchFamily="34" charset="0"/>
                <a:cs typeface="Arial"/>
                <a:sym typeface="Arial"/>
              </a:rPr>
              <a:t>: Set a slightly higher free shipping threshold (above the current AOV) to incentivize customers to spend more per order.</a:t>
            </a: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400" b="1" i="0" u="none" strike="noStrike" kern="0" cap="none" spc="0" normalizeH="0" baseline="0" noProof="0" dirty="0">
                <a:ln>
                  <a:noFill/>
                </a:ln>
                <a:solidFill>
                  <a:srgbClr val="000000"/>
                </a:solidFill>
                <a:effectLst/>
                <a:uLnTx/>
                <a:uFillTx/>
                <a:latin typeface="Aptos" panose="020B0004020202020204" pitchFamily="34" charset="0"/>
                <a:cs typeface="Arial"/>
                <a:sym typeface="Arial"/>
              </a:rPr>
              <a:t>Continue Marketing Efforts</a:t>
            </a:r>
            <a:r>
              <a:rPr kumimoji="0" lang="en-US" sz="1400" b="0" i="0" u="none" strike="noStrike" kern="0" cap="none" spc="0" normalizeH="0" baseline="0" noProof="0" dirty="0">
                <a:ln>
                  <a:noFill/>
                </a:ln>
                <a:solidFill>
                  <a:srgbClr val="000000"/>
                </a:solidFill>
                <a:effectLst/>
                <a:uLnTx/>
                <a:uFillTx/>
                <a:latin typeface="Aptos" panose="020B0004020202020204" pitchFamily="34" charset="0"/>
                <a:cs typeface="Arial"/>
                <a:sym typeface="Arial"/>
              </a:rPr>
              <a:t>: Scale up successful marketing strategies (e.g., paid ads, influencer collaborations, or email campaigns) that contributed to the surge in sessions.</a:t>
            </a: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400" b="1" i="0" u="none" strike="noStrike" kern="0" cap="none" spc="0" normalizeH="0" baseline="0" noProof="0" dirty="0">
                <a:ln>
                  <a:noFill/>
                </a:ln>
                <a:solidFill>
                  <a:srgbClr val="000000"/>
                </a:solidFill>
                <a:effectLst/>
                <a:uLnTx/>
                <a:uFillTx/>
                <a:latin typeface="Aptos" panose="020B0004020202020204" pitchFamily="34" charset="0"/>
                <a:cs typeface="Arial"/>
                <a:sym typeface="Arial"/>
              </a:rPr>
              <a:t>Content Optimization</a:t>
            </a:r>
            <a:r>
              <a:rPr kumimoji="0" lang="en-US" sz="1400" b="0" i="0" u="none" strike="noStrike" kern="0" cap="none" spc="0" normalizeH="0" baseline="0" noProof="0" dirty="0">
                <a:ln>
                  <a:noFill/>
                </a:ln>
                <a:solidFill>
                  <a:srgbClr val="000000"/>
                </a:solidFill>
                <a:effectLst/>
                <a:uLnTx/>
                <a:uFillTx/>
                <a:latin typeface="Aptos" panose="020B0004020202020204" pitchFamily="34" charset="0"/>
                <a:cs typeface="Arial"/>
                <a:sym typeface="Arial"/>
              </a:rPr>
              <a:t>: Publish high-value content like blogs or videos to maintain organic traffic momentum.</a:t>
            </a: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400" b="1" i="0" u="none" strike="noStrike" kern="0" cap="none" spc="0" normalizeH="0" baseline="0" noProof="0" dirty="0">
                <a:ln>
                  <a:noFill/>
                </a:ln>
                <a:solidFill>
                  <a:srgbClr val="000000"/>
                </a:solidFill>
                <a:effectLst/>
                <a:uLnTx/>
                <a:uFillTx/>
                <a:latin typeface="Aptos" panose="020B0004020202020204" pitchFamily="34" charset="0"/>
                <a:cs typeface="Arial"/>
                <a:sym typeface="Arial"/>
              </a:rPr>
              <a:t>Loyalty Programs</a:t>
            </a:r>
            <a:r>
              <a:rPr kumimoji="0" lang="en-US" sz="1400" b="0" i="0" u="none" strike="noStrike" kern="0" cap="none" spc="0" normalizeH="0" baseline="0" noProof="0" dirty="0">
                <a:ln>
                  <a:noFill/>
                </a:ln>
                <a:solidFill>
                  <a:srgbClr val="000000"/>
                </a:solidFill>
                <a:effectLst/>
                <a:uLnTx/>
                <a:uFillTx/>
                <a:latin typeface="Aptos" panose="020B0004020202020204" pitchFamily="34" charset="0"/>
                <a:cs typeface="Arial"/>
                <a:sym typeface="Arial"/>
              </a:rPr>
              <a:t>: Introduce reward systems for returning customers to encourage repeat purchases.</a:t>
            </a: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400" b="1" i="0" u="none" strike="noStrike" kern="0" cap="none" spc="0" normalizeH="0" baseline="0" noProof="0" dirty="0">
                <a:ln>
                  <a:noFill/>
                </a:ln>
                <a:solidFill>
                  <a:srgbClr val="000000"/>
                </a:solidFill>
                <a:effectLst/>
                <a:uLnTx/>
                <a:uFillTx/>
                <a:latin typeface="Aptos" panose="020B0004020202020204" pitchFamily="34" charset="0"/>
                <a:cs typeface="Arial"/>
                <a:sym typeface="Arial"/>
              </a:rPr>
              <a:t>Post-Purchase Engagement</a:t>
            </a:r>
            <a:r>
              <a:rPr kumimoji="0" lang="en-US" sz="1400" b="0" i="0" u="none" strike="noStrike" kern="0" cap="none" spc="0" normalizeH="0" baseline="0" noProof="0" dirty="0">
                <a:ln>
                  <a:noFill/>
                </a:ln>
                <a:solidFill>
                  <a:srgbClr val="000000"/>
                </a:solidFill>
                <a:effectLst/>
                <a:uLnTx/>
                <a:uFillTx/>
                <a:latin typeface="Aptos" panose="020B0004020202020204" pitchFamily="34" charset="0"/>
                <a:cs typeface="Arial"/>
                <a:sym typeface="Arial"/>
              </a:rPr>
              <a:t>: Send personalized follow-up emails with product recommendations or discounts for future purchases.</a:t>
            </a:r>
          </a:p>
        </p:txBody>
      </p:sp>
    </p:spTree>
    <p:extLst>
      <p:ext uri="{BB962C8B-B14F-4D97-AF65-F5344CB8AC3E}">
        <p14:creationId xmlns:p14="http://schemas.microsoft.com/office/powerpoint/2010/main" val="74044942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gradFill>
          <a:gsLst>
            <a:gs pos="0">
              <a:srgbClr val="00B050">
                <a:alpha val="60000"/>
              </a:srgbClr>
            </a:gs>
            <a:gs pos="74000">
              <a:srgbClr val="DDDDDD">
                <a:lumMod val="45000"/>
                <a:lumOff val="55000"/>
              </a:srgbClr>
            </a:gs>
            <a:gs pos="83000">
              <a:srgbClr val="DDDDDD">
                <a:lumMod val="45000"/>
                <a:lumOff val="55000"/>
              </a:srgbClr>
            </a:gs>
            <a:gs pos="100000">
              <a:srgbClr val="DDDDDD">
                <a:lumMod val="30000"/>
                <a:lumOff val="70000"/>
              </a:srgbClr>
            </a:gs>
          </a:gsLst>
          <a:lin ang="2700000" scaled="1"/>
        </a:gra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ECC55C6-CA2E-DA24-41AC-760133E56ACF}"/>
              </a:ext>
            </a:extLst>
          </p:cNvPr>
          <p:cNvSpPr txBox="1"/>
          <p:nvPr/>
        </p:nvSpPr>
        <p:spPr>
          <a:xfrm>
            <a:off x="414579" y="694313"/>
            <a:ext cx="8314841" cy="375487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400" b="1" i="0" u="none" strike="noStrike" kern="0" cap="none" spc="0" normalizeH="0" baseline="0" noProof="0" dirty="0">
                <a:ln>
                  <a:noFill/>
                </a:ln>
                <a:solidFill>
                  <a:srgbClr val="000000"/>
                </a:solidFill>
                <a:effectLst/>
                <a:uLnTx/>
                <a:uFillTx/>
                <a:latin typeface="Aptos" panose="020B0004020202020204" pitchFamily="34" charset="0"/>
                <a:cs typeface="Arial"/>
                <a:sym typeface="Arial"/>
              </a:rPr>
              <a:t>Retarget Abandoned Sessions</a:t>
            </a:r>
            <a:r>
              <a:rPr kumimoji="0" lang="en-US" sz="1400" b="0" i="0" u="none" strike="noStrike" kern="0" cap="none" spc="0" normalizeH="0" baseline="0" noProof="0" dirty="0">
                <a:ln>
                  <a:noFill/>
                </a:ln>
                <a:solidFill>
                  <a:srgbClr val="000000"/>
                </a:solidFill>
                <a:effectLst/>
                <a:uLnTx/>
                <a:uFillTx/>
                <a:latin typeface="Aptos" panose="020B0004020202020204" pitchFamily="34" charset="0"/>
                <a:cs typeface="Arial"/>
                <a:sym typeface="Arial"/>
              </a:rPr>
              <a:t>: Use email or remarketing campaigns to target users who visited the site but did not place an order.</a:t>
            </a: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400" b="1" i="0" u="none" strike="noStrike" kern="0" cap="none" spc="0" normalizeH="0" baseline="0" noProof="0" dirty="0">
                <a:ln>
                  <a:noFill/>
                </a:ln>
                <a:solidFill>
                  <a:srgbClr val="000000"/>
                </a:solidFill>
                <a:effectLst/>
                <a:uLnTx/>
                <a:uFillTx/>
                <a:latin typeface="Aptos" panose="020B0004020202020204" pitchFamily="34" charset="0"/>
                <a:cs typeface="Arial"/>
                <a:sym typeface="Arial"/>
              </a:rPr>
              <a:t>Enhance Checkout Process</a:t>
            </a:r>
            <a:r>
              <a:rPr kumimoji="0" lang="en-US" sz="1400" b="0" i="0" u="none" strike="noStrike" kern="0" cap="none" spc="0" normalizeH="0" baseline="0" noProof="0" dirty="0">
                <a:ln>
                  <a:noFill/>
                </a:ln>
                <a:solidFill>
                  <a:srgbClr val="000000"/>
                </a:solidFill>
                <a:effectLst/>
                <a:uLnTx/>
                <a:uFillTx/>
                <a:latin typeface="Aptos" panose="020B0004020202020204" pitchFamily="34" charset="0"/>
                <a:cs typeface="Arial"/>
                <a:sym typeface="Arial"/>
              </a:rPr>
              <a:t>: Simplify the checkout process, ensuring fewer steps and easy payment options to reduce cart abandonment.</a:t>
            </a: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400" b="1" i="0" u="none" strike="noStrike" kern="0" cap="none" spc="0" normalizeH="0" baseline="0" noProof="0" dirty="0">
                <a:ln>
                  <a:noFill/>
                </a:ln>
                <a:solidFill>
                  <a:srgbClr val="000000"/>
                </a:solidFill>
                <a:effectLst/>
                <a:uLnTx/>
                <a:uFillTx/>
                <a:latin typeface="Aptos" panose="020B0004020202020204" pitchFamily="34" charset="0"/>
                <a:cs typeface="Arial"/>
                <a:sym typeface="Arial"/>
              </a:rPr>
              <a:t>Simplify the Ordering Process</a:t>
            </a:r>
            <a:r>
              <a:rPr kumimoji="0" lang="en-US" sz="1400" b="0" i="0" u="none" strike="noStrike" kern="0" cap="none" spc="0" normalizeH="0" baseline="0" noProof="0" dirty="0">
                <a:ln>
                  <a:noFill/>
                </a:ln>
                <a:solidFill>
                  <a:srgbClr val="000000"/>
                </a:solidFill>
                <a:effectLst/>
                <a:uLnTx/>
                <a:uFillTx/>
                <a:latin typeface="Aptos" panose="020B0004020202020204" pitchFamily="34" charset="0"/>
                <a:cs typeface="Arial"/>
                <a:sym typeface="Arial"/>
              </a:rPr>
              <a:t>: Ensure the process for adding products is seamless and user-friendly, especially for larger orders. This will help maintain the increased number of products added to each transaction.</a:t>
            </a: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400" b="1" i="0" u="none" strike="noStrike" kern="0" cap="none" spc="0" normalizeH="0" baseline="0" noProof="0" dirty="0">
                <a:ln>
                  <a:noFill/>
                </a:ln>
                <a:solidFill>
                  <a:srgbClr val="000000"/>
                </a:solidFill>
                <a:effectLst/>
                <a:uLnTx/>
                <a:uFillTx/>
                <a:latin typeface="Aptos" panose="020B0004020202020204" pitchFamily="34" charset="0"/>
                <a:cs typeface="Arial"/>
                <a:sym typeface="Arial"/>
              </a:rPr>
              <a:t>Offer Discounts for Larger Orders</a:t>
            </a:r>
            <a:r>
              <a:rPr kumimoji="0" lang="en-US" sz="1400" b="0" i="0" u="none" strike="noStrike" kern="0" cap="none" spc="0" normalizeH="0" baseline="0" noProof="0" dirty="0">
                <a:ln>
                  <a:noFill/>
                </a:ln>
                <a:solidFill>
                  <a:srgbClr val="000000"/>
                </a:solidFill>
                <a:effectLst/>
                <a:uLnTx/>
                <a:uFillTx/>
                <a:latin typeface="Aptos" panose="020B0004020202020204" pitchFamily="34" charset="0"/>
                <a:cs typeface="Arial"/>
                <a:sym typeface="Arial"/>
              </a:rPr>
              <a:t>: Provide small incentives or discounts for purchasing multiple products in one order, which can encourage customers to continue adding more items to their cart.</a:t>
            </a: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400" b="1" i="0" u="none" strike="noStrike" kern="0" cap="none" spc="0" normalizeH="0" baseline="0" noProof="0" dirty="0">
                <a:ln>
                  <a:noFill/>
                </a:ln>
                <a:solidFill>
                  <a:srgbClr val="000000"/>
                </a:solidFill>
                <a:effectLst/>
                <a:uLnTx/>
                <a:uFillTx/>
                <a:latin typeface="Aptos" panose="020B0004020202020204" pitchFamily="34" charset="0"/>
                <a:cs typeface="Arial"/>
                <a:sym typeface="Arial"/>
              </a:rPr>
              <a:t>Targeted Campaigns</a:t>
            </a:r>
            <a:r>
              <a:rPr kumimoji="0" lang="en-US" sz="1400" b="0" i="0" u="none" strike="noStrike" kern="0" cap="none" spc="0" normalizeH="0" baseline="0" noProof="0" dirty="0">
                <a:ln>
                  <a:noFill/>
                </a:ln>
                <a:solidFill>
                  <a:srgbClr val="000000"/>
                </a:solidFill>
                <a:effectLst/>
                <a:uLnTx/>
                <a:uFillTx/>
                <a:latin typeface="Aptos" panose="020B0004020202020204" pitchFamily="34" charset="0"/>
                <a:cs typeface="Arial"/>
                <a:sym typeface="Arial"/>
              </a:rPr>
              <a:t>: Focus marketing efforts on high-value customer segments identified during the post-launch period to sustain the increased AOV.</a:t>
            </a: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400" b="1" i="0" u="none" strike="noStrike" kern="0" cap="none" spc="0" normalizeH="0" baseline="0" noProof="0" dirty="0">
                <a:ln>
                  <a:noFill/>
                </a:ln>
                <a:solidFill>
                  <a:srgbClr val="000000"/>
                </a:solidFill>
                <a:effectLst/>
                <a:uLnTx/>
                <a:uFillTx/>
                <a:latin typeface="Aptos" panose="020B0004020202020204" pitchFamily="34" charset="0"/>
                <a:cs typeface="Arial"/>
                <a:sym typeface="Arial"/>
              </a:rPr>
              <a:t>Dynamic Pricing</a:t>
            </a:r>
            <a:r>
              <a:rPr kumimoji="0" lang="en-US" sz="1400" b="0" i="0" u="none" strike="noStrike" kern="0" cap="none" spc="0" normalizeH="0" baseline="0" noProof="0" dirty="0">
                <a:ln>
                  <a:noFill/>
                </a:ln>
                <a:solidFill>
                  <a:srgbClr val="000000"/>
                </a:solidFill>
                <a:effectLst/>
                <a:uLnTx/>
                <a:uFillTx/>
                <a:latin typeface="Aptos" panose="020B0004020202020204" pitchFamily="34" charset="0"/>
                <a:cs typeface="Arial"/>
                <a:sym typeface="Arial"/>
              </a:rPr>
              <a:t>: Implement dynamic pricing strategies that offer discounts for purchasing multiple items. For example, offer a discount when a customer adds a third or fourth item, incentivizing larger orders.</a:t>
            </a: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400" b="1" i="0" u="none" strike="noStrike" kern="0" cap="none" spc="0" normalizeH="0" baseline="0" noProof="0" dirty="0">
                <a:ln>
                  <a:noFill/>
                </a:ln>
                <a:solidFill>
                  <a:srgbClr val="000000"/>
                </a:solidFill>
                <a:effectLst/>
                <a:uLnTx/>
                <a:uFillTx/>
                <a:latin typeface="Aptos" panose="020B0004020202020204" pitchFamily="34" charset="0"/>
                <a:cs typeface="Arial"/>
                <a:sym typeface="Arial"/>
              </a:rPr>
              <a:t>Free Shipping for Higher Orders</a:t>
            </a:r>
            <a:r>
              <a:rPr kumimoji="0" lang="en-US" sz="1400" b="0" i="0" u="none" strike="noStrike" kern="0" cap="none" spc="0" normalizeH="0" baseline="0" noProof="0" dirty="0">
                <a:ln>
                  <a:noFill/>
                </a:ln>
                <a:solidFill>
                  <a:srgbClr val="000000"/>
                </a:solidFill>
                <a:effectLst/>
                <a:uLnTx/>
                <a:uFillTx/>
                <a:latin typeface="Aptos" panose="020B0004020202020204" pitchFamily="34" charset="0"/>
                <a:cs typeface="Arial"/>
                <a:sym typeface="Arial"/>
              </a:rPr>
              <a:t>: Provide free shipping for orders that contain a minimum number of products or exceed a certain value, motivating customers to add more items to their cart to take advantage of the offer.</a:t>
            </a:r>
          </a:p>
        </p:txBody>
      </p:sp>
      <p:sp>
        <p:nvSpPr>
          <p:cNvPr id="4" name="TextBox 3">
            <a:extLst>
              <a:ext uri="{FF2B5EF4-FFF2-40B4-BE49-F238E27FC236}">
                <a16:creationId xmlns:a16="http://schemas.microsoft.com/office/drawing/2014/main" id="{D0E3CA8B-242E-C4A3-1608-46B9B54EBECD}"/>
              </a:ext>
            </a:extLst>
          </p:cNvPr>
          <p:cNvSpPr txBox="1"/>
          <p:nvPr/>
        </p:nvSpPr>
        <p:spPr>
          <a:xfrm>
            <a:off x="3405566" y="181603"/>
            <a:ext cx="2487478" cy="400110"/>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 typeface="Arial"/>
              <a:buNone/>
              <a:tabLst/>
              <a:defRPr/>
            </a:pPr>
            <a:r>
              <a:rPr kumimoji="0" lang="en-US" sz="2000" b="1" i="0" u="none" strike="noStrike" kern="1200" cap="none" spc="0" normalizeH="0" baseline="0" noProof="0" dirty="0">
                <a:ln>
                  <a:noFill/>
                </a:ln>
                <a:solidFill>
                  <a:prstClr val="black"/>
                </a:solidFill>
                <a:effectLst/>
                <a:uLnTx/>
                <a:uFillTx/>
                <a:latin typeface="Arial"/>
                <a:ea typeface="+mn-ea"/>
                <a:cs typeface="Arial"/>
                <a:sym typeface="Arial"/>
              </a:rPr>
              <a:t>Recommendations</a:t>
            </a:r>
            <a:endParaRPr kumimoji="0" lang="en-IN" sz="2000" b="1" i="0" u="none" strike="noStrike" kern="1200" cap="none" spc="0" normalizeH="0" baseline="0" noProof="0" dirty="0">
              <a:ln>
                <a:noFill/>
              </a:ln>
              <a:solidFill>
                <a:prstClr val="black"/>
              </a:solidFill>
              <a:effectLst/>
              <a:uLnTx/>
              <a:uFillTx/>
              <a:latin typeface="Arial"/>
              <a:ea typeface="+mn-ea"/>
              <a:cs typeface="Arial"/>
              <a:sym typeface="Arial"/>
            </a:endParaRPr>
          </a:p>
        </p:txBody>
      </p:sp>
    </p:spTree>
    <p:extLst>
      <p:ext uri="{BB962C8B-B14F-4D97-AF65-F5344CB8AC3E}">
        <p14:creationId xmlns:p14="http://schemas.microsoft.com/office/powerpoint/2010/main" val="361277710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1207"/>
        <p:cNvGrpSpPr/>
        <p:nvPr/>
      </p:nvGrpSpPr>
      <p:grpSpPr>
        <a:xfrm>
          <a:off x="0" y="0"/>
          <a:ext cx="0" cy="0"/>
          <a:chOff x="0" y="0"/>
          <a:chExt cx="0" cy="0"/>
        </a:xfrm>
      </p:grpSpPr>
      <p:sp>
        <p:nvSpPr>
          <p:cNvPr id="1208" name="Google Shape;1208;p46"/>
          <p:cNvSpPr txBox="1">
            <a:spLocks noGrp="1"/>
          </p:cNvSpPr>
          <p:nvPr>
            <p:ph type="subTitle" idx="1"/>
          </p:nvPr>
        </p:nvSpPr>
        <p:spPr>
          <a:xfrm>
            <a:off x="4226986" y="3519162"/>
            <a:ext cx="4870500" cy="792600"/>
          </a:xfrm>
          <a:prstGeom prst="rect">
            <a:avLst/>
          </a:prstGeom>
          <a:noFill/>
          <a:ln>
            <a:noFill/>
          </a:ln>
        </p:spPr>
        <p:txBody>
          <a:bodyPr spcFirstLastPara="1" wrap="square" lIns="91425" tIns="91425" rIns="91425" bIns="91425" anchor="ctr" anchorCtr="0">
            <a:normAutofit/>
          </a:bodyPr>
          <a:lstStyle/>
          <a:p>
            <a:pPr marL="457200" lvl="0" indent="-342900" algn="ctr" rtl="0">
              <a:lnSpc>
                <a:spcPct val="100000"/>
              </a:lnSpc>
              <a:spcBef>
                <a:spcPts val="0"/>
              </a:spcBef>
              <a:spcAft>
                <a:spcPts val="0"/>
              </a:spcAft>
              <a:buSzPts val="2400"/>
              <a:buNone/>
            </a:pPr>
            <a:r>
              <a:rPr lang="en-US" sz="3600" b="1"/>
              <a:t>Thank you!</a:t>
            </a:r>
            <a:endParaRPr sz="3600" b="1"/>
          </a:p>
        </p:txBody>
      </p:sp>
    </p:spTree>
    <p:extLst>
      <p:ext uri="{BB962C8B-B14F-4D97-AF65-F5344CB8AC3E}">
        <p14:creationId xmlns:p14="http://schemas.microsoft.com/office/powerpoint/2010/main" val="36567728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7466F9A6-2A81-624A-FB3E-48D69CA1A4B5}"/>
              </a:ext>
            </a:extLst>
          </p:cNvPr>
          <p:cNvGraphicFramePr>
            <a:graphicFrameLocks noGrp="1"/>
          </p:cNvGraphicFramePr>
          <p:nvPr>
            <p:extLst>
              <p:ext uri="{D42A27DB-BD31-4B8C-83A1-F6EECF244321}">
                <p14:modId xmlns:p14="http://schemas.microsoft.com/office/powerpoint/2010/main" val="4122432812"/>
              </p:ext>
            </p:extLst>
          </p:nvPr>
        </p:nvGraphicFramePr>
        <p:xfrm>
          <a:off x="609600" y="933450"/>
          <a:ext cx="7924800" cy="1790700"/>
        </p:xfrm>
        <a:graphic>
          <a:graphicData uri="http://schemas.openxmlformats.org/drawingml/2006/table">
            <a:tbl>
              <a:tblPr firstRow="1" bandRow="1"/>
              <a:tblGrid>
                <a:gridCol w="3962400">
                  <a:extLst>
                    <a:ext uri="{9D8B030D-6E8A-4147-A177-3AD203B41FA5}">
                      <a16:colId xmlns:a16="http://schemas.microsoft.com/office/drawing/2014/main" val="3340889569"/>
                    </a:ext>
                  </a:extLst>
                </a:gridCol>
                <a:gridCol w="3962400">
                  <a:extLst>
                    <a:ext uri="{9D8B030D-6E8A-4147-A177-3AD203B41FA5}">
                      <a16:colId xmlns:a16="http://schemas.microsoft.com/office/drawing/2014/main" val="1178643433"/>
                    </a:ext>
                  </a:extLst>
                </a:gridCol>
              </a:tblGrid>
              <a:tr h="298450">
                <a:tc>
                  <a:txBody>
                    <a:bodyPr/>
                    <a:lstStyle>
                      <a:lvl1pPr marL="0" algn="l" defTabSz="914400" rtl="0" eaLnBrk="1" latinLnBrk="0" hangingPunct="1">
                        <a:defRPr sz="1800" b="1" kern="1200">
                          <a:solidFill>
                            <a:schemeClr val="lt1"/>
                          </a:solidFill>
                          <a:latin typeface="Aptos" panose="02110004020202020204"/>
                        </a:defRPr>
                      </a:lvl1pPr>
                      <a:lvl2pPr marL="457200" algn="l" defTabSz="914400" rtl="0" eaLnBrk="1" latinLnBrk="0" hangingPunct="1">
                        <a:defRPr sz="1800" b="1" kern="1200">
                          <a:solidFill>
                            <a:schemeClr val="lt1"/>
                          </a:solidFill>
                          <a:latin typeface="Aptos" panose="02110004020202020204"/>
                        </a:defRPr>
                      </a:lvl2pPr>
                      <a:lvl3pPr marL="914400" algn="l" defTabSz="914400" rtl="0" eaLnBrk="1" latinLnBrk="0" hangingPunct="1">
                        <a:defRPr sz="1800" b="1" kern="1200">
                          <a:solidFill>
                            <a:schemeClr val="lt1"/>
                          </a:solidFill>
                          <a:latin typeface="Aptos" panose="02110004020202020204"/>
                        </a:defRPr>
                      </a:lvl3pPr>
                      <a:lvl4pPr marL="1371600" algn="l" defTabSz="914400" rtl="0" eaLnBrk="1" latinLnBrk="0" hangingPunct="1">
                        <a:defRPr sz="1800" b="1" kern="1200">
                          <a:solidFill>
                            <a:schemeClr val="lt1"/>
                          </a:solidFill>
                          <a:latin typeface="Aptos" panose="02110004020202020204"/>
                        </a:defRPr>
                      </a:lvl4pPr>
                      <a:lvl5pPr marL="1828800" algn="l" defTabSz="914400" rtl="0" eaLnBrk="1" latinLnBrk="0" hangingPunct="1">
                        <a:defRPr sz="1800" b="1" kern="1200">
                          <a:solidFill>
                            <a:schemeClr val="lt1"/>
                          </a:solidFill>
                          <a:latin typeface="Aptos" panose="02110004020202020204"/>
                        </a:defRPr>
                      </a:lvl5pPr>
                      <a:lvl6pPr marL="2286000" algn="l" defTabSz="914400" rtl="0" eaLnBrk="1" latinLnBrk="0" hangingPunct="1">
                        <a:defRPr sz="1800" b="1" kern="1200">
                          <a:solidFill>
                            <a:schemeClr val="lt1"/>
                          </a:solidFill>
                          <a:latin typeface="Aptos" panose="02110004020202020204"/>
                        </a:defRPr>
                      </a:lvl6pPr>
                      <a:lvl7pPr marL="2743200" algn="l" defTabSz="914400" rtl="0" eaLnBrk="1" latinLnBrk="0" hangingPunct="1">
                        <a:defRPr sz="1800" b="1" kern="1200">
                          <a:solidFill>
                            <a:schemeClr val="lt1"/>
                          </a:solidFill>
                          <a:latin typeface="Aptos" panose="02110004020202020204"/>
                        </a:defRPr>
                      </a:lvl7pPr>
                      <a:lvl8pPr marL="3200400" algn="l" defTabSz="914400" rtl="0" eaLnBrk="1" latinLnBrk="0" hangingPunct="1">
                        <a:defRPr sz="1800" b="1" kern="1200">
                          <a:solidFill>
                            <a:schemeClr val="lt1"/>
                          </a:solidFill>
                          <a:latin typeface="Aptos" panose="02110004020202020204"/>
                        </a:defRPr>
                      </a:lvl8pPr>
                      <a:lvl9pPr marL="3657600" algn="l" defTabSz="914400" rtl="0" eaLnBrk="1" latinLnBrk="0" hangingPunct="1">
                        <a:defRPr sz="1800" b="1" kern="1200">
                          <a:solidFill>
                            <a:schemeClr val="lt1"/>
                          </a:solidFill>
                          <a:latin typeface="Aptos" panose="02110004020202020204"/>
                        </a:defRPr>
                      </a:lvl9pPr>
                    </a:lstStyle>
                    <a:p>
                      <a:r>
                        <a:rPr lang="en-IN" sz="1200" dirty="0">
                          <a:latin typeface="Aptos" panose="020B0004020202020204" pitchFamily="34" charset="0"/>
                        </a:rPr>
                        <a:t>Column</a:t>
                      </a:r>
                    </a:p>
                  </a:txBody>
                  <a:tcPr marL="45720" marR="45720" marT="22860" marB="22860">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156082"/>
                    </a:solidFill>
                  </a:tcPr>
                </a:tc>
                <a:tc>
                  <a:txBody>
                    <a:bodyPr/>
                    <a:lstStyle>
                      <a:lvl1pPr marL="0" algn="l" defTabSz="914400" rtl="0" eaLnBrk="1" latinLnBrk="0" hangingPunct="1">
                        <a:defRPr sz="1800" b="1" kern="1200">
                          <a:solidFill>
                            <a:schemeClr val="lt1"/>
                          </a:solidFill>
                          <a:latin typeface="Aptos" panose="02110004020202020204"/>
                        </a:defRPr>
                      </a:lvl1pPr>
                      <a:lvl2pPr marL="457200" algn="l" defTabSz="914400" rtl="0" eaLnBrk="1" latinLnBrk="0" hangingPunct="1">
                        <a:defRPr sz="1800" b="1" kern="1200">
                          <a:solidFill>
                            <a:schemeClr val="lt1"/>
                          </a:solidFill>
                          <a:latin typeface="Aptos" panose="02110004020202020204"/>
                        </a:defRPr>
                      </a:lvl2pPr>
                      <a:lvl3pPr marL="914400" algn="l" defTabSz="914400" rtl="0" eaLnBrk="1" latinLnBrk="0" hangingPunct="1">
                        <a:defRPr sz="1800" b="1" kern="1200">
                          <a:solidFill>
                            <a:schemeClr val="lt1"/>
                          </a:solidFill>
                          <a:latin typeface="Aptos" panose="02110004020202020204"/>
                        </a:defRPr>
                      </a:lvl3pPr>
                      <a:lvl4pPr marL="1371600" algn="l" defTabSz="914400" rtl="0" eaLnBrk="1" latinLnBrk="0" hangingPunct="1">
                        <a:defRPr sz="1800" b="1" kern="1200">
                          <a:solidFill>
                            <a:schemeClr val="lt1"/>
                          </a:solidFill>
                          <a:latin typeface="Aptos" panose="02110004020202020204"/>
                        </a:defRPr>
                      </a:lvl4pPr>
                      <a:lvl5pPr marL="1828800" algn="l" defTabSz="914400" rtl="0" eaLnBrk="1" latinLnBrk="0" hangingPunct="1">
                        <a:defRPr sz="1800" b="1" kern="1200">
                          <a:solidFill>
                            <a:schemeClr val="lt1"/>
                          </a:solidFill>
                          <a:latin typeface="Aptos" panose="02110004020202020204"/>
                        </a:defRPr>
                      </a:lvl5pPr>
                      <a:lvl6pPr marL="2286000" algn="l" defTabSz="914400" rtl="0" eaLnBrk="1" latinLnBrk="0" hangingPunct="1">
                        <a:defRPr sz="1800" b="1" kern="1200">
                          <a:solidFill>
                            <a:schemeClr val="lt1"/>
                          </a:solidFill>
                          <a:latin typeface="Aptos" panose="02110004020202020204"/>
                        </a:defRPr>
                      </a:lvl6pPr>
                      <a:lvl7pPr marL="2743200" algn="l" defTabSz="914400" rtl="0" eaLnBrk="1" latinLnBrk="0" hangingPunct="1">
                        <a:defRPr sz="1800" b="1" kern="1200">
                          <a:solidFill>
                            <a:schemeClr val="lt1"/>
                          </a:solidFill>
                          <a:latin typeface="Aptos" panose="02110004020202020204"/>
                        </a:defRPr>
                      </a:lvl7pPr>
                      <a:lvl8pPr marL="3200400" algn="l" defTabSz="914400" rtl="0" eaLnBrk="1" latinLnBrk="0" hangingPunct="1">
                        <a:defRPr sz="1800" b="1" kern="1200">
                          <a:solidFill>
                            <a:schemeClr val="lt1"/>
                          </a:solidFill>
                          <a:latin typeface="Aptos" panose="02110004020202020204"/>
                        </a:defRPr>
                      </a:lvl8pPr>
                      <a:lvl9pPr marL="3657600" algn="l" defTabSz="914400" rtl="0" eaLnBrk="1" latinLnBrk="0" hangingPunct="1">
                        <a:defRPr sz="1800" b="1" kern="1200">
                          <a:solidFill>
                            <a:schemeClr val="lt1"/>
                          </a:solidFill>
                          <a:latin typeface="Aptos" panose="02110004020202020204"/>
                        </a:defRPr>
                      </a:lvl9pPr>
                    </a:lstStyle>
                    <a:p>
                      <a:r>
                        <a:rPr lang="en-IN" sz="1200" dirty="0">
                          <a:latin typeface="Aptos" panose="020B0004020202020204" pitchFamily="34" charset="0"/>
                        </a:rPr>
                        <a:t>Description</a:t>
                      </a:r>
                    </a:p>
                  </a:txBody>
                  <a:tcPr marL="45720" marR="45720" marT="22860" marB="22860">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156082"/>
                    </a:solidFill>
                  </a:tcPr>
                </a:tc>
                <a:extLst>
                  <a:ext uri="{0D108BD9-81ED-4DB2-BD59-A6C34878D82A}">
                    <a16:rowId xmlns:a16="http://schemas.microsoft.com/office/drawing/2014/main" val="794990472"/>
                  </a:ext>
                </a:extLst>
              </a:tr>
              <a:tr h="298450">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r>
                        <a:rPr lang="en-IN" sz="1200" dirty="0">
                          <a:latin typeface="Aptos" panose="020B0004020202020204" pitchFamily="34" charset="0"/>
                        </a:rPr>
                        <a:t>Order item refund id</a:t>
                      </a:r>
                    </a:p>
                  </a:txBody>
                  <a:tcPr marL="45720" marR="45720" marT="22860" marB="22860">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56082">
                        <a:tint val="40000"/>
                      </a:srgbClr>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r>
                        <a:rPr lang="en-IN" sz="1200" kern="1200" dirty="0">
                          <a:solidFill>
                            <a:schemeClr val="dk1"/>
                          </a:solidFill>
                          <a:effectLst/>
                          <a:latin typeface="Aptos" panose="020B0004020202020204" pitchFamily="34" charset="0"/>
                          <a:ea typeface="+mn-ea"/>
                          <a:cs typeface="+mn-cs"/>
                        </a:rPr>
                        <a:t>Unique identifier for the refund transaction</a:t>
                      </a:r>
                      <a:endParaRPr lang="en-IN" sz="1200" dirty="0">
                        <a:latin typeface="Aptos" panose="020B0004020202020204" pitchFamily="34" charset="0"/>
                      </a:endParaRPr>
                    </a:p>
                  </a:txBody>
                  <a:tcPr marL="45720" marR="45720" marT="22860" marB="22860">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56082">
                        <a:tint val="40000"/>
                      </a:srgbClr>
                    </a:solidFill>
                  </a:tcPr>
                </a:tc>
                <a:extLst>
                  <a:ext uri="{0D108BD9-81ED-4DB2-BD59-A6C34878D82A}">
                    <a16:rowId xmlns:a16="http://schemas.microsoft.com/office/drawing/2014/main" val="41386168"/>
                  </a:ext>
                </a:extLst>
              </a:tr>
              <a:tr h="298450">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r>
                        <a:rPr lang="en-IN" sz="1200" dirty="0">
                          <a:latin typeface="Aptos" panose="020B0004020202020204" pitchFamily="34" charset="0"/>
                        </a:rPr>
                        <a:t>Created at</a:t>
                      </a:r>
                    </a:p>
                  </a:txBody>
                  <a:tcPr marL="45720" marR="45720" marT="22860" marB="2286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56082">
                        <a:tint val="20000"/>
                      </a:srgbClr>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r>
                        <a:rPr lang="en-IN" sz="1200" kern="1200" dirty="0">
                          <a:solidFill>
                            <a:schemeClr val="dk1"/>
                          </a:solidFill>
                          <a:effectLst/>
                          <a:latin typeface="Aptos" panose="020B0004020202020204" pitchFamily="34" charset="0"/>
                          <a:ea typeface="+mn-ea"/>
                          <a:cs typeface="+mn-cs"/>
                        </a:rPr>
                        <a:t>Timestamp indicating when the refund was processed</a:t>
                      </a:r>
                      <a:endParaRPr lang="en-IN" sz="1200" dirty="0">
                        <a:latin typeface="Aptos" panose="020B0004020202020204" pitchFamily="34" charset="0"/>
                      </a:endParaRPr>
                    </a:p>
                  </a:txBody>
                  <a:tcPr marL="45720" marR="45720" marT="22860" marB="2286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56082">
                        <a:tint val="20000"/>
                      </a:srgbClr>
                    </a:solidFill>
                  </a:tcPr>
                </a:tc>
                <a:extLst>
                  <a:ext uri="{0D108BD9-81ED-4DB2-BD59-A6C34878D82A}">
                    <a16:rowId xmlns:a16="http://schemas.microsoft.com/office/drawing/2014/main" val="1655650533"/>
                  </a:ext>
                </a:extLst>
              </a:tr>
              <a:tr h="298450">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r>
                        <a:rPr lang="en-IN" sz="1200" dirty="0">
                          <a:latin typeface="Aptos" panose="020B0004020202020204" pitchFamily="34" charset="0"/>
                        </a:rPr>
                        <a:t>Order item id</a:t>
                      </a:r>
                    </a:p>
                  </a:txBody>
                  <a:tcPr marL="45720" marR="45720" marT="22860" marB="2286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56082">
                        <a:tint val="40000"/>
                      </a:srgbClr>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r>
                        <a:rPr lang="en-IN" sz="1200" kern="1200" dirty="0">
                          <a:solidFill>
                            <a:schemeClr val="dk1"/>
                          </a:solidFill>
                          <a:effectLst/>
                          <a:latin typeface="Aptos" panose="020B0004020202020204" pitchFamily="34" charset="0"/>
                          <a:ea typeface="+mn-ea"/>
                          <a:cs typeface="+mn-cs"/>
                        </a:rPr>
                        <a:t>Reference to the item that was refunded </a:t>
                      </a:r>
                      <a:endParaRPr lang="en-IN" sz="1200" dirty="0">
                        <a:latin typeface="Aptos" panose="020B0004020202020204" pitchFamily="34" charset="0"/>
                      </a:endParaRPr>
                    </a:p>
                  </a:txBody>
                  <a:tcPr marL="45720" marR="45720" marT="22860" marB="2286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56082">
                        <a:tint val="40000"/>
                      </a:srgbClr>
                    </a:solidFill>
                  </a:tcPr>
                </a:tc>
                <a:extLst>
                  <a:ext uri="{0D108BD9-81ED-4DB2-BD59-A6C34878D82A}">
                    <a16:rowId xmlns:a16="http://schemas.microsoft.com/office/drawing/2014/main" val="2736556915"/>
                  </a:ext>
                </a:extLst>
              </a:tr>
              <a:tr h="298450">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r>
                        <a:rPr lang="en-IN" sz="1200" dirty="0">
                          <a:latin typeface="Aptos" panose="020B0004020202020204" pitchFamily="34" charset="0"/>
                        </a:rPr>
                        <a:t>Order id</a:t>
                      </a:r>
                    </a:p>
                  </a:txBody>
                  <a:tcPr marL="45720" marR="45720" marT="22860" marB="2286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56082">
                        <a:tint val="20000"/>
                      </a:srgbClr>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r>
                        <a:rPr lang="en-IN" sz="1200" kern="1200" dirty="0">
                          <a:solidFill>
                            <a:schemeClr val="dk1"/>
                          </a:solidFill>
                          <a:effectLst/>
                          <a:latin typeface="Aptos" panose="020B0004020202020204" pitchFamily="34" charset="0"/>
                          <a:ea typeface="+mn-ea"/>
                          <a:cs typeface="+mn-cs"/>
                        </a:rPr>
                        <a:t>Reference to the associated order for the refunded item</a:t>
                      </a:r>
                      <a:endParaRPr lang="en-IN" sz="1200" dirty="0">
                        <a:latin typeface="Aptos" panose="020B0004020202020204" pitchFamily="34" charset="0"/>
                      </a:endParaRPr>
                    </a:p>
                  </a:txBody>
                  <a:tcPr marL="45720" marR="45720" marT="22860" marB="2286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56082">
                        <a:tint val="20000"/>
                      </a:srgbClr>
                    </a:solidFill>
                  </a:tcPr>
                </a:tc>
                <a:extLst>
                  <a:ext uri="{0D108BD9-81ED-4DB2-BD59-A6C34878D82A}">
                    <a16:rowId xmlns:a16="http://schemas.microsoft.com/office/drawing/2014/main" val="2795828652"/>
                  </a:ext>
                </a:extLst>
              </a:tr>
              <a:tr h="298450">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r>
                        <a:rPr lang="en-IN" sz="1200" dirty="0">
                          <a:latin typeface="Aptos" panose="020B0004020202020204" pitchFamily="34" charset="0"/>
                        </a:rPr>
                        <a:t>Refund amount </a:t>
                      </a:r>
                      <a:r>
                        <a:rPr lang="en-IN" sz="1200" dirty="0" err="1">
                          <a:latin typeface="Aptos" panose="020B0004020202020204" pitchFamily="34" charset="0"/>
                        </a:rPr>
                        <a:t>usd</a:t>
                      </a:r>
                      <a:endParaRPr lang="en-IN" sz="1200" dirty="0">
                        <a:latin typeface="Aptos" panose="020B0004020202020204" pitchFamily="34" charset="0"/>
                      </a:endParaRPr>
                    </a:p>
                  </a:txBody>
                  <a:tcPr marL="45720" marR="45720" marT="22860" marB="2286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56082">
                        <a:tint val="40000"/>
                      </a:srgbClr>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r>
                        <a:rPr lang="en-IN" sz="1200" kern="1200" dirty="0">
                          <a:solidFill>
                            <a:schemeClr val="dk1"/>
                          </a:solidFill>
                          <a:effectLst/>
                          <a:latin typeface="Aptos" panose="020B0004020202020204" pitchFamily="34" charset="0"/>
                          <a:ea typeface="+mn-ea"/>
                          <a:cs typeface="+mn-cs"/>
                        </a:rPr>
                        <a:t>Amount of the refund in USD</a:t>
                      </a:r>
                      <a:endParaRPr lang="en-IN" sz="1200" dirty="0">
                        <a:latin typeface="Aptos" panose="020B0004020202020204" pitchFamily="34" charset="0"/>
                      </a:endParaRPr>
                    </a:p>
                  </a:txBody>
                  <a:tcPr marL="45720" marR="45720" marT="22860" marB="2286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56082">
                        <a:tint val="40000"/>
                      </a:srgbClr>
                    </a:solidFill>
                  </a:tcPr>
                </a:tc>
                <a:extLst>
                  <a:ext uri="{0D108BD9-81ED-4DB2-BD59-A6C34878D82A}">
                    <a16:rowId xmlns:a16="http://schemas.microsoft.com/office/drawing/2014/main" val="2213768257"/>
                  </a:ext>
                </a:extLst>
              </a:tr>
            </a:tbl>
          </a:graphicData>
        </a:graphic>
      </p:graphicFrame>
      <p:sp>
        <p:nvSpPr>
          <p:cNvPr id="3" name="TextBox 2">
            <a:extLst>
              <a:ext uri="{FF2B5EF4-FFF2-40B4-BE49-F238E27FC236}">
                <a16:creationId xmlns:a16="http://schemas.microsoft.com/office/drawing/2014/main" id="{3DC62642-A0EE-68AF-C964-CBF0E06F8A19}"/>
              </a:ext>
            </a:extLst>
          </p:cNvPr>
          <p:cNvSpPr txBox="1"/>
          <p:nvPr/>
        </p:nvSpPr>
        <p:spPr>
          <a:xfrm>
            <a:off x="571500" y="514350"/>
            <a:ext cx="1854926" cy="307777"/>
          </a:xfrm>
          <a:prstGeom prst="rect">
            <a:avLst/>
          </a:prstGeom>
          <a:noFill/>
        </p:spPr>
        <p:txBody>
          <a:bodyPr wrap="square" rtlCol="0">
            <a:spAutoFit/>
          </a:bodyPr>
          <a:lstStyle/>
          <a:p>
            <a:pPr defTabSz="457200">
              <a:buClrTx/>
            </a:pPr>
            <a:r>
              <a:rPr lang="en-IN" b="1" kern="1200" dirty="0">
                <a:solidFill>
                  <a:prstClr val="black"/>
                </a:solidFill>
                <a:latin typeface="Aptos" panose="020B0004020202020204" pitchFamily="34" charset="0"/>
                <a:ea typeface="+mn-ea"/>
                <a:cs typeface="+mn-cs"/>
              </a:rPr>
              <a:t>Order item refunds</a:t>
            </a:r>
          </a:p>
        </p:txBody>
      </p:sp>
      <p:graphicFrame>
        <p:nvGraphicFramePr>
          <p:cNvPr id="4" name="Table 3">
            <a:extLst>
              <a:ext uri="{FF2B5EF4-FFF2-40B4-BE49-F238E27FC236}">
                <a16:creationId xmlns:a16="http://schemas.microsoft.com/office/drawing/2014/main" id="{5F0A4051-8D48-EE84-1810-782AC1E7FF17}"/>
              </a:ext>
            </a:extLst>
          </p:cNvPr>
          <p:cNvGraphicFramePr>
            <a:graphicFrameLocks noGrp="1"/>
          </p:cNvGraphicFramePr>
          <p:nvPr>
            <p:extLst>
              <p:ext uri="{D42A27DB-BD31-4B8C-83A1-F6EECF244321}">
                <p14:modId xmlns:p14="http://schemas.microsoft.com/office/powerpoint/2010/main" val="356683251"/>
              </p:ext>
            </p:extLst>
          </p:nvPr>
        </p:nvGraphicFramePr>
        <p:xfrm>
          <a:off x="579665" y="3312155"/>
          <a:ext cx="7924800" cy="1193800"/>
        </p:xfrm>
        <a:graphic>
          <a:graphicData uri="http://schemas.openxmlformats.org/drawingml/2006/table">
            <a:tbl>
              <a:tblPr firstRow="1" bandRow="1"/>
              <a:tblGrid>
                <a:gridCol w="3962400">
                  <a:extLst>
                    <a:ext uri="{9D8B030D-6E8A-4147-A177-3AD203B41FA5}">
                      <a16:colId xmlns:a16="http://schemas.microsoft.com/office/drawing/2014/main" val="2306950880"/>
                    </a:ext>
                  </a:extLst>
                </a:gridCol>
                <a:gridCol w="3962400">
                  <a:extLst>
                    <a:ext uri="{9D8B030D-6E8A-4147-A177-3AD203B41FA5}">
                      <a16:colId xmlns:a16="http://schemas.microsoft.com/office/drawing/2014/main" val="1143941867"/>
                    </a:ext>
                  </a:extLst>
                </a:gridCol>
              </a:tblGrid>
              <a:tr h="238760">
                <a:tc>
                  <a:txBody>
                    <a:bodyPr/>
                    <a:lstStyle>
                      <a:lvl1pPr marL="0" algn="l" defTabSz="914400" rtl="0" eaLnBrk="1" latinLnBrk="0" hangingPunct="1">
                        <a:defRPr sz="1800" b="1" kern="1200">
                          <a:solidFill>
                            <a:schemeClr val="lt1"/>
                          </a:solidFill>
                          <a:latin typeface="Aptos" panose="02110004020202020204"/>
                        </a:defRPr>
                      </a:lvl1pPr>
                      <a:lvl2pPr marL="457200" algn="l" defTabSz="914400" rtl="0" eaLnBrk="1" latinLnBrk="0" hangingPunct="1">
                        <a:defRPr sz="1800" b="1" kern="1200">
                          <a:solidFill>
                            <a:schemeClr val="lt1"/>
                          </a:solidFill>
                          <a:latin typeface="Aptos" panose="02110004020202020204"/>
                        </a:defRPr>
                      </a:lvl2pPr>
                      <a:lvl3pPr marL="914400" algn="l" defTabSz="914400" rtl="0" eaLnBrk="1" latinLnBrk="0" hangingPunct="1">
                        <a:defRPr sz="1800" b="1" kern="1200">
                          <a:solidFill>
                            <a:schemeClr val="lt1"/>
                          </a:solidFill>
                          <a:latin typeface="Aptos" panose="02110004020202020204"/>
                        </a:defRPr>
                      </a:lvl3pPr>
                      <a:lvl4pPr marL="1371600" algn="l" defTabSz="914400" rtl="0" eaLnBrk="1" latinLnBrk="0" hangingPunct="1">
                        <a:defRPr sz="1800" b="1" kern="1200">
                          <a:solidFill>
                            <a:schemeClr val="lt1"/>
                          </a:solidFill>
                          <a:latin typeface="Aptos" panose="02110004020202020204"/>
                        </a:defRPr>
                      </a:lvl4pPr>
                      <a:lvl5pPr marL="1828800" algn="l" defTabSz="914400" rtl="0" eaLnBrk="1" latinLnBrk="0" hangingPunct="1">
                        <a:defRPr sz="1800" b="1" kern="1200">
                          <a:solidFill>
                            <a:schemeClr val="lt1"/>
                          </a:solidFill>
                          <a:latin typeface="Aptos" panose="02110004020202020204"/>
                        </a:defRPr>
                      </a:lvl5pPr>
                      <a:lvl6pPr marL="2286000" algn="l" defTabSz="914400" rtl="0" eaLnBrk="1" latinLnBrk="0" hangingPunct="1">
                        <a:defRPr sz="1800" b="1" kern="1200">
                          <a:solidFill>
                            <a:schemeClr val="lt1"/>
                          </a:solidFill>
                          <a:latin typeface="Aptos" panose="02110004020202020204"/>
                        </a:defRPr>
                      </a:lvl6pPr>
                      <a:lvl7pPr marL="2743200" algn="l" defTabSz="914400" rtl="0" eaLnBrk="1" latinLnBrk="0" hangingPunct="1">
                        <a:defRPr sz="1800" b="1" kern="1200">
                          <a:solidFill>
                            <a:schemeClr val="lt1"/>
                          </a:solidFill>
                          <a:latin typeface="Aptos" panose="02110004020202020204"/>
                        </a:defRPr>
                      </a:lvl7pPr>
                      <a:lvl8pPr marL="3200400" algn="l" defTabSz="914400" rtl="0" eaLnBrk="1" latinLnBrk="0" hangingPunct="1">
                        <a:defRPr sz="1800" b="1" kern="1200">
                          <a:solidFill>
                            <a:schemeClr val="lt1"/>
                          </a:solidFill>
                          <a:latin typeface="Aptos" panose="02110004020202020204"/>
                        </a:defRPr>
                      </a:lvl8pPr>
                      <a:lvl9pPr marL="3657600" algn="l" defTabSz="914400" rtl="0" eaLnBrk="1" latinLnBrk="0" hangingPunct="1">
                        <a:defRPr sz="1800" b="1" kern="1200">
                          <a:solidFill>
                            <a:schemeClr val="lt1"/>
                          </a:solidFill>
                          <a:latin typeface="Aptos" panose="02110004020202020204"/>
                        </a:defRPr>
                      </a:lvl9pPr>
                    </a:lstStyle>
                    <a:p>
                      <a:r>
                        <a:rPr lang="en-IN" sz="1200" dirty="0">
                          <a:latin typeface="Aptos" panose="020B0004020202020204" pitchFamily="34" charset="0"/>
                        </a:rPr>
                        <a:t>Column</a:t>
                      </a:r>
                    </a:p>
                  </a:txBody>
                  <a:tcPr marL="45720" marR="45720" marT="22860" marB="22860">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156082"/>
                    </a:solidFill>
                  </a:tcPr>
                </a:tc>
                <a:tc>
                  <a:txBody>
                    <a:bodyPr/>
                    <a:lstStyle>
                      <a:lvl1pPr marL="0" algn="l" defTabSz="914400" rtl="0" eaLnBrk="1" latinLnBrk="0" hangingPunct="1">
                        <a:defRPr sz="1800" b="1" kern="1200">
                          <a:solidFill>
                            <a:schemeClr val="lt1"/>
                          </a:solidFill>
                          <a:latin typeface="Aptos" panose="02110004020202020204"/>
                        </a:defRPr>
                      </a:lvl1pPr>
                      <a:lvl2pPr marL="457200" algn="l" defTabSz="914400" rtl="0" eaLnBrk="1" latinLnBrk="0" hangingPunct="1">
                        <a:defRPr sz="1800" b="1" kern="1200">
                          <a:solidFill>
                            <a:schemeClr val="lt1"/>
                          </a:solidFill>
                          <a:latin typeface="Aptos" panose="02110004020202020204"/>
                        </a:defRPr>
                      </a:lvl2pPr>
                      <a:lvl3pPr marL="914400" algn="l" defTabSz="914400" rtl="0" eaLnBrk="1" latinLnBrk="0" hangingPunct="1">
                        <a:defRPr sz="1800" b="1" kern="1200">
                          <a:solidFill>
                            <a:schemeClr val="lt1"/>
                          </a:solidFill>
                          <a:latin typeface="Aptos" panose="02110004020202020204"/>
                        </a:defRPr>
                      </a:lvl3pPr>
                      <a:lvl4pPr marL="1371600" algn="l" defTabSz="914400" rtl="0" eaLnBrk="1" latinLnBrk="0" hangingPunct="1">
                        <a:defRPr sz="1800" b="1" kern="1200">
                          <a:solidFill>
                            <a:schemeClr val="lt1"/>
                          </a:solidFill>
                          <a:latin typeface="Aptos" panose="02110004020202020204"/>
                        </a:defRPr>
                      </a:lvl4pPr>
                      <a:lvl5pPr marL="1828800" algn="l" defTabSz="914400" rtl="0" eaLnBrk="1" latinLnBrk="0" hangingPunct="1">
                        <a:defRPr sz="1800" b="1" kern="1200">
                          <a:solidFill>
                            <a:schemeClr val="lt1"/>
                          </a:solidFill>
                          <a:latin typeface="Aptos" panose="02110004020202020204"/>
                        </a:defRPr>
                      </a:lvl5pPr>
                      <a:lvl6pPr marL="2286000" algn="l" defTabSz="914400" rtl="0" eaLnBrk="1" latinLnBrk="0" hangingPunct="1">
                        <a:defRPr sz="1800" b="1" kern="1200">
                          <a:solidFill>
                            <a:schemeClr val="lt1"/>
                          </a:solidFill>
                          <a:latin typeface="Aptos" panose="02110004020202020204"/>
                        </a:defRPr>
                      </a:lvl6pPr>
                      <a:lvl7pPr marL="2743200" algn="l" defTabSz="914400" rtl="0" eaLnBrk="1" latinLnBrk="0" hangingPunct="1">
                        <a:defRPr sz="1800" b="1" kern="1200">
                          <a:solidFill>
                            <a:schemeClr val="lt1"/>
                          </a:solidFill>
                          <a:latin typeface="Aptos" panose="02110004020202020204"/>
                        </a:defRPr>
                      </a:lvl7pPr>
                      <a:lvl8pPr marL="3200400" algn="l" defTabSz="914400" rtl="0" eaLnBrk="1" latinLnBrk="0" hangingPunct="1">
                        <a:defRPr sz="1800" b="1" kern="1200">
                          <a:solidFill>
                            <a:schemeClr val="lt1"/>
                          </a:solidFill>
                          <a:latin typeface="Aptos" panose="02110004020202020204"/>
                        </a:defRPr>
                      </a:lvl8pPr>
                      <a:lvl9pPr marL="3657600" algn="l" defTabSz="914400" rtl="0" eaLnBrk="1" latinLnBrk="0" hangingPunct="1">
                        <a:defRPr sz="1800" b="1" kern="1200">
                          <a:solidFill>
                            <a:schemeClr val="lt1"/>
                          </a:solidFill>
                          <a:latin typeface="Aptos" panose="02110004020202020204"/>
                        </a:defRPr>
                      </a:lvl9pPr>
                    </a:lstStyle>
                    <a:p>
                      <a:r>
                        <a:rPr lang="en-IN" sz="1200" dirty="0">
                          <a:latin typeface="Aptos" panose="020B0004020202020204" pitchFamily="34" charset="0"/>
                        </a:rPr>
                        <a:t>Description</a:t>
                      </a:r>
                    </a:p>
                  </a:txBody>
                  <a:tcPr marL="45720" marR="45720" marT="22860" marB="22860">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156082"/>
                    </a:solidFill>
                  </a:tcPr>
                </a:tc>
                <a:extLst>
                  <a:ext uri="{0D108BD9-81ED-4DB2-BD59-A6C34878D82A}">
                    <a16:rowId xmlns:a16="http://schemas.microsoft.com/office/drawing/2014/main" val="3815413768"/>
                  </a:ext>
                </a:extLst>
              </a:tr>
              <a:tr h="238760">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r>
                        <a:rPr lang="en-IN" sz="1200" dirty="0">
                          <a:latin typeface="Aptos" panose="020B0004020202020204" pitchFamily="34" charset="0"/>
                        </a:rPr>
                        <a:t>Website pageview id</a:t>
                      </a:r>
                    </a:p>
                  </a:txBody>
                  <a:tcPr marL="45720" marR="45720" marT="22860" marB="22860">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56082">
                        <a:tint val="40000"/>
                      </a:srgbClr>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r>
                        <a:rPr lang="en-IN" sz="1200" kern="1200" dirty="0">
                          <a:solidFill>
                            <a:schemeClr val="dk1"/>
                          </a:solidFill>
                          <a:effectLst/>
                          <a:latin typeface="Aptos" panose="020B0004020202020204" pitchFamily="34" charset="0"/>
                          <a:ea typeface="+mn-ea"/>
                          <a:cs typeface="+mn-cs"/>
                        </a:rPr>
                        <a:t>Unique identifier for each pageview</a:t>
                      </a:r>
                      <a:endParaRPr lang="en-IN" sz="1200" dirty="0">
                        <a:latin typeface="Aptos" panose="020B0004020202020204" pitchFamily="34" charset="0"/>
                      </a:endParaRPr>
                    </a:p>
                  </a:txBody>
                  <a:tcPr marL="45720" marR="45720" marT="22860" marB="22860">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56082">
                        <a:tint val="40000"/>
                      </a:srgbClr>
                    </a:solidFill>
                  </a:tcPr>
                </a:tc>
                <a:extLst>
                  <a:ext uri="{0D108BD9-81ED-4DB2-BD59-A6C34878D82A}">
                    <a16:rowId xmlns:a16="http://schemas.microsoft.com/office/drawing/2014/main" val="3347189122"/>
                  </a:ext>
                </a:extLst>
              </a:tr>
              <a:tr h="238760">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r>
                        <a:rPr lang="en-IN" sz="1200" dirty="0">
                          <a:latin typeface="Aptos" panose="020B0004020202020204" pitchFamily="34" charset="0"/>
                        </a:rPr>
                        <a:t>Created at</a:t>
                      </a:r>
                    </a:p>
                  </a:txBody>
                  <a:tcPr marL="45720" marR="45720" marT="22860" marB="2286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56082">
                        <a:tint val="20000"/>
                      </a:srgbClr>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r>
                        <a:rPr lang="en-IN" sz="1200" kern="1200" dirty="0">
                          <a:solidFill>
                            <a:schemeClr val="dk1"/>
                          </a:solidFill>
                          <a:effectLst/>
                          <a:latin typeface="Aptos" panose="020B0004020202020204" pitchFamily="34" charset="0"/>
                          <a:ea typeface="+mn-ea"/>
                          <a:cs typeface="+mn-cs"/>
                        </a:rPr>
                        <a:t>Timestamp of when the pageview occurred</a:t>
                      </a:r>
                      <a:endParaRPr lang="en-IN" sz="1200" dirty="0">
                        <a:latin typeface="Aptos" panose="020B0004020202020204" pitchFamily="34" charset="0"/>
                      </a:endParaRPr>
                    </a:p>
                  </a:txBody>
                  <a:tcPr marL="45720" marR="45720" marT="22860" marB="2286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56082">
                        <a:tint val="20000"/>
                      </a:srgbClr>
                    </a:solidFill>
                  </a:tcPr>
                </a:tc>
                <a:extLst>
                  <a:ext uri="{0D108BD9-81ED-4DB2-BD59-A6C34878D82A}">
                    <a16:rowId xmlns:a16="http://schemas.microsoft.com/office/drawing/2014/main" val="3660741249"/>
                  </a:ext>
                </a:extLst>
              </a:tr>
              <a:tr h="238760">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r>
                        <a:rPr lang="en-IN" sz="1200" dirty="0">
                          <a:latin typeface="Aptos" panose="020B0004020202020204" pitchFamily="34" charset="0"/>
                        </a:rPr>
                        <a:t>Website session id</a:t>
                      </a:r>
                    </a:p>
                  </a:txBody>
                  <a:tcPr marL="45720" marR="45720" marT="22860" marB="2286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56082">
                        <a:tint val="40000"/>
                      </a:srgbClr>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r>
                        <a:rPr lang="en-IN" sz="1200" kern="1200" dirty="0">
                          <a:solidFill>
                            <a:schemeClr val="dk1"/>
                          </a:solidFill>
                          <a:effectLst/>
                          <a:latin typeface="Aptos" panose="020B0004020202020204" pitchFamily="34" charset="0"/>
                          <a:ea typeface="+mn-ea"/>
                          <a:cs typeface="+mn-cs"/>
                        </a:rPr>
                        <a:t>Identifier linking the pageview to a specific website session</a:t>
                      </a:r>
                      <a:endParaRPr lang="en-IN" sz="1200" dirty="0">
                        <a:latin typeface="Aptos" panose="020B0004020202020204" pitchFamily="34" charset="0"/>
                      </a:endParaRPr>
                    </a:p>
                  </a:txBody>
                  <a:tcPr marL="45720" marR="45720" marT="22860" marB="2286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56082">
                        <a:tint val="40000"/>
                      </a:srgbClr>
                    </a:solidFill>
                  </a:tcPr>
                </a:tc>
                <a:extLst>
                  <a:ext uri="{0D108BD9-81ED-4DB2-BD59-A6C34878D82A}">
                    <a16:rowId xmlns:a16="http://schemas.microsoft.com/office/drawing/2014/main" val="2219909350"/>
                  </a:ext>
                </a:extLst>
              </a:tr>
              <a:tr h="238760">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r>
                        <a:rPr lang="en-IN" sz="1200" dirty="0">
                          <a:latin typeface="Aptos" panose="020B0004020202020204" pitchFamily="34" charset="0"/>
                        </a:rPr>
                        <a:t>Pageview </a:t>
                      </a:r>
                      <a:r>
                        <a:rPr lang="en-IN" sz="1200" dirty="0" err="1">
                          <a:latin typeface="Aptos" panose="020B0004020202020204" pitchFamily="34" charset="0"/>
                        </a:rPr>
                        <a:t>url</a:t>
                      </a:r>
                      <a:endParaRPr lang="en-IN" sz="1200" dirty="0">
                        <a:latin typeface="Aptos" panose="020B0004020202020204" pitchFamily="34" charset="0"/>
                      </a:endParaRPr>
                    </a:p>
                  </a:txBody>
                  <a:tcPr marL="45720" marR="45720" marT="22860" marB="2286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56082">
                        <a:tint val="20000"/>
                      </a:srgbClr>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r>
                        <a:rPr lang="en-IN" sz="1200" kern="1200" dirty="0">
                          <a:solidFill>
                            <a:schemeClr val="dk1"/>
                          </a:solidFill>
                          <a:effectLst/>
                          <a:latin typeface="Aptos" panose="020B0004020202020204" pitchFamily="34" charset="0"/>
                          <a:ea typeface="+mn-ea"/>
                          <a:cs typeface="+mn-cs"/>
                        </a:rPr>
                        <a:t>URL of the page that was visited</a:t>
                      </a:r>
                      <a:endParaRPr lang="en-IN" sz="1200" dirty="0">
                        <a:latin typeface="Aptos" panose="020B0004020202020204" pitchFamily="34" charset="0"/>
                      </a:endParaRPr>
                    </a:p>
                  </a:txBody>
                  <a:tcPr marL="45720" marR="45720" marT="22860" marB="2286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56082">
                        <a:tint val="20000"/>
                      </a:srgbClr>
                    </a:solidFill>
                  </a:tcPr>
                </a:tc>
                <a:extLst>
                  <a:ext uri="{0D108BD9-81ED-4DB2-BD59-A6C34878D82A}">
                    <a16:rowId xmlns:a16="http://schemas.microsoft.com/office/drawing/2014/main" val="2134249701"/>
                  </a:ext>
                </a:extLst>
              </a:tr>
            </a:tbl>
          </a:graphicData>
        </a:graphic>
      </p:graphicFrame>
      <p:pic>
        <p:nvPicPr>
          <p:cNvPr id="6" name="Picture 5">
            <a:extLst>
              <a:ext uri="{FF2B5EF4-FFF2-40B4-BE49-F238E27FC236}">
                <a16:creationId xmlns:a16="http://schemas.microsoft.com/office/drawing/2014/main" id="{BE53C5E4-F133-EAAD-E0DD-8D4868A91F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22" y="4705350"/>
            <a:ext cx="9141279" cy="438150"/>
          </a:xfrm>
          <a:prstGeom prst="rect">
            <a:avLst/>
          </a:prstGeom>
        </p:spPr>
      </p:pic>
      <p:sp>
        <p:nvSpPr>
          <p:cNvPr id="7" name="TextBox 6">
            <a:extLst>
              <a:ext uri="{FF2B5EF4-FFF2-40B4-BE49-F238E27FC236}">
                <a16:creationId xmlns:a16="http://schemas.microsoft.com/office/drawing/2014/main" id="{379EE9A8-35ED-CE71-90B3-7756B9E55F75}"/>
              </a:ext>
            </a:extLst>
          </p:cNvPr>
          <p:cNvSpPr txBox="1"/>
          <p:nvPr/>
        </p:nvSpPr>
        <p:spPr>
          <a:xfrm>
            <a:off x="609600" y="2932440"/>
            <a:ext cx="1820092" cy="307777"/>
          </a:xfrm>
          <a:prstGeom prst="rect">
            <a:avLst/>
          </a:prstGeom>
          <a:noFill/>
        </p:spPr>
        <p:txBody>
          <a:bodyPr wrap="square" rtlCol="0">
            <a:spAutoFit/>
          </a:bodyPr>
          <a:lstStyle/>
          <a:p>
            <a:pPr defTabSz="457200">
              <a:buClrTx/>
            </a:pPr>
            <a:r>
              <a:rPr lang="en-IN" b="1" kern="1200" dirty="0">
                <a:solidFill>
                  <a:prstClr val="black"/>
                </a:solidFill>
                <a:latin typeface="Aptos" panose="020B0004020202020204" pitchFamily="34" charset="0"/>
                <a:ea typeface="+mn-ea"/>
                <a:cs typeface="+mn-cs"/>
              </a:rPr>
              <a:t>Website pageviews</a:t>
            </a:r>
          </a:p>
        </p:txBody>
      </p:sp>
      <p:sp>
        <p:nvSpPr>
          <p:cNvPr id="5" name="TextBox 4">
            <a:extLst>
              <a:ext uri="{FF2B5EF4-FFF2-40B4-BE49-F238E27FC236}">
                <a16:creationId xmlns:a16="http://schemas.microsoft.com/office/drawing/2014/main" id="{A26CB577-6AE8-5C0E-12EB-4A1BA17A8F88}"/>
              </a:ext>
            </a:extLst>
          </p:cNvPr>
          <p:cNvSpPr txBox="1"/>
          <p:nvPr/>
        </p:nvSpPr>
        <p:spPr>
          <a:xfrm>
            <a:off x="3093318" y="103226"/>
            <a:ext cx="4572000" cy="400110"/>
          </a:xfrm>
          <a:prstGeom prst="rect">
            <a:avLst/>
          </a:prstGeom>
          <a:noFill/>
        </p:spPr>
        <p:txBody>
          <a:bodyPr wrap="square">
            <a:spAutoFit/>
          </a:bodyPr>
          <a:lstStyle/>
          <a:p>
            <a:pPr defTabSz="457200">
              <a:buClrTx/>
              <a:defRPr/>
            </a:pPr>
            <a:r>
              <a:rPr lang="en-IN" sz="1800" b="1" kern="1200" dirty="0">
                <a:solidFill>
                  <a:prstClr val="black"/>
                </a:solidFill>
                <a:latin typeface="Aptos" panose="02110004020202020204"/>
                <a:ea typeface="+mn-ea"/>
                <a:cs typeface="+mn-cs"/>
              </a:rPr>
              <a:t>COLUMN </a:t>
            </a:r>
            <a:r>
              <a:rPr lang="en-IN" sz="2000" b="1" kern="1200" dirty="0">
                <a:solidFill>
                  <a:prstClr val="black"/>
                </a:solidFill>
                <a:latin typeface="Aptos" panose="02110004020202020204"/>
                <a:ea typeface="+mn-ea"/>
                <a:cs typeface="+mn-cs"/>
              </a:rPr>
              <a:t>DESCRIPTION-3</a:t>
            </a:r>
            <a:endParaRPr lang="en-IN" sz="1800" b="1" kern="1200" dirty="0">
              <a:solidFill>
                <a:prstClr val="black"/>
              </a:solidFill>
              <a:latin typeface="Aptos" panose="02110004020202020204"/>
              <a:ea typeface="+mn-ea"/>
              <a:cs typeface="+mn-cs"/>
            </a:endParaRPr>
          </a:p>
        </p:txBody>
      </p:sp>
    </p:spTree>
    <p:extLst>
      <p:ext uri="{BB962C8B-B14F-4D97-AF65-F5344CB8AC3E}">
        <p14:creationId xmlns:p14="http://schemas.microsoft.com/office/powerpoint/2010/main" val="31008664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F43202C7-6AAD-AADC-FCE8-6A60C94CA46D}"/>
              </a:ext>
            </a:extLst>
          </p:cNvPr>
          <p:cNvGraphicFramePr>
            <a:graphicFrameLocks noGrp="1"/>
          </p:cNvGraphicFramePr>
          <p:nvPr>
            <p:extLst>
              <p:ext uri="{D42A27DB-BD31-4B8C-83A1-F6EECF244321}">
                <p14:modId xmlns:p14="http://schemas.microsoft.com/office/powerpoint/2010/main" val="2237621687"/>
              </p:ext>
            </p:extLst>
          </p:nvPr>
        </p:nvGraphicFramePr>
        <p:xfrm>
          <a:off x="556590" y="1006670"/>
          <a:ext cx="8197796" cy="3271130"/>
        </p:xfrm>
        <a:graphic>
          <a:graphicData uri="http://schemas.openxmlformats.org/drawingml/2006/table">
            <a:tbl>
              <a:tblPr firstRow="1" bandRow="1"/>
              <a:tblGrid>
                <a:gridCol w="3315695">
                  <a:extLst>
                    <a:ext uri="{9D8B030D-6E8A-4147-A177-3AD203B41FA5}">
                      <a16:colId xmlns:a16="http://schemas.microsoft.com/office/drawing/2014/main" val="2264317639"/>
                    </a:ext>
                  </a:extLst>
                </a:gridCol>
                <a:gridCol w="4882101">
                  <a:extLst>
                    <a:ext uri="{9D8B030D-6E8A-4147-A177-3AD203B41FA5}">
                      <a16:colId xmlns:a16="http://schemas.microsoft.com/office/drawing/2014/main" val="2304884200"/>
                    </a:ext>
                  </a:extLst>
                </a:gridCol>
              </a:tblGrid>
              <a:tr h="327113">
                <a:tc>
                  <a:txBody>
                    <a:bodyPr/>
                    <a:lstStyle>
                      <a:lvl1pPr marL="0" algn="l" defTabSz="914400" rtl="0" eaLnBrk="1" latinLnBrk="0" hangingPunct="1">
                        <a:defRPr sz="1800" b="1" kern="1200">
                          <a:solidFill>
                            <a:schemeClr val="lt1"/>
                          </a:solidFill>
                          <a:latin typeface="Aptos" panose="02110004020202020204"/>
                        </a:defRPr>
                      </a:lvl1pPr>
                      <a:lvl2pPr marL="457200" algn="l" defTabSz="914400" rtl="0" eaLnBrk="1" latinLnBrk="0" hangingPunct="1">
                        <a:defRPr sz="1800" b="1" kern="1200">
                          <a:solidFill>
                            <a:schemeClr val="lt1"/>
                          </a:solidFill>
                          <a:latin typeface="Aptos" panose="02110004020202020204"/>
                        </a:defRPr>
                      </a:lvl2pPr>
                      <a:lvl3pPr marL="914400" algn="l" defTabSz="914400" rtl="0" eaLnBrk="1" latinLnBrk="0" hangingPunct="1">
                        <a:defRPr sz="1800" b="1" kern="1200">
                          <a:solidFill>
                            <a:schemeClr val="lt1"/>
                          </a:solidFill>
                          <a:latin typeface="Aptos" panose="02110004020202020204"/>
                        </a:defRPr>
                      </a:lvl3pPr>
                      <a:lvl4pPr marL="1371600" algn="l" defTabSz="914400" rtl="0" eaLnBrk="1" latinLnBrk="0" hangingPunct="1">
                        <a:defRPr sz="1800" b="1" kern="1200">
                          <a:solidFill>
                            <a:schemeClr val="lt1"/>
                          </a:solidFill>
                          <a:latin typeface="Aptos" panose="02110004020202020204"/>
                        </a:defRPr>
                      </a:lvl4pPr>
                      <a:lvl5pPr marL="1828800" algn="l" defTabSz="914400" rtl="0" eaLnBrk="1" latinLnBrk="0" hangingPunct="1">
                        <a:defRPr sz="1800" b="1" kern="1200">
                          <a:solidFill>
                            <a:schemeClr val="lt1"/>
                          </a:solidFill>
                          <a:latin typeface="Aptos" panose="02110004020202020204"/>
                        </a:defRPr>
                      </a:lvl5pPr>
                      <a:lvl6pPr marL="2286000" algn="l" defTabSz="914400" rtl="0" eaLnBrk="1" latinLnBrk="0" hangingPunct="1">
                        <a:defRPr sz="1800" b="1" kern="1200">
                          <a:solidFill>
                            <a:schemeClr val="lt1"/>
                          </a:solidFill>
                          <a:latin typeface="Aptos" panose="02110004020202020204"/>
                        </a:defRPr>
                      </a:lvl6pPr>
                      <a:lvl7pPr marL="2743200" algn="l" defTabSz="914400" rtl="0" eaLnBrk="1" latinLnBrk="0" hangingPunct="1">
                        <a:defRPr sz="1800" b="1" kern="1200">
                          <a:solidFill>
                            <a:schemeClr val="lt1"/>
                          </a:solidFill>
                          <a:latin typeface="Aptos" panose="02110004020202020204"/>
                        </a:defRPr>
                      </a:lvl7pPr>
                      <a:lvl8pPr marL="3200400" algn="l" defTabSz="914400" rtl="0" eaLnBrk="1" latinLnBrk="0" hangingPunct="1">
                        <a:defRPr sz="1800" b="1" kern="1200">
                          <a:solidFill>
                            <a:schemeClr val="lt1"/>
                          </a:solidFill>
                          <a:latin typeface="Aptos" panose="02110004020202020204"/>
                        </a:defRPr>
                      </a:lvl8pPr>
                      <a:lvl9pPr marL="3657600" algn="l" defTabSz="914400" rtl="0" eaLnBrk="1" latinLnBrk="0" hangingPunct="1">
                        <a:defRPr sz="1800" b="1" kern="1200">
                          <a:solidFill>
                            <a:schemeClr val="lt1"/>
                          </a:solidFill>
                          <a:latin typeface="Aptos" panose="02110004020202020204"/>
                        </a:defRPr>
                      </a:lvl9pPr>
                    </a:lstStyle>
                    <a:p>
                      <a:r>
                        <a:rPr lang="en-IN" sz="1200" dirty="0">
                          <a:latin typeface="Aptos" panose="020B0004020202020204" pitchFamily="34" charset="0"/>
                        </a:rPr>
                        <a:t>Column</a:t>
                      </a:r>
                    </a:p>
                  </a:txBody>
                  <a:tcPr marL="45720" marR="45720" marT="22860" marB="22860">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156082"/>
                    </a:solidFill>
                  </a:tcPr>
                </a:tc>
                <a:tc>
                  <a:txBody>
                    <a:bodyPr/>
                    <a:lstStyle>
                      <a:lvl1pPr marL="0" algn="l" defTabSz="914400" rtl="0" eaLnBrk="1" latinLnBrk="0" hangingPunct="1">
                        <a:defRPr sz="1800" b="1" kern="1200">
                          <a:solidFill>
                            <a:schemeClr val="lt1"/>
                          </a:solidFill>
                          <a:latin typeface="Aptos" panose="02110004020202020204"/>
                        </a:defRPr>
                      </a:lvl1pPr>
                      <a:lvl2pPr marL="457200" algn="l" defTabSz="914400" rtl="0" eaLnBrk="1" latinLnBrk="0" hangingPunct="1">
                        <a:defRPr sz="1800" b="1" kern="1200">
                          <a:solidFill>
                            <a:schemeClr val="lt1"/>
                          </a:solidFill>
                          <a:latin typeface="Aptos" panose="02110004020202020204"/>
                        </a:defRPr>
                      </a:lvl2pPr>
                      <a:lvl3pPr marL="914400" algn="l" defTabSz="914400" rtl="0" eaLnBrk="1" latinLnBrk="0" hangingPunct="1">
                        <a:defRPr sz="1800" b="1" kern="1200">
                          <a:solidFill>
                            <a:schemeClr val="lt1"/>
                          </a:solidFill>
                          <a:latin typeface="Aptos" panose="02110004020202020204"/>
                        </a:defRPr>
                      </a:lvl3pPr>
                      <a:lvl4pPr marL="1371600" algn="l" defTabSz="914400" rtl="0" eaLnBrk="1" latinLnBrk="0" hangingPunct="1">
                        <a:defRPr sz="1800" b="1" kern="1200">
                          <a:solidFill>
                            <a:schemeClr val="lt1"/>
                          </a:solidFill>
                          <a:latin typeface="Aptos" panose="02110004020202020204"/>
                        </a:defRPr>
                      </a:lvl4pPr>
                      <a:lvl5pPr marL="1828800" algn="l" defTabSz="914400" rtl="0" eaLnBrk="1" latinLnBrk="0" hangingPunct="1">
                        <a:defRPr sz="1800" b="1" kern="1200">
                          <a:solidFill>
                            <a:schemeClr val="lt1"/>
                          </a:solidFill>
                          <a:latin typeface="Aptos" panose="02110004020202020204"/>
                        </a:defRPr>
                      </a:lvl5pPr>
                      <a:lvl6pPr marL="2286000" algn="l" defTabSz="914400" rtl="0" eaLnBrk="1" latinLnBrk="0" hangingPunct="1">
                        <a:defRPr sz="1800" b="1" kern="1200">
                          <a:solidFill>
                            <a:schemeClr val="lt1"/>
                          </a:solidFill>
                          <a:latin typeface="Aptos" panose="02110004020202020204"/>
                        </a:defRPr>
                      </a:lvl6pPr>
                      <a:lvl7pPr marL="2743200" algn="l" defTabSz="914400" rtl="0" eaLnBrk="1" latinLnBrk="0" hangingPunct="1">
                        <a:defRPr sz="1800" b="1" kern="1200">
                          <a:solidFill>
                            <a:schemeClr val="lt1"/>
                          </a:solidFill>
                          <a:latin typeface="Aptos" panose="02110004020202020204"/>
                        </a:defRPr>
                      </a:lvl7pPr>
                      <a:lvl8pPr marL="3200400" algn="l" defTabSz="914400" rtl="0" eaLnBrk="1" latinLnBrk="0" hangingPunct="1">
                        <a:defRPr sz="1800" b="1" kern="1200">
                          <a:solidFill>
                            <a:schemeClr val="lt1"/>
                          </a:solidFill>
                          <a:latin typeface="Aptos" panose="02110004020202020204"/>
                        </a:defRPr>
                      </a:lvl8pPr>
                      <a:lvl9pPr marL="3657600" algn="l" defTabSz="914400" rtl="0" eaLnBrk="1" latinLnBrk="0" hangingPunct="1">
                        <a:defRPr sz="1800" b="1" kern="1200">
                          <a:solidFill>
                            <a:schemeClr val="lt1"/>
                          </a:solidFill>
                          <a:latin typeface="Aptos" panose="02110004020202020204"/>
                        </a:defRPr>
                      </a:lvl9pPr>
                    </a:lstStyle>
                    <a:p>
                      <a:r>
                        <a:rPr lang="en-IN" sz="1200" dirty="0">
                          <a:latin typeface="Aptos" panose="020B0004020202020204" pitchFamily="34" charset="0"/>
                        </a:rPr>
                        <a:t>Description</a:t>
                      </a:r>
                    </a:p>
                  </a:txBody>
                  <a:tcPr marL="45720" marR="45720" marT="22860" marB="22860">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156082"/>
                    </a:solidFill>
                  </a:tcPr>
                </a:tc>
                <a:extLst>
                  <a:ext uri="{0D108BD9-81ED-4DB2-BD59-A6C34878D82A}">
                    <a16:rowId xmlns:a16="http://schemas.microsoft.com/office/drawing/2014/main" val="3848967743"/>
                  </a:ext>
                </a:extLst>
              </a:tr>
              <a:tr h="327113">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r>
                        <a:rPr lang="en-IN" sz="1200" dirty="0">
                          <a:latin typeface="Aptos" panose="020B0004020202020204" pitchFamily="34" charset="0"/>
                        </a:rPr>
                        <a:t>Website session id </a:t>
                      </a:r>
                    </a:p>
                  </a:txBody>
                  <a:tcPr marL="45720" marR="45720" marT="22860" marB="22860">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56082">
                        <a:tint val="40000"/>
                      </a:srgbClr>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r>
                        <a:rPr lang="en-IN" sz="1200" kern="1200" dirty="0">
                          <a:solidFill>
                            <a:schemeClr val="dk1"/>
                          </a:solidFill>
                          <a:effectLst/>
                          <a:latin typeface="Aptos" panose="020B0004020202020204" pitchFamily="34" charset="0"/>
                          <a:ea typeface="+mn-ea"/>
                          <a:cs typeface="+mn-cs"/>
                        </a:rPr>
                        <a:t>Unique identifier for each website session</a:t>
                      </a:r>
                      <a:endParaRPr lang="en-IN" sz="1200" dirty="0">
                        <a:latin typeface="Aptos" panose="020B0004020202020204" pitchFamily="34" charset="0"/>
                      </a:endParaRPr>
                    </a:p>
                  </a:txBody>
                  <a:tcPr marL="45720" marR="45720" marT="22860" marB="22860">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56082">
                        <a:tint val="40000"/>
                      </a:srgbClr>
                    </a:solidFill>
                  </a:tcPr>
                </a:tc>
                <a:extLst>
                  <a:ext uri="{0D108BD9-81ED-4DB2-BD59-A6C34878D82A}">
                    <a16:rowId xmlns:a16="http://schemas.microsoft.com/office/drawing/2014/main" val="3917648871"/>
                  </a:ext>
                </a:extLst>
              </a:tr>
              <a:tr h="327113">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r>
                        <a:rPr lang="en-IN" sz="1200" dirty="0">
                          <a:latin typeface="Aptos" panose="020B0004020202020204" pitchFamily="34" charset="0"/>
                        </a:rPr>
                        <a:t>Created at</a:t>
                      </a:r>
                    </a:p>
                  </a:txBody>
                  <a:tcPr marL="45720" marR="45720" marT="22860" marB="2286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56082">
                        <a:tint val="20000"/>
                      </a:srgbClr>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r>
                        <a:rPr lang="en-IN" sz="1200" kern="1200" dirty="0">
                          <a:solidFill>
                            <a:schemeClr val="dk1"/>
                          </a:solidFill>
                          <a:effectLst/>
                          <a:latin typeface="Aptos" panose="020B0004020202020204" pitchFamily="34" charset="0"/>
                          <a:ea typeface="+mn-ea"/>
                          <a:cs typeface="+mn-cs"/>
                        </a:rPr>
                        <a:t>Timestamp indicating when the session started</a:t>
                      </a:r>
                      <a:endParaRPr lang="en-IN" sz="1200" dirty="0">
                        <a:latin typeface="Aptos" panose="020B0004020202020204" pitchFamily="34" charset="0"/>
                      </a:endParaRPr>
                    </a:p>
                  </a:txBody>
                  <a:tcPr marL="45720" marR="45720" marT="22860" marB="2286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56082">
                        <a:tint val="20000"/>
                      </a:srgbClr>
                    </a:solidFill>
                  </a:tcPr>
                </a:tc>
                <a:extLst>
                  <a:ext uri="{0D108BD9-81ED-4DB2-BD59-A6C34878D82A}">
                    <a16:rowId xmlns:a16="http://schemas.microsoft.com/office/drawing/2014/main" val="1950702251"/>
                  </a:ext>
                </a:extLst>
              </a:tr>
              <a:tr h="327113">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r>
                        <a:rPr lang="en-IN" sz="1200" dirty="0">
                          <a:latin typeface="Aptos" panose="020B0004020202020204" pitchFamily="34" charset="0"/>
                        </a:rPr>
                        <a:t>User id</a:t>
                      </a:r>
                    </a:p>
                  </a:txBody>
                  <a:tcPr marL="45720" marR="45720" marT="22860" marB="2286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56082">
                        <a:tint val="40000"/>
                      </a:srgbClr>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r>
                        <a:rPr lang="en-IN" sz="1200" kern="1200" dirty="0">
                          <a:solidFill>
                            <a:schemeClr val="dk1"/>
                          </a:solidFill>
                          <a:effectLst/>
                          <a:latin typeface="Aptos" panose="020B0004020202020204" pitchFamily="34" charset="0"/>
                          <a:ea typeface="+mn-ea"/>
                          <a:cs typeface="+mn-cs"/>
                        </a:rPr>
                        <a:t>Unique identifier of the user associated with the session</a:t>
                      </a:r>
                      <a:endParaRPr lang="en-IN" sz="1200" dirty="0">
                        <a:latin typeface="Aptos" panose="020B0004020202020204" pitchFamily="34" charset="0"/>
                      </a:endParaRPr>
                    </a:p>
                  </a:txBody>
                  <a:tcPr marL="45720" marR="45720" marT="22860" marB="2286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56082">
                        <a:tint val="40000"/>
                      </a:srgbClr>
                    </a:solidFill>
                  </a:tcPr>
                </a:tc>
                <a:extLst>
                  <a:ext uri="{0D108BD9-81ED-4DB2-BD59-A6C34878D82A}">
                    <a16:rowId xmlns:a16="http://schemas.microsoft.com/office/drawing/2014/main" val="1934291510"/>
                  </a:ext>
                </a:extLst>
              </a:tr>
              <a:tr h="327113">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r>
                        <a:rPr lang="en-IN" sz="1200" dirty="0">
                          <a:latin typeface="Aptos" panose="020B0004020202020204" pitchFamily="34" charset="0"/>
                        </a:rPr>
                        <a:t>Is repeat session</a:t>
                      </a:r>
                    </a:p>
                  </a:txBody>
                  <a:tcPr marL="45720" marR="45720" marT="22860" marB="2286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56082">
                        <a:tint val="20000"/>
                      </a:srgbClr>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r>
                        <a:rPr lang="en-IN" sz="1200" kern="1200" dirty="0">
                          <a:solidFill>
                            <a:schemeClr val="dk1"/>
                          </a:solidFill>
                          <a:effectLst/>
                          <a:latin typeface="Aptos" panose="020B0004020202020204" pitchFamily="34" charset="0"/>
                          <a:ea typeface="+mn-ea"/>
                          <a:cs typeface="+mn-cs"/>
                        </a:rPr>
                        <a:t>Indicates if this session is a repeat session for the user (0 = No, 1 = Yes)</a:t>
                      </a:r>
                      <a:endParaRPr lang="en-IN" sz="1200" dirty="0">
                        <a:latin typeface="Aptos" panose="020B0004020202020204" pitchFamily="34" charset="0"/>
                      </a:endParaRPr>
                    </a:p>
                  </a:txBody>
                  <a:tcPr marL="45720" marR="45720" marT="22860" marB="2286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56082">
                        <a:tint val="20000"/>
                      </a:srgbClr>
                    </a:solidFill>
                  </a:tcPr>
                </a:tc>
                <a:extLst>
                  <a:ext uri="{0D108BD9-81ED-4DB2-BD59-A6C34878D82A}">
                    <a16:rowId xmlns:a16="http://schemas.microsoft.com/office/drawing/2014/main" val="3036345836"/>
                  </a:ext>
                </a:extLst>
              </a:tr>
              <a:tr h="327113">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r>
                        <a:rPr lang="en-IN" sz="1200" dirty="0" err="1">
                          <a:latin typeface="Aptos" panose="020B0004020202020204" pitchFamily="34" charset="0"/>
                        </a:rPr>
                        <a:t>Utm</a:t>
                      </a:r>
                      <a:r>
                        <a:rPr lang="en-IN" sz="1200" dirty="0">
                          <a:latin typeface="Aptos" panose="020B0004020202020204" pitchFamily="34" charset="0"/>
                        </a:rPr>
                        <a:t> source</a:t>
                      </a:r>
                    </a:p>
                  </a:txBody>
                  <a:tcPr marL="45720" marR="45720" marT="22860" marB="2286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56082">
                        <a:tint val="40000"/>
                      </a:srgbClr>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r>
                        <a:rPr lang="en-IN" sz="1200" kern="1200" dirty="0">
                          <a:solidFill>
                            <a:schemeClr val="dk1"/>
                          </a:solidFill>
                          <a:effectLst/>
                          <a:latin typeface="Aptos" panose="020B0004020202020204" pitchFamily="34" charset="0"/>
                          <a:ea typeface="+mn-ea"/>
                          <a:cs typeface="+mn-cs"/>
                        </a:rPr>
                        <a:t>The source of the session’s traffic (e.g., </a:t>
                      </a:r>
                      <a:r>
                        <a:rPr lang="en-IN" sz="1200" kern="1200" dirty="0" err="1">
                          <a:solidFill>
                            <a:schemeClr val="dk1"/>
                          </a:solidFill>
                          <a:effectLst/>
                          <a:latin typeface="Aptos" panose="020B0004020202020204" pitchFamily="34" charset="0"/>
                          <a:ea typeface="+mn-ea"/>
                          <a:cs typeface="+mn-cs"/>
                        </a:rPr>
                        <a:t>gsearch</a:t>
                      </a:r>
                      <a:r>
                        <a:rPr lang="en-IN" sz="1200" kern="1200" dirty="0">
                          <a:solidFill>
                            <a:schemeClr val="dk1"/>
                          </a:solidFill>
                          <a:effectLst/>
                          <a:latin typeface="Aptos" panose="020B0004020202020204" pitchFamily="34" charset="0"/>
                          <a:ea typeface="+mn-ea"/>
                          <a:cs typeface="+mn-cs"/>
                        </a:rPr>
                        <a:t> for Google Search)</a:t>
                      </a:r>
                      <a:endParaRPr lang="en-IN" sz="1200" dirty="0">
                        <a:latin typeface="Aptos" panose="020B0004020202020204" pitchFamily="34" charset="0"/>
                      </a:endParaRPr>
                    </a:p>
                  </a:txBody>
                  <a:tcPr marL="45720" marR="45720" marT="22860" marB="2286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56082">
                        <a:tint val="40000"/>
                      </a:srgbClr>
                    </a:solidFill>
                  </a:tcPr>
                </a:tc>
                <a:extLst>
                  <a:ext uri="{0D108BD9-81ED-4DB2-BD59-A6C34878D82A}">
                    <a16:rowId xmlns:a16="http://schemas.microsoft.com/office/drawing/2014/main" val="1316002745"/>
                  </a:ext>
                </a:extLst>
              </a:tr>
              <a:tr h="327113">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r>
                        <a:rPr lang="en-IN" sz="1200" dirty="0" err="1">
                          <a:latin typeface="Aptos" panose="020B0004020202020204" pitchFamily="34" charset="0"/>
                        </a:rPr>
                        <a:t>Utm</a:t>
                      </a:r>
                      <a:r>
                        <a:rPr lang="en-IN" sz="1200" dirty="0">
                          <a:latin typeface="Aptos" panose="020B0004020202020204" pitchFamily="34" charset="0"/>
                        </a:rPr>
                        <a:t> campaign</a:t>
                      </a:r>
                    </a:p>
                  </a:txBody>
                  <a:tcPr marL="45720" marR="45720" marT="22860" marB="2286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56082">
                        <a:tint val="20000"/>
                      </a:srgbClr>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r>
                        <a:rPr lang="en-IN" sz="1200" kern="1200" dirty="0">
                          <a:solidFill>
                            <a:schemeClr val="dk1"/>
                          </a:solidFill>
                          <a:effectLst/>
                          <a:latin typeface="Aptos" panose="020B0004020202020204" pitchFamily="34" charset="0"/>
                          <a:ea typeface="+mn-ea"/>
                          <a:cs typeface="+mn-cs"/>
                        </a:rPr>
                        <a:t>Campaign identifier for tracking the session’s source (e.g., nonbrand)</a:t>
                      </a:r>
                      <a:endParaRPr lang="en-IN" sz="1200" dirty="0">
                        <a:latin typeface="Aptos" panose="020B0004020202020204" pitchFamily="34" charset="0"/>
                      </a:endParaRPr>
                    </a:p>
                  </a:txBody>
                  <a:tcPr marL="45720" marR="45720" marT="22860" marB="2286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56082">
                        <a:tint val="20000"/>
                      </a:srgbClr>
                    </a:solidFill>
                  </a:tcPr>
                </a:tc>
                <a:extLst>
                  <a:ext uri="{0D108BD9-81ED-4DB2-BD59-A6C34878D82A}">
                    <a16:rowId xmlns:a16="http://schemas.microsoft.com/office/drawing/2014/main" val="2233025187"/>
                  </a:ext>
                </a:extLst>
              </a:tr>
              <a:tr h="327113">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r>
                        <a:rPr lang="en-IN" sz="1200" dirty="0" err="1">
                          <a:latin typeface="Aptos" panose="020B0004020202020204" pitchFamily="34" charset="0"/>
                        </a:rPr>
                        <a:t>Utm</a:t>
                      </a:r>
                      <a:r>
                        <a:rPr lang="en-IN" sz="1200" dirty="0">
                          <a:latin typeface="Aptos" panose="020B0004020202020204" pitchFamily="34" charset="0"/>
                        </a:rPr>
                        <a:t> content</a:t>
                      </a:r>
                    </a:p>
                  </a:txBody>
                  <a:tcPr marL="45720" marR="45720" marT="22860" marB="2286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56082">
                        <a:tint val="40000"/>
                      </a:srgbClr>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r>
                        <a:rPr lang="en-IN" sz="1200" kern="1200" dirty="0">
                          <a:solidFill>
                            <a:schemeClr val="dk1"/>
                          </a:solidFill>
                          <a:effectLst/>
                          <a:latin typeface="Aptos" panose="020B0004020202020204" pitchFamily="34" charset="0"/>
                          <a:ea typeface="+mn-ea"/>
                          <a:cs typeface="+mn-cs"/>
                        </a:rPr>
                        <a:t>The content variation of the ad (e.g., g_ad_1)</a:t>
                      </a:r>
                      <a:endParaRPr lang="en-IN" sz="1200" dirty="0">
                        <a:latin typeface="Aptos" panose="020B0004020202020204" pitchFamily="34" charset="0"/>
                      </a:endParaRPr>
                    </a:p>
                  </a:txBody>
                  <a:tcPr marL="45720" marR="45720" marT="22860" marB="2286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56082">
                        <a:tint val="40000"/>
                      </a:srgbClr>
                    </a:solidFill>
                  </a:tcPr>
                </a:tc>
                <a:extLst>
                  <a:ext uri="{0D108BD9-81ED-4DB2-BD59-A6C34878D82A}">
                    <a16:rowId xmlns:a16="http://schemas.microsoft.com/office/drawing/2014/main" val="3220707411"/>
                  </a:ext>
                </a:extLst>
              </a:tr>
              <a:tr h="327113">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r>
                        <a:rPr lang="en-IN" sz="1200" dirty="0">
                          <a:latin typeface="Aptos" panose="020B0004020202020204" pitchFamily="34" charset="0"/>
                        </a:rPr>
                        <a:t>Device type</a:t>
                      </a:r>
                    </a:p>
                  </a:txBody>
                  <a:tcPr marL="45720" marR="45720" marT="22860" marB="2286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56082">
                        <a:tint val="20000"/>
                      </a:srgbClr>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r>
                        <a:rPr lang="en-IN" sz="1200" kern="1200" dirty="0">
                          <a:solidFill>
                            <a:schemeClr val="dk1"/>
                          </a:solidFill>
                          <a:effectLst/>
                          <a:latin typeface="Aptos" panose="020B0004020202020204" pitchFamily="34" charset="0"/>
                          <a:ea typeface="+mn-ea"/>
                          <a:cs typeface="+mn-cs"/>
                        </a:rPr>
                        <a:t>The device type used for the session (e.g., desktop or mobile)</a:t>
                      </a:r>
                      <a:endParaRPr lang="en-IN" sz="1200" dirty="0">
                        <a:latin typeface="Aptos" panose="020B0004020202020204" pitchFamily="34" charset="0"/>
                      </a:endParaRPr>
                    </a:p>
                  </a:txBody>
                  <a:tcPr marL="45720" marR="45720" marT="22860" marB="2286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56082">
                        <a:tint val="20000"/>
                      </a:srgbClr>
                    </a:solidFill>
                  </a:tcPr>
                </a:tc>
                <a:extLst>
                  <a:ext uri="{0D108BD9-81ED-4DB2-BD59-A6C34878D82A}">
                    <a16:rowId xmlns:a16="http://schemas.microsoft.com/office/drawing/2014/main" val="1861386382"/>
                  </a:ext>
                </a:extLst>
              </a:tr>
              <a:tr h="327113">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r>
                        <a:rPr lang="en-IN" sz="1200" dirty="0">
                          <a:latin typeface="Aptos" panose="020B0004020202020204" pitchFamily="34" charset="0"/>
                        </a:rPr>
                        <a:t>http </a:t>
                      </a:r>
                      <a:r>
                        <a:rPr lang="en-IN" sz="1200" dirty="0" err="1">
                          <a:latin typeface="Aptos" panose="020B0004020202020204" pitchFamily="34" charset="0"/>
                        </a:rPr>
                        <a:t>referer</a:t>
                      </a:r>
                      <a:endParaRPr lang="en-IN" sz="1200" dirty="0">
                        <a:latin typeface="Aptos" panose="020B0004020202020204" pitchFamily="34" charset="0"/>
                      </a:endParaRPr>
                    </a:p>
                  </a:txBody>
                  <a:tcPr marL="45720" marR="45720" marT="22860" marB="2286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56082">
                        <a:tint val="40000"/>
                      </a:srgbClr>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r>
                        <a:rPr lang="en-IN" sz="1200" kern="1200" dirty="0">
                          <a:solidFill>
                            <a:schemeClr val="dk1"/>
                          </a:solidFill>
                          <a:effectLst/>
                          <a:latin typeface="Aptos" panose="020B0004020202020204" pitchFamily="34" charset="0"/>
                          <a:ea typeface="+mn-ea"/>
                          <a:cs typeface="+mn-cs"/>
                        </a:rPr>
                        <a:t>URL that referred the user to the website</a:t>
                      </a:r>
                      <a:endParaRPr lang="en-IN" sz="1200" dirty="0">
                        <a:latin typeface="Aptos" panose="020B0004020202020204" pitchFamily="34" charset="0"/>
                      </a:endParaRPr>
                    </a:p>
                  </a:txBody>
                  <a:tcPr marL="45720" marR="45720" marT="22860" marB="2286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56082">
                        <a:tint val="40000"/>
                      </a:srgbClr>
                    </a:solidFill>
                  </a:tcPr>
                </a:tc>
                <a:extLst>
                  <a:ext uri="{0D108BD9-81ED-4DB2-BD59-A6C34878D82A}">
                    <a16:rowId xmlns:a16="http://schemas.microsoft.com/office/drawing/2014/main" val="241476041"/>
                  </a:ext>
                </a:extLst>
              </a:tr>
            </a:tbl>
          </a:graphicData>
        </a:graphic>
      </p:graphicFrame>
      <p:sp>
        <p:nvSpPr>
          <p:cNvPr id="3" name="TextBox 2">
            <a:extLst>
              <a:ext uri="{FF2B5EF4-FFF2-40B4-BE49-F238E27FC236}">
                <a16:creationId xmlns:a16="http://schemas.microsoft.com/office/drawing/2014/main" id="{5CB25E20-EE62-5FE1-0D5E-0EF3E71C53A5}"/>
              </a:ext>
            </a:extLst>
          </p:cNvPr>
          <p:cNvSpPr txBox="1"/>
          <p:nvPr/>
        </p:nvSpPr>
        <p:spPr>
          <a:xfrm>
            <a:off x="572186" y="585726"/>
            <a:ext cx="2521132" cy="307777"/>
          </a:xfrm>
          <a:prstGeom prst="rect">
            <a:avLst/>
          </a:prstGeom>
          <a:noFill/>
        </p:spPr>
        <p:txBody>
          <a:bodyPr wrap="square" rtlCol="0">
            <a:spAutoFit/>
          </a:bodyPr>
          <a:lstStyle/>
          <a:p>
            <a:pPr defTabSz="457200">
              <a:buClrTx/>
            </a:pPr>
            <a:r>
              <a:rPr lang="en-IN" b="1" kern="1200" dirty="0">
                <a:solidFill>
                  <a:prstClr val="black"/>
                </a:solidFill>
                <a:latin typeface="Aptos" panose="020B0004020202020204" pitchFamily="34" charset="0"/>
                <a:ea typeface="+mn-ea"/>
                <a:cs typeface="+mn-cs"/>
              </a:rPr>
              <a:t>Website sessions</a:t>
            </a:r>
          </a:p>
        </p:txBody>
      </p:sp>
      <p:pic>
        <p:nvPicPr>
          <p:cNvPr id="5" name="Picture 4">
            <a:extLst>
              <a:ext uri="{FF2B5EF4-FFF2-40B4-BE49-F238E27FC236}">
                <a16:creationId xmlns:a16="http://schemas.microsoft.com/office/drawing/2014/main" id="{A2137D7B-DE74-46DE-59C4-D99E0B1781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86" y="4781550"/>
            <a:ext cx="9154886" cy="361950"/>
          </a:xfrm>
          <a:prstGeom prst="rect">
            <a:avLst/>
          </a:prstGeom>
        </p:spPr>
      </p:pic>
      <p:sp>
        <p:nvSpPr>
          <p:cNvPr id="4" name="TextBox 3">
            <a:extLst>
              <a:ext uri="{FF2B5EF4-FFF2-40B4-BE49-F238E27FC236}">
                <a16:creationId xmlns:a16="http://schemas.microsoft.com/office/drawing/2014/main" id="{EA11C737-3A42-5124-4614-031870E06441}"/>
              </a:ext>
            </a:extLst>
          </p:cNvPr>
          <p:cNvSpPr txBox="1"/>
          <p:nvPr/>
        </p:nvSpPr>
        <p:spPr>
          <a:xfrm>
            <a:off x="3093318" y="103226"/>
            <a:ext cx="4572000" cy="400110"/>
          </a:xfrm>
          <a:prstGeom prst="rect">
            <a:avLst/>
          </a:prstGeom>
          <a:noFill/>
        </p:spPr>
        <p:txBody>
          <a:bodyPr wrap="square">
            <a:spAutoFit/>
          </a:bodyPr>
          <a:lstStyle/>
          <a:p>
            <a:pPr defTabSz="457200">
              <a:buClrTx/>
              <a:defRPr/>
            </a:pPr>
            <a:r>
              <a:rPr lang="en-IN" sz="1800" b="1" kern="1200" dirty="0">
                <a:solidFill>
                  <a:prstClr val="black"/>
                </a:solidFill>
                <a:latin typeface="Aptos" panose="02110004020202020204"/>
                <a:ea typeface="+mn-ea"/>
                <a:cs typeface="+mn-cs"/>
              </a:rPr>
              <a:t>COLUMN </a:t>
            </a:r>
            <a:r>
              <a:rPr lang="en-IN" sz="2000" b="1" kern="1200" dirty="0">
                <a:solidFill>
                  <a:prstClr val="black"/>
                </a:solidFill>
                <a:latin typeface="Aptos" panose="02110004020202020204"/>
                <a:ea typeface="+mn-ea"/>
                <a:cs typeface="+mn-cs"/>
              </a:rPr>
              <a:t>DESCRIPTION-4</a:t>
            </a:r>
            <a:endParaRPr lang="en-IN" sz="1800" b="1" kern="1200" dirty="0">
              <a:solidFill>
                <a:prstClr val="black"/>
              </a:solidFill>
              <a:latin typeface="Aptos" panose="02110004020202020204"/>
              <a:ea typeface="+mn-ea"/>
              <a:cs typeface="+mn-cs"/>
            </a:endParaRPr>
          </a:p>
        </p:txBody>
      </p:sp>
    </p:spTree>
    <p:extLst>
      <p:ext uri="{BB962C8B-B14F-4D97-AF65-F5344CB8AC3E}">
        <p14:creationId xmlns:p14="http://schemas.microsoft.com/office/powerpoint/2010/main" val="2347319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rgbClr val="FFC000"/>
            </a:gs>
            <a:gs pos="74000">
              <a:schemeClr val="accent1">
                <a:lumMod val="45000"/>
                <a:lumOff val="55000"/>
              </a:schemeClr>
            </a:gs>
            <a:gs pos="83000">
              <a:schemeClr val="accent1">
                <a:lumMod val="45000"/>
                <a:lumOff val="55000"/>
              </a:schemeClr>
            </a:gs>
            <a:gs pos="100000">
              <a:schemeClr val="accent1">
                <a:lumMod val="30000"/>
                <a:lumOff val="70000"/>
              </a:schemeClr>
            </a:gs>
          </a:gsLst>
          <a:lin ang="3000000" scaled="0"/>
        </a:gra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DB58505-F6FB-6C24-541D-C9D66C6CF1AB}"/>
              </a:ext>
            </a:extLst>
          </p:cNvPr>
          <p:cNvSpPr txBox="1"/>
          <p:nvPr/>
        </p:nvSpPr>
        <p:spPr>
          <a:xfrm>
            <a:off x="436858" y="1355321"/>
            <a:ext cx="8270284" cy="954107"/>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b="0" i="0" u="none" strike="noStrike" kern="0" cap="none" spc="0" normalizeH="0" baseline="0" noProof="0" dirty="0">
                <a:ln>
                  <a:noFill/>
                </a:ln>
                <a:solidFill>
                  <a:schemeClr val="tx1"/>
                </a:solidFill>
                <a:effectLst/>
                <a:uLnTx/>
                <a:uFillTx/>
                <a:latin typeface="Aptos" panose="020B0004020202020204" pitchFamily="34" charset="0"/>
                <a:sym typeface="Arial"/>
              </a:rPr>
              <a:t>Social_ad_1 and social_ad_2 doesn’t direct users to /</a:t>
            </a:r>
            <a:r>
              <a:rPr kumimoji="0" lang="en-US" b="1" i="0" u="none" strike="noStrike" kern="0" cap="none" spc="0" normalizeH="0" baseline="0" noProof="0" dirty="0">
                <a:ln>
                  <a:noFill/>
                </a:ln>
                <a:solidFill>
                  <a:schemeClr val="tx1"/>
                </a:solidFill>
                <a:effectLst/>
                <a:uLnTx/>
                <a:uFillTx/>
                <a:latin typeface="Aptos" panose="020B0004020202020204" pitchFamily="34" charset="0"/>
                <a:sym typeface="Arial"/>
              </a:rPr>
              <a:t>home</a:t>
            </a:r>
            <a:r>
              <a:rPr kumimoji="0" lang="en-US" b="0" i="0" u="none" strike="noStrike" kern="0" cap="none" spc="0" normalizeH="0" baseline="0" noProof="0" dirty="0">
                <a:ln>
                  <a:noFill/>
                </a:ln>
                <a:solidFill>
                  <a:schemeClr val="tx1"/>
                </a:solidFill>
                <a:effectLst/>
                <a:uLnTx/>
                <a:uFillTx/>
                <a:latin typeface="Aptos" panose="020B0004020202020204" pitchFamily="34" charset="0"/>
                <a:sym typeface="Arial"/>
              </a:rPr>
              <a:t> page.</a:t>
            </a: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b="0" i="0" u="none" strike="noStrike" kern="0" cap="none" spc="0" normalizeH="0" baseline="0" noProof="0" dirty="0">
                <a:ln>
                  <a:noFill/>
                </a:ln>
                <a:solidFill>
                  <a:schemeClr val="tx1"/>
                </a:solidFill>
                <a:effectLst/>
                <a:uLnTx/>
                <a:uFillTx/>
                <a:latin typeface="Aptos" panose="020B0004020202020204" pitchFamily="34" charset="0"/>
                <a:sym typeface="Arial"/>
              </a:rPr>
              <a:t>Social_ad_1 is for pilot campaign and for  both </a:t>
            </a:r>
            <a:r>
              <a:rPr kumimoji="0" lang="en-US" b="1" i="0" u="none" strike="noStrike" kern="0" cap="none" spc="0" normalizeH="0" baseline="0" noProof="0" dirty="0">
                <a:ln>
                  <a:noFill/>
                </a:ln>
                <a:solidFill>
                  <a:schemeClr val="tx1"/>
                </a:solidFill>
                <a:effectLst/>
                <a:uLnTx/>
                <a:uFillTx/>
                <a:latin typeface="Aptos" panose="020B0004020202020204" pitchFamily="34" charset="0"/>
                <a:sym typeface="Arial"/>
              </a:rPr>
              <a:t>desktop</a:t>
            </a:r>
            <a:r>
              <a:rPr kumimoji="0" lang="en-US" b="0" i="0" u="none" strike="noStrike" kern="0" cap="none" spc="0" normalizeH="0" baseline="0" noProof="0" dirty="0">
                <a:ln>
                  <a:noFill/>
                </a:ln>
                <a:solidFill>
                  <a:schemeClr val="tx1"/>
                </a:solidFill>
                <a:effectLst/>
                <a:uLnTx/>
                <a:uFillTx/>
                <a:latin typeface="Aptos" panose="020B0004020202020204" pitchFamily="34" charset="0"/>
                <a:sym typeface="Arial"/>
              </a:rPr>
              <a:t> and </a:t>
            </a:r>
            <a:r>
              <a:rPr kumimoji="0" lang="en-US" b="1" i="0" u="none" strike="noStrike" kern="0" cap="none" spc="0" normalizeH="0" baseline="0" noProof="0" dirty="0">
                <a:ln>
                  <a:noFill/>
                </a:ln>
                <a:solidFill>
                  <a:schemeClr val="tx1"/>
                </a:solidFill>
                <a:effectLst/>
                <a:uLnTx/>
                <a:uFillTx/>
                <a:latin typeface="Aptos" panose="020B0004020202020204" pitchFamily="34" charset="0"/>
                <a:sym typeface="Arial"/>
              </a:rPr>
              <a:t>mobile</a:t>
            </a:r>
            <a:r>
              <a:rPr kumimoji="0" lang="en-US" b="0" i="0" u="none" strike="noStrike" kern="0" cap="none" spc="0" normalizeH="0" baseline="0" noProof="0" dirty="0">
                <a:ln>
                  <a:noFill/>
                </a:ln>
                <a:solidFill>
                  <a:schemeClr val="tx1"/>
                </a:solidFill>
                <a:effectLst/>
                <a:uLnTx/>
                <a:uFillTx/>
                <a:latin typeface="Aptos" panose="020B0004020202020204" pitchFamily="34" charset="0"/>
                <a:sym typeface="Arial"/>
              </a:rPr>
              <a:t> users.</a:t>
            </a: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b="0" i="0" u="none" strike="noStrike" kern="0" cap="none" spc="0" normalizeH="0" baseline="0" noProof="0" dirty="0">
                <a:ln>
                  <a:noFill/>
                </a:ln>
                <a:solidFill>
                  <a:schemeClr val="tx1"/>
                </a:solidFill>
                <a:effectLst/>
                <a:uLnTx/>
                <a:uFillTx/>
                <a:latin typeface="Aptos" panose="020B0004020202020204" pitchFamily="34" charset="0"/>
                <a:sym typeface="Arial"/>
              </a:rPr>
              <a:t>Social_ad_2 is for desktop targeted campaign and </a:t>
            </a:r>
            <a:r>
              <a:rPr kumimoji="0" lang="en-US" b="1" i="0" u="none" strike="noStrike" kern="0" cap="none" spc="0" normalizeH="0" baseline="0" noProof="0" dirty="0">
                <a:ln>
                  <a:noFill/>
                </a:ln>
                <a:solidFill>
                  <a:schemeClr val="tx1"/>
                </a:solidFill>
                <a:effectLst/>
                <a:uLnTx/>
                <a:uFillTx/>
                <a:latin typeface="Aptos" panose="020B0004020202020204" pitchFamily="34" charset="0"/>
                <a:sym typeface="Arial"/>
              </a:rPr>
              <a:t>desktop</a:t>
            </a:r>
            <a:r>
              <a:rPr kumimoji="0" lang="en-US" b="0" i="0" u="none" strike="noStrike" kern="0" cap="none" spc="0" normalizeH="0" baseline="0" noProof="0" dirty="0">
                <a:ln>
                  <a:noFill/>
                </a:ln>
                <a:solidFill>
                  <a:schemeClr val="tx1"/>
                </a:solidFill>
                <a:effectLst/>
                <a:uLnTx/>
                <a:uFillTx/>
                <a:latin typeface="Aptos" panose="020B0004020202020204" pitchFamily="34" charset="0"/>
                <a:sym typeface="Arial"/>
              </a:rPr>
              <a:t> users only.</a:t>
            </a: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b="0" i="0" u="none" strike="noStrike" kern="0" cap="none" spc="0" normalizeH="0" baseline="0" noProof="0" dirty="0" err="1">
                <a:ln>
                  <a:noFill/>
                </a:ln>
                <a:solidFill>
                  <a:schemeClr val="tx1"/>
                </a:solidFill>
                <a:effectLst/>
                <a:uLnTx/>
                <a:uFillTx/>
                <a:latin typeface="Aptos" panose="020B0004020202020204" pitchFamily="34" charset="0"/>
                <a:sym typeface="Arial"/>
              </a:rPr>
              <a:t>Utm</a:t>
            </a:r>
            <a:r>
              <a:rPr kumimoji="0" lang="en-US" b="0" i="0" u="none" strike="noStrike" kern="0" cap="none" spc="0" normalizeH="0" baseline="0" noProof="0" dirty="0">
                <a:ln>
                  <a:noFill/>
                </a:ln>
                <a:solidFill>
                  <a:schemeClr val="tx1"/>
                </a:solidFill>
                <a:effectLst/>
                <a:uLnTx/>
                <a:uFillTx/>
                <a:latin typeface="Aptos" panose="020B0004020202020204" pitchFamily="34" charset="0"/>
                <a:sym typeface="Arial"/>
              </a:rPr>
              <a:t> source is </a:t>
            </a:r>
            <a:r>
              <a:rPr kumimoji="0" lang="en-US" b="0" i="0" u="none" strike="noStrike" kern="0" cap="none" spc="0" normalizeH="0" baseline="0" noProof="0" dirty="0" err="1">
                <a:ln>
                  <a:noFill/>
                </a:ln>
                <a:solidFill>
                  <a:schemeClr val="tx1"/>
                </a:solidFill>
                <a:effectLst/>
                <a:uLnTx/>
                <a:uFillTx/>
                <a:latin typeface="Aptos" panose="020B0004020202020204" pitchFamily="34" charset="0"/>
                <a:sym typeface="Arial"/>
              </a:rPr>
              <a:t>socialbook</a:t>
            </a:r>
            <a:r>
              <a:rPr kumimoji="0" lang="en-US" b="0" i="0" u="none" strike="noStrike" kern="0" cap="none" spc="0" normalizeH="0" baseline="0" noProof="0" dirty="0">
                <a:ln>
                  <a:noFill/>
                </a:ln>
                <a:solidFill>
                  <a:schemeClr val="tx1"/>
                </a:solidFill>
                <a:effectLst/>
                <a:uLnTx/>
                <a:uFillTx/>
                <a:latin typeface="Aptos" panose="020B0004020202020204" pitchFamily="34" charset="0"/>
                <a:sym typeface="Arial"/>
              </a:rPr>
              <a:t> only.</a:t>
            </a:r>
            <a:endParaRPr kumimoji="0" lang="en-IN" b="0" i="0" u="none" strike="noStrike" kern="0" cap="none" spc="0" normalizeH="0" baseline="0" noProof="0" dirty="0">
              <a:ln>
                <a:noFill/>
              </a:ln>
              <a:solidFill>
                <a:schemeClr val="tx1"/>
              </a:solidFill>
              <a:effectLst/>
              <a:uLnTx/>
              <a:uFillTx/>
              <a:latin typeface="Aptos" panose="020B0004020202020204" pitchFamily="34" charset="0"/>
              <a:sym typeface="Arial"/>
            </a:endParaRPr>
          </a:p>
        </p:txBody>
      </p:sp>
      <p:sp>
        <p:nvSpPr>
          <p:cNvPr id="4" name="TextBox 3">
            <a:extLst>
              <a:ext uri="{FF2B5EF4-FFF2-40B4-BE49-F238E27FC236}">
                <a16:creationId xmlns:a16="http://schemas.microsoft.com/office/drawing/2014/main" id="{35F29675-424D-36D4-4CAE-75F9E30FF760}"/>
              </a:ext>
            </a:extLst>
          </p:cNvPr>
          <p:cNvSpPr txBox="1"/>
          <p:nvPr/>
        </p:nvSpPr>
        <p:spPr>
          <a:xfrm>
            <a:off x="436856" y="1038153"/>
            <a:ext cx="3570599"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1400" b="1" i="0" u="none" strike="noStrike" kern="0" cap="none" spc="0" normalizeH="0" baseline="0" noProof="0" dirty="0">
                <a:ln>
                  <a:noFill/>
                </a:ln>
                <a:solidFill>
                  <a:srgbClr val="000000"/>
                </a:solidFill>
                <a:effectLst/>
                <a:uLnTx/>
                <a:uFillTx/>
                <a:latin typeface="Aptos" panose="020B0004020202020204" pitchFamily="34" charset="0"/>
                <a:sym typeface="Arial"/>
              </a:rPr>
              <a:t>1. Social_ad_1 and social_ad_2</a:t>
            </a:r>
          </a:p>
        </p:txBody>
      </p:sp>
      <p:sp>
        <p:nvSpPr>
          <p:cNvPr id="5" name="TextBox 4">
            <a:extLst>
              <a:ext uri="{FF2B5EF4-FFF2-40B4-BE49-F238E27FC236}">
                <a16:creationId xmlns:a16="http://schemas.microsoft.com/office/drawing/2014/main" id="{9377AD8E-E5A4-13D8-4764-8EAAF130D1E9}"/>
              </a:ext>
            </a:extLst>
          </p:cNvPr>
          <p:cNvSpPr txBox="1"/>
          <p:nvPr/>
        </p:nvSpPr>
        <p:spPr>
          <a:xfrm>
            <a:off x="436858" y="2464297"/>
            <a:ext cx="2781946"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1400" b="1" i="0" u="none" strike="noStrike" kern="0" cap="none" spc="0" normalizeH="0" baseline="0" noProof="0" dirty="0">
                <a:ln>
                  <a:noFill/>
                </a:ln>
                <a:solidFill>
                  <a:srgbClr val="000000"/>
                </a:solidFill>
                <a:effectLst/>
                <a:uLnTx/>
                <a:uFillTx/>
                <a:latin typeface="Aptos" panose="020B0004020202020204" pitchFamily="34" charset="0"/>
                <a:sym typeface="Arial"/>
              </a:rPr>
              <a:t>2. G_ad_1 and g_ad_2</a:t>
            </a:r>
          </a:p>
        </p:txBody>
      </p:sp>
      <p:sp>
        <p:nvSpPr>
          <p:cNvPr id="6" name="TextBox 5">
            <a:extLst>
              <a:ext uri="{FF2B5EF4-FFF2-40B4-BE49-F238E27FC236}">
                <a16:creationId xmlns:a16="http://schemas.microsoft.com/office/drawing/2014/main" id="{2CE7996D-7ED2-544C-C95F-14268C57F781}"/>
              </a:ext>
            </a:extLst>
          </p:cNvPr>
          <p:cNvSpPr txBox="1"/>
          <p:nvPr/>
        </p:nvSpPr>
        <p:spPr>
          <a:xfrm>
            <a:off x="436858" y="2814930"/>
            <a:ext cx="8270284" cy="523220"/>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b="0" i="0" u="none" strike="noStrike" kern="0" cap="none" spc="0" normalizeH="0" baseline="0" noProof="0" dirty="0">
                <a:ln>
                  <a:noFill/>
                </a:ln>
                <a:solidFill>
                  <a:prstClr val="black"/>
                </a:solidFill>
                <a:effectLst/>
                <a:uLnTx/>
                <a:uFillTx/>
                <a:latin typeface="Aptos" panose="020B0004020202020204" pitchFamily="34" charset="0"/>
                <a:sym typeface="Arial"/>
              </a:rPr>
              <a:t>G_ad_1 is for </a:t>
            </a:r>
            <a:r>
              <a:rPr kumimoji="0" lang="en-US" b="1" i="0" u="none" strike="noStrike" kern="0" cap="none" spc="0" normalizeH="0" baseline="0" noProof="0" dirty="0">
                <a:ln>
                  <a:noFill/>
                </a:ln>
                <a:solidFill>
                  <a:prstClr val="black"/>
                </a:solidFill>
                <a:effectLst/>
                <a:uLnTx/>
                <a:uFillTx/>
                <a:latin typeface="Aptos" panose="020B0004020202020204" pitchFamily="34" charset="0"/>
                <a:sym typeface="Arial"/>
              </a:rPr>
              <a:t>nonbrand</a:t>
            </a:r>
            <a:r>
              <a:rPr kumimoji="0" lang="en-US" b="0" i="0" u="none" strike="noStrike" kern="0" cap="none" spc="0" normalizeH="0" baseline="0" noProof="0" dirty="0">
                <a:ln>
                  <a:noFill/>
                </a:ln>
                <a:solidFill>
                  <a:prstClr val="black"/>
                </a:solidFill>
                <a:effectLst/>
                <a:uLnTx/>
                <a:uFillTx/>
                <a:latin typeface="Aptos" panose="020B0004020202020204" pitchFamily="34" charset="0"/>
                <a:sym typeface="Arial"/>
              </a:rPr>
              <a:t> campaign and for both mobile and desktop users.</a:t>
            </a: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b="0" i="0" u="none" strike="noStrike" kern="0" cap="none" spc="0" normalizeH="0" baseline="0" noProof="0" dirty="0">
                <a:ln>
                  <a:noFill/>
                </a:ln>
                <a:solidFill>
                  <a:prstClr val="black"/>
                </a:solidFill>
                <a:effectLst/>
                <a:uLnTx/>
                <a:uFillTx/>
                <a:latin typeface="Aptos" panose="020B0004020202020204" pitchFamily="34" charset="0"/>
                <a:sym typeface="Arial"/>
              </a:rPr>
              <a:t>G_ad_2 is for </a:t>
            </a:r>
            <a:r>
              <a:rPr kumimoji="0" lang="en-US" b="1" i="0" u="none" strike="noStrike" kern="0" cap="none" spc="0" normalizeH="0" baseline="0" noProof="0" dirty="0">
                <a:ln>
                  <a:noFill/>
                </a:ln>
                <a:solidFill>
                  <a:prstClr val="black"/>
                </a:solidFill>
                <a:effectLst/>
                <a:uLnTx/>
                <a:uFillTx/>
                <a:latin typeface="Aptos" panose="020B0004020202020204" pitchFamily="34" charset="0"/>
                <a:sym typeface="Arial"/>
              </a:rPr>
              <a:t>brand</a:t>
            </a:r>
            <a:r>
              <a:rPr kumimoji="0" lang="en-US" b="0" i="0" u="none" strike="noStrike" kern="0" cap="none" spc="0" normalizeH="0" baseline="0" noProof="0" dirty="0">
                <a:ln>
                  <a:noFill/>
                </a:ln>
                <a:solidFill>
                  <a:prstClr val="black"/>
                </a:solidFill>
                <a:effectLst/>
                <a:uLnTx/>
                <a:uFillTx/>
                <a:latin typeface="Aptos" panose="020B0004020202020204" pitchFamily="34" charset="0"/>
                <a:sym typeface="Arial"/>
              </a:rPr>
              <a:t> campaign and for both mobile and desktop users.</a:t>
            </a:r>
            <a:endParaRPr kumimoji="0" lang="en-IN" b="0" i="0" u="none" strike="noStrike" kern="0" cap="none" spc="0" normalizeH="0" baseline="0" noProof="0" dirty="0">
              <a:ln>
                <a:noFill/>
              </a:ln>
              <a:solidFill>
                <a:prstClr val="black"/>
              </a:solidFill>
              <a:effectLst/>
              <a:uLnTx/>
              <a:uFillTx/>
              <a:latin typeface="Aptos" panose="020B0004020202020204" pitchFamily="34" charset="0"/>
              <a:sym typeface="Arial"/>
            </a:endParaRPr>
          </a:p>
        </p:txBody>
      </p:sp>
      <p:sp>
        <p:nvSpPr>
          <p:cNvPr id="7" name="TextBox 6">
            <a:extLst>
              <a:ext uri="{FF2B5EF4-FFF2-40B4-BE49-F238E27FC236}">
                <a16:creationId xmlns:a16="http://schemas.microsoft.com/office/drawing/2014/main" id="{392481FC-554B-8E9E-5740-50AB4D6C7895}"/>
              </a:ext>
            </a:extLst>
          </p:cNvPr>
          <p:cNvSpPr txBox="1"/>
          <p:nvPr/>
        </p:nvSpPr>
        <p:spPr>
          <a:xfrm>
            <a:off x="436858" y="3474204"/>
            <a:ext cx="2781946"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b="1" dirty="0">
                <a:latin typeface="Aptos" panose="020B0004020202020204" pitchFamily="34" charset="0"/>
              </a:rPr>
              <a:t>3. </a:t>
            </a:r>
            <a:r>
              <a:rPr kumimoji="0" lang="en-IN" sz="1400" b="1" i="0" u="none" strike="noStrike" kern="0" cap="none" spc="0" normalizeH="0" baseline="0" noProof="0" dirty="0">
                <a:ln>
                  <a:noFill/>
                </a:ln>
                <a:solidFill>
                  <a:srgbClr val="000000"/>
                </a:solidFill>
                <a:effectLst/>
                <a:uLnTx/>
                <a:uFillTx/>
                <a:latin typeface="Aptos" panose="020B0004020202020204" pitchFamily="34" charset="0"/>
                <a:sym typeface="Arial"/>
              </a:rPr>
              <a:t>B_ad_1 and b_ad_2</a:t>
            </a:r>
          </a:p>
        </p:txBody>
      </p:sp>
      <p:sp>
        <p:nvSpPr>
          <p:cNvPr id="8" name="TextBox 7">
            <a:extLst>
              <a:ext uri="{FF2B5EF4-FFF2-40B4-BE49-F238E27FC236}">
                <a16:creationId xmlns:a16="http://schemas.microsoft.com/office/drawing/2014/main" id="{E8EE0BB4-EE7E-5CB9-26CA-D4C0086867C1}"/>
              </a:ext>
            </a:extLst>
          </p:cNvPr>
          <p:cNvSpPr txBox="1"/>
          <p:nvPr/>
        </p:nvSpPr>
        <p:spPr>
          <a:xfrm>
            <a:off x="436856" y="3867692"/>
            <a:ext cx="8707143" cy="73866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b="0" i="0" u="none" strike="noStrike" kern="0" cap="none" spc="0" normalizeH="0" baseline="0" noProof="0" dirty="0">
                <a:ln>
                  <a:noFill/>
                </a:ln>
                <a:solidFill>
                  <a:schemeClr val="tx1"/>
                </a:solidFill>
                <a:effectLst/>
                <a:uLnTx/>
                <a:uFillTx/>
                <a:latin typeface="Aptos" panose="020B0004020202020204" pitchFamily="34" charset="0"/>
                <a:sym typeface="Arial"/>
              </a:rPr>
              <a:t>B_ad_1 is for</a:t>
            </a:r>
            <a:r>
              <a:rPr kumimoji="0" lang="en-US" b="1" i="0" u="none" strike="noStrike" kern="0" cap="none" spc="0" normalizeH="0" baseline="0" noProof="0" dirty="0">
                <a:ln>
                  <a:noFill/>
                </a:ln>
                <a:solidFill>
                  <a:schemeClr val="tx1"/>
                </a:solidFill>
                <a:effectLst/>
                <a:uLnTx/>
                <a:uFillTx/>
                <a:latin typeface="Aptos" panose="020B0004020202020204" pitchFamily="34" charset="0"/>
                <a:sym typeface="Arial"/>
              </a:rPr>
              <a:t> nonbrand </a:t>
            </a:r>
            <a:r>
              <a:rPr kumimoji="0" lang="en-US" b="0" i="0" u="none" strike="noStrike" kern="0" cap="none" spc="0" normalizeH="0" baseline="0" noProof="0" dirty="0">
                <a:ln>
                  <a:noFill/>
                </a:ln>
                <a:solidFill>
                  <a:schemeClr val="tx1"/>
                </a:solidFill>
                <a:effectLst/>
                <a:uLnTx/>
                <a:uFillTx/>
                <a:latin typeface="Aptos" panose="020B0004020202020204" pitchFamily="34" charset="0"/>
                <a:sym typeface="Arial"/>
              </a:rPr>
              <a:t>campaign, doesn’t direct users to /home page and for both mobile and desktop users.</a:t>
            </a: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b="0" i="0" u="none" strike="noStrike" kern="0" cap="none" spc="0" normalizeH="0" baseline="0" noProof="0" dirty="0">
                <a:ln>
                  <a:noFill/>
                </a:ln>
                <a:solidFill>
                  <a:schemeClr val="tx1"/>
                </a:solidFill>
                <a:effectLst/>
                <a:uLnTx/>
                <a:uFillTx/>
                <a:latin typeface="Aptos" panose="020B0004020202020204" pitchFamily="34" charset="0"/>
                <a:sym typeface="Arial"/>
              </a:rPr>
              <a:t>B_ad_2 is for </a:t>
            </a:r>
            <a:r>
              <a:rPr kumimoji="0" lang="en-US" b="1" i="0" u="none" strike="noStrike" kern="0" cap="none" spc="0" normalizeH="0" baseline="0" noProof="0" dirty="0">
                <a:ln>
                  <a:noFill/>
                </a:ln>
                <a:solidFill>
                  <a:schemeClr val="tx1"/>
                </a:solidFill>
                <a:effectLst/>
                <a:uLnTx/>
                <a:uFillTx/>
                <a:latin typeface="Aptos" panose="020B0004020202020204" pitchFamily="34" charset="0"/>
                <a:sym typeface="Arial"/>
              </a:rPr>
              <a:t>brand </a:t>
            </a:r>
            <a:r>
              <a:rPr kumimoji="0" lang="en-US" b="0" i="0" u="none" strike="noStrike" kern="0" cap="none" spc="0" normalizeH="0" baseline="0" noProof="0" dirty="0">
                <a:ln>
                  <a:noFill/>
                </a:ln>
                <a:solidFill>
                  <a:schemeClr val="tx1"/>
                </a:solidFill>
                <a:effectLst/>
                <a:uLnTx/>
                <a:uFillTx/>
                <a:latin typeface="Aptos" panose="020B0004020202020204" pitchFamily="34" charset="0"/>
                <a:sym typeface="Arial"/>
              </a:rPr>
              <a:t>campaign and for both mobile and desktop users.</a:t>
            </a:r>
            <a:endParaRPr kumimoji="0" lang="en-IN" b="0" i="0" u="none" strike="noStrike" kern="0" cap="none" spc="0" normalizeH="0" baseline="0" noProof="0" dirty="0">
              <a:ln>
                <a:noFill/>
              </a:ln>
              <a:solidFill>
                <a:schemeClr val="tx1"/>
              </a:solidFill>
              <a:effectLst/>
              <a:uLnTx/>
              <a:uFillTx/>
              <a:latin typeface="Aptos" panose="020B0004020202020204" pitchFamily="34" charset="0"/>
              <a:sym typeface="Arial"/>
            </a:endParaRPr>
          </a:p>
        </p:txBody>
      </p:sp>
      <p:sp>
        <p:nvSpPr>
          <p:cNvPr id="9" name="Title 1">
            <a:extLst>
              <a:ext uri="{FF2B5EF4-FFF2-40B4-BE49-F238E27FC236}">
                <a16:creationId xmlns:a16="http://schemas.microsoft.com/office/drawing/2014/main" id="{34919C45-80B4-AEEA-1FBE-8D4C091B7223}"/>
              </a:ext>
            </a:extLst>
          </p:cNvPr>
          <p:cNvSpPr>
            <a:spLocks noGrp="1"/>
          </p:cNvSpPr>
          <p:nvPr>
            <p:ph type="title"/>
          </p:nvPr>
        </p:nvSpPr>
        <p:spPr>
          <a:xfrm>
            <a:off x="3355451" y="551467"/>
            <a:ext cx="2083242" cy="350632"/>
          </a:xfrm>
          <a:solidFill>
            <a:srgbClr val="348E90"/>
          </a:solidFill>
          <a:ln>
            <a:solidFill>
              <a:schemeClr val="bg2"/>
            </a:solidFill>
          </a:ln>
          <a:effectLst>
            <a:outerShdw blurRad="50800" dist="38100" dir="8100000" algn="tr" rotWithShape="0">
              <a:prstClr val="black">
                <a:alpha val="40000"/>
              </a:prstClr>
            </a:outerShdw>
          </a:effectLst>
        </p:spPr>
        <p:txBody>
          <a:bodyPr>
            <a:noAutofit/>
          </a:bodyPr>
          <a:lstStyle/>
          <a:p>
            <a:r>
              <a:rPr lang="en-IN" sz="1800" dirty="0" err="1">
                <a:solidFill>
                  <a:schemeClr val="bg1"/>
                </a:solidFill>
                <a:latin typeface="Aptos" panose="020B0004020202020204" pitchFamily="34" charset="0"/>
              </a:rPr>
              <a:t>Utm_content</a:t>
            </a:r>
            <a:endParaRPr lang="en-IN" sz="1800" dirty="0">
              <a:solidFill>
                <a:schemeClr val="bg1"/>
              </a:solidFill>
              <a:latin typeface="Aptos" panose="020B0004020202020204" pitchFamily="34" charset="0"/>
            </a:endParaRPr>
          </a:p>
        </p:txBody>
      </p:sp>
      <p:sp>
        <p:nvSpPr>
          <p:cNvPr id="2" name="TextBox 1">
            <a:extLst>
              <a:ext uri="{FF2B5EF4-FFF2-40B4-BE49-F238E27FC236}">
                <a16:creationId xmlns:a16="http://schemas.microsoft.com/office/drawing/2014/main" id="{8A16E610-E7CC-B455-27F0-177B63994E2C}"/>
              </a:ext>
            </a:extLst>
          </p:cNvPr>
          <p:cNvSpPr txBox="1"/>
          <p:nvPr/>
        </p:nvSpPr>
        <p:spPr>
          <a:xfrm>
            <a:off x="2073870" y="45965"/>
            <a:ext cx="4996259" cy="40011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 typeface="Arial"/>
              <a:buNone/>
              <a:tabLst/>
              <a:defRPr/>
            </a:pPr>
            <a:r>
              <a:rPr lang="en-US" sz="2000" b="1" kern="1200" dirty="0">
                <a:solidFill>
                  <a:prstClr val="black"/>
                </a:solidFill>
                <a:latin typeface="Aptos "/>
                <a:ea typeface="+mn-ea"/>
              </a:rPr>
              <a:t>WEBSITE SESSIONS AUDIT-1</a:t>
            </a:r>
            <a:endParaRPr kumimoji="0" lang="en-IN" sz="2000" b="1" i="0" u="none" strike="noStrike" kern="1200" cap="none" spc="0" normalizeH="0" baseline="0" noProof="0" dirty="0">
              <a:ln>
                <a:noFill/>
              </a:ln>
              <a:solidFill>
                <a:prstClr val="black"/>
              </a:solidFill>
              <a:effectLst/>
              <a:uLnTx/>
              <a:uFillTx/>
              <a:latin typeface="Aptos "/>
              <a:ea typeface="+mn-ea"/>
              <a:sym typeface="Arial"/>
            </a:endParaRPr>
          </a:p>
        </p:txBody>
      </p:sp>
    </p:spTree>
    <p:extLst>
      <p:ext uri="{BB962C8B-B14F-4D97-AF65-F5344CB8AC3E}">
        <p14:creationId xmlns:p14="http://schemas.microsoft.com/office/powerpoint/2010/main" val="17594803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0">
              <a:srgbClr val="FFC000"/>
            </a:gs>
            <a:gs pos="74000">
              <a:schemeClr val="accent1">
                <a:lumMod val="45000"/>
                <a:lumOff val="55000"/>
              </a:schemeClr>
            </a:gs>
            <a:gs pos="83000">
              <a:schemeClr val="accent1">
                <a:lumMod val="45000"/>
                <a:lumOff val="55000"/>
              </a:schemeClr>
            </a:gs>
            <a:gs pos="100000">
              <a:schemeClr val="accent1">
                <a:lumMod val="30000"/>
                <a:lumOff val="70000"/>
              </a:schemeClr>
            </a:gs>
          </a:gsLst>
          <a:lin ang="3000000" scaled="0"/>
        </a:gra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F42FE6B-469C-84EE-E517-A2A15AFB416C}"/>
              </a:ext>
            </a:extLst>
          </p:cNvPr>
          <p:cNvSpPr txBox="1"/>
          <p:nvPr/>
        </p:nvSpPr>
        <p:spPr>
          <a:xfrm>
            <a:off x="364532" y="1212338"/>
            <a:ext cx="3650878" cy="523220"/>
          </a:xfrm>
          <a:prstGeom prst="rect">
            <a:avLst/>
          </a:prstGeom>
          <a:noFill/>
        </p:spPr>
        <p:txBody>
          <a:bodyPr wrap="square">
            <a:spAutoFit/>
          </a:bodyPr>
          <a:lstStyle/>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b="0" i="0" u="none" strike="noStrike" kern="0" cap="none" spc="0" normalizeH="0" baseline="0" noProof="0" dirty="0" err="1">
                <a:ln>
                  <a:noFill/>
                </a:ln>
                <a:solidFill>
                  <a:prstClr val="black"/>
                </a:solidFill>
                <a:effectLst/>
                <a:uLnTx/>
                <a:uFillTx/>
                <a:latin typeface="Aptos" panose="020B0004020202020204" pitchFamily="34" charset="0"/>
                <a:sym typeface="Arial"/>
              </a:rPr>
              <a:t>Utm_source</a:t>
            </a:r>
            <a:r>
              <a:rPr kumimoji="0" lang="en-US" b="0" i="0" u="none" strike="noStrike" kern="0" cap="none" spc="0" normalizeH="0" baseline="0" noProof="0" dirty="0">
                <a:ln>
                  <a:noFill/>
                </a:ln>
                <a:solidFill>
                  <a:prstClr val="black"/>
                </a:solidFill>
                <a:effectLst/>
                <a:uLnTx/>
                <a:uFillTx/>
                <a:latin typeface="Aptos" panose="020B0004020202020204" pitchFamily="34" charset="0"/>
                <a:sym typeface="Arial"/>
              </a:rPr>
              <a:t> is </a:t>
            </a:r>
            <a:r>
              <a:rPr kumimoji="0" lang="en-US" b="1" i="0" u="none" strike="noStrike" kern="0" cap="none" spc="0" normalizeH="0" baseline="0" noProof="0" dirty="0" err="1">
                <a:ln>
                  <a:noFill/>
                </a:ln>
                <a:solidFill>
                  <a:prstClr val="black"/>
                </a:solidFill>
                <a:effectLst/>
                <a:uLnTx/>
                <a:uFillTx/>
                <a:latin typeface="Aptos" panose="020B0004020202020204" pitchFamily="34" charset="0"/>
                <a:sym typeface="Arial"/>
              </a:rPr>
              <a:t>gsearch</a:t>
            </a:r>
            <a:r>
              <a:rPr kumimoji="0" lang="en-US" b="0" i="0" u="none" strike="noStrike" kern="0" cap="none" spc="0" normalizeH="0" baseline="0" noProof="0" dirty="0">
                <a:ln>
                  <a:noFill/>
                </a:ln>
                <a:solidFill>
                  <a:prstClr val="black"/>
                </a:solidFill>
                <a:effectLst/>
                <a:uLnTx/>
                <a:uFillTx/>
                <a:latin typeface="Aptos" panose="020B0004020202020204" pitchFamily="34" charset="0"/>
                <a:sym typeface="Arial"/>
              </a:rPr>
              <a:t> and</a:t>
            </a:r>
            <a:r>
              <a:rPr kumimoji="0" lang="en-US" b="1" i="0" u="none" strike="noStrike" kern="0" cap="none" spc="0" normalizeH="0" baseline="0" noProof="0" dirty="0">
                <a:ln>
                  <a:noFill/>
                </a:ln>
                <a:solidFill>
                  <a:prstClr val="black"/>
                </a:solidFill>
                <a:effectLst/>
                <a:uLnTx/>
                <a:uFillTx/>
                <a:latin typeface="Aptos" panose="020B0004020202020204" pitchFamily="34" charset="0"/>
                <a:sym typeface="Arial"/>
              </a:rPr>
              <a:t> </a:t>
            </a:r>
            <a:r>
              <a:rPr kumimoji="0" lang="en-US" b="1" i="0" u="none" strike="noStrike" kern="0" cap="none" spc="0" normalizeH="0" baseline="0" noProof="0" dirty="0" err="1">
                <a:ln>
                  <a:noFill/>
                </a:ln>
                <a:solidFill>
                  <a:prstClr val="black"/>
                </a:solidFill>
                <a:effectLst/>
                <a:uLnTx/>
                <a:uFillTx/>
                <a:latin typeface="Aptos" panose="020B0004020202020204" pitchFamily="34" charset="0"/>
                <a:sym typeface="Arial"/>
              </a:rPr>
              <a:t>bsearch</a:t>
            </a:r>
            <a:r>
              <a:rPr kumimoji="0" lang="en-US" b="0" i="0" u="none" strike="noStrike" kern="0" cap="none" spc="0" normalizeH="0" baseline="0" noProof="0" dirty="0">
                <a:ln>
                  <a:noFill/>
                </a:ln>
                <a:solidFill>
                  <a:prstClr val="black"/>
                </a:solidFill>
                <a:effectLst/>
                <a:uLnTx/>
                <a:uFillTx/>
                <a:latin typeface="Aptos" panose="020B0004020202020204" pitchFamily="34" charset="0"/>
                <a:sym typeface="Arial"/>
              </a:rPr>
              <a:t>.</a:t>
            </a:r>
          </a:p>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b="0" i="0" u="none" strike="noStrike" kern="0" cap="none" spc="0" normalizeH="0" baseline="0" noProof="0" dirty="0" err="1">
                <a:ln>
                  <a:noFill/>
                </a:ln>
                <a:solidFill>
                  <a:prstClr val="black"/>
                </a:solidFill>
                <a:effectLst/>
                <a:uLnTx/>
                <a:uFillTx/>
                <a:latin typeface="Aptos" panose="020B0004020202020204" pitchFamily="34" charset="0"/>
                <a:sym typeface="Arial"/>
              </a:rPr>
              <a:t>Utm_content</a:t>
            </a:r>
            <a:r>
              <a:rPr kumimoji="0" lang="en-US" b="0" i="0" u="none" strike="noStrike" kern="0" cap="none" spc="0" normalizeH="0" baseline="0" noProof="0" dirty="0">
                <a:ln>
                  <a:noFill/>
                </a:ln>
                <a:solidFill>
                  <a:prstClr val="black"/>
                </a:solidFill>
                <a:effectLst/>
                <a:uLnTx/>
                <a:uFillTx/>
                <a:latin typeface="Aptos" panose="020B0004020202020204" pitchFamily="34" charset="0"/>
                <a:sym typeface="Arial"/>
              </a:rPr>
              <a:t> is only g_ad_2 and b_ad_2. </a:t>
            </a:r>
            <a:endParaRPr kumimoji="0" lang="en-IN" b="0" i="0" u="none" strike="noStrike" kern="0" cap="none" spc="0" normalizeH="0" baseline="0" noProof="0" dirty="0">
              <a:ln>
                <a:noFill/>
              </a:ln>
              <a:solidFill>
                <a:prstClr val="black"/>
              </a:solidFill>
              <a:effectLst/>
              <a:uLnTx/>
              <a:uFillTx/>
              <a:latin typeface="Aptos" panose="020B0004020202020204" pitchFamily="34" charset="0"/>
              <a:sym typeface="Arial"/>
            </a:endParaRPr>
          </a:p>
        </p:txBody>
      </p:sp>
      <p:sp>
        <p:nvSpPr>
          <p:cNvPr id="4" name="TextBox 3">
            <a:extLst>
              <a:ext uri="{FF2B5EF4-FFF2-40B4-BE49-F238E27FC236}">
                <a16:creationId xmlns:a16="http://schemas.microsoft.com/office/drawing/2014/main" id="{D5F681FC-E8D2-9139-D040-31139489A699}"/>
              </a:ext>
            </a:extLst>
          </p:cNvPr>
          <p:cNvSpPr txBox="1"/>
          <p:nvPr/>
        </p:nvSpPr>
        <p:spPr>
          <a:xfrm>
            <a:off x="436858" y="929549"/>
            <a:ext cx="2781946"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1400" b="1" i="0" u="none" strike="noStrike" kern="0" cap="none" spc="0" normalizeH="0" baseline="0" noProof="0" dirty="0">
                <a:ln>
                  <a:noFill/>
                </a:ln>
                <a:effectLst/>
                <a:uLnTx/>
                <a:uFillTx/>
                <a:latin typeface="Aptos" panose="020B0004020202020204" pitchFamily="34" charset="0"/>
                <a:sym typeface="Arial"/>
              </a:rPr>
              <a:t>1.Brand</a:t>
            </a:r>
          </a:p>
        </p:txBody>
      </p:sp>
      <p:sp>
        <p:nvSpPr>
          <p:cNvPr id="5" name="TextBox 4">
            <a:extLst>
              <a:ext uri="{FF2B5EF4-FFF2-40B4-BE49-F238E27FC236}">
                <a16:creationId xmlns:a16="http://schemas.microsoft.com/office/drawing/2014/main" id="{2696221D-D021-F326-067D-1C7C95B0E7DB}"/>
              </a:ext>
            </a:extLst>
          </p:cNvPr>
          <p:cNvSpPr txBox="1"/>
          <p:nvPr/>
        </p:nvSpPr>
        <p:spPr>
          <a:xfrm>
            <a:off x="436858" y="1813781"/>
            <a:ext cx="2781946"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1400" b="1" i="0" u="none" strike="noStrike" kern="0" cap="none" spc="0" normalizeH="0" baseline="0" noProof="0" dirty="0">
                <a:ln>
                  <a:noFill/>
                </a:ln>
                <a:solidFill>
                  <a:srgbClr val="000000"/>
                </a:solidFill>
                <a:effectLst/>
                <a:uLnTx/>
                <a:uFillTx/>
                <a:latin typeface="Aptos" panose="020B0004020202020204" pitchFamily="34" charset="0"/>
                <a:sym typeface="Arial"/>
              </a:rPr>
              <a:t>2.Nonbrand</a:t>
            </a:r>
          </a:p>
        </p:txBody>
      </p:sp>
      <p:sp>
        <p:nvSpPr>
          <p:cNvPr id="6" name="TextBox 5">
            <a:extLst>
              <a:ext uri="{FF2B5EF4-FFF2-40B4-BE49-F238E27FC236}">
                <a16:creationId xmlns:a16="http://schemas.microsoft.com/office/drawing/2014/main" id="{04592B9B-7BC5-B3FC-86B0-92A9CBFEC8E8}"/>
              </a:ext>
            </a:extLst>
          </p:cNvPr>
          <p:cNvSpPr txBox="1"/>
          <p:nvPr/>
        </p:nvSpPr>
        <p:spPr>
          <a:xfrm>
            <a:off x="436858" y="2082447"/>
            <a:ext cx="3800145" cy="523220"/>
          </a:xfrm>
          <a:prstGeom prst="rect">
            <a:avLst/>
          </a:prstGeom>
          <a:noFill/>
        </p:spPr>
        <p:txBody>
          <a:bodyPr wrap="square">
            <a:spAutoFit/>
          </a:bodyPr>
          <a:lstStyle/>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b="0" i="0" u="none" strike="noStrike" kern="0" cap="none" spc="0" normalizeH="0" baseline="0" noProof="0" dirty="0" err="1">
                <a:ln>
                  <a:noFill/>
                </a:ln>
                <a:solidFill>
                  <a:prstClr val="black"/>
                </a:solidFill>
                <a:effectLst/>
                <a:uLnTx/>
                <a:uFillTx/>
                <a:latin typeface="Aptos" panose="020B0004020202020204" pitchFamily="34" charset="0"/>
                <a:sym typeface="Arial"/>
              </a:rPr>
              <a:t>Utm_source</a:t>
            </a:r>
            <a:r>
              <a:rPr kumimoji="0" lang="en-US" b="0" i="0" u="none" strike="noStrike" kern="0" cap="none" spc="0" normalizeH="0" baseline="0" noProof="0" dirty="0">
                <a:ln>
                  <a:noFill/>
                </a:ln>
                <a:solidFill>
                  <a:prstClr val="black"/>
                </a:solidFill>
                <a:effectLst/>
                <a:uLnTx/>
                <a:uFillTx/>
                <a:latin typeface="Aptos" panose="020B0004020202020204" pitchFamily="34" charset="0"/>
                <a:sym typeface="Arial"/>
              </a:rPr>
              <a:t> is </a:t>
            </a:r>
            <a:r>
              <a:rPr kumimoji="0" lang="en-US" b="1" i="0" u="none" strike="noStrike" kern="0" cap="none" spc="0" normalizeH="0" baseline="0" noProof="0" dirty="0" err="1">
                <a:ln>
                  <a:noFill/>
                </a:ln>
                <a:solidFill>
                  <a:prstClr val="black"/>
                </a:solidFill>
                <a:effectLst/>
                <a:uLnTx/>
                <a:uFillTx/>
                <a:latin typeface="Aptos" panose="020B0004020202020204" pitchFamily="34" charset="0"/>
                <a:sym typeface="Arial"/>
              </a:rPr>
              <a:t>gsearch</a:t>
            </a:r>
            <a:r>
              <a:rPr kumimoji="0" lang="en-US" b="0" i="0" u="none" strike="noStrike" kern="0" cap="none" spc="0" normalizeH="0" baseline="0" noProof="0" dirty="0">
                <a:ln>
                  <a:noFill/>
                </a:ln>
                <a:solidFill>
                  <a:prstClr val="black"/>
                </a:solidFill>
                <a:effectLst/>
                <a:uLnTx/>
                <a:uFillTx/>
                <a:latin typeface="Aptos" panose="020B0004020202020204" pitchFamily="34" charset="0"/>
                <a:sym typeface="Arial"/>
              </a:rPr>
              <a:t> and </a:t>
            </a:r>
            <a:r>
              <a:rPr kumimoji="0" lang="en-US" b="1" i="0" u="none" strike="noStrike" kern="0" cap="none" spc="0" normalizeH="0" baseline="0" noProof="0" dirty="0" err="1">
                <a:ln>
                  <a:noFill/>
                </a:ln>
                <a:solidFill>
                  <a:prstClr val="black"/>
                </a:solidFill>
                <a:effectLst/>
                <a:uLnTx/>
                <a:uFillTx/>
                <a:latin typeface="Aptos" panose="020B0004020202020204" pitchFamily="34" charset="0"/>
                <a:sym typeface="Arial"/>
              </a:rPr>
              <a:t>bsearch</a:t>
            </a:r>
            <a:r>
              <a:rPr kumimoji="0" lang="en-US" b="0" i="0" u="none" strike="noStrike" kern="0" cap="none" spc="0" normalizeH="0" baseline="0" noProof="0" dirty="0">
                <a:ln>
                  <a:noFill/>
                </a:ln>
                <a:solidFill>
                  <a:prstClr val="black"/>
                </a:solidFill>
                <a:effectLst/>
                <a:uLnTx/>
                <a:uFillTx/>
                <a:latin typeface="Aptos" panose="020B0004020202020204" pitchFamily="34" charset="0"/>
                <a:sym typeface="Arial"/>
              </a:rPr>
              <a:t>.</a:t>
            </a:r>
          </a:p>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b="0" i="0" u="none" strike="noStrike" kern="0" cap="none" spc="0" normalizeH="0" baseline="0" noProof="0" dirty="0" err="1">
                <a:ln>
                  <a:noFill/>
                </a:ln>
                <a:solidFill>
                  <a:prstClr val="black"/>
                </a:solidFill>
                <a:effectLst/>
                <a:uLnTx/>
                <a:uFillTx/>
                <a:latin typeface="Aptos" panose="020B0004020202020204" pitchFamily="34" charset="0"/>
                <a:sym typeface="Arial"/>
              </a:rPr>
              <a:t>Utm_content</a:t>
            </a:r>
            <a:r>
              <a:rPr kumimoji="0" lang="en-US" b="0" i="0" u="none" strike="noStrike" kern="0" cap="none" spc="0" normalizeH="0" baseline="0" noProof="0" dirty="0">
                <a:ln>
                  <a:noFill/>
                </a:ln>
                <a:solidFill>
                  <a:prstClr val="black"/>
                </a:solidFill>
                <a:effectLst/>
                <a:uLnTx/>
                <a:uFillTx/>
                <a:latin typeface="Aptos" panose="020B0004020202020204" pitchFamily="34" charset="0"/>
                <a:sym typeface="Arial"/>
              </a:rPr>
              <a:t> is only g_ad_1 and b_ad_1. </a:t>
            </a:r>
            <a:endParaRPr kumimoji="0" lang="en-IN" b="0" i="0" u="none" strike="noStrike" kern="0" cap="none" spc="0" normalizeH="0" baseline="0" noProof="0" dirty="0">
              <a:ln>
                <a:noFill/>
              </a:ln>
              <a:solidFill>
                <a:prstClr val="black"/>
              </a:solidFill>
              <a:effectLst/>
              <a:uLnTx/>
              <a:uFillTx/>
              <a:latin typeface="Aptos" panose="020B0004020202020204" pitchFamily="34" charset="0"/>
              <a:sym typeface="Arial"/>
            </a:endParaRPr>
          </a:p>
        </p:txBody>
      </p:sp>
      <p:sp>
        <p:nvSpPr>
          <p:cNvPr id="7" name="TextBox 6">
            <a:extLst>
              <a:ext uri="{FF2B5EF4-FFF2-40B4-BE49-F238E27FC236}">
                <a16:creationId xmlns:a16="http://schemas.microsoft.com/office/drawing/2014/main" id="{DAD7570E-8443-B844-96B1-F17C29AFF99C}"/>
              </a:ext>
            </a:extLst>
          </p:cNvPr>
          <p:cNvSpPr txBox="1"/>
          <p:nvPr/>
        </p:nvSpPr>
        <p:spPr>
          <a:xfrm>
            <a:off x="436858" y="2683890"/>
            <a:ext cx="2781946"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1400" b="1" i="0" u="none" strike="noStrike" kern="0" cap="none" spc="0" normalizeH="0" baseline="0" noProof="0" dirty="0">
                <a:ln>
                  <a:noFill/>
                </a:ln>
                <a:solidFill>
                  <a:srgbClr val="000000"/>
                </a:solidFill>
                <a:effectLst/>
                <a:uLnTx/>
                <a:uFillTx/>
                <a:latin typeface="Aptos" panose="020B0004020202020204" pitchFamily="34" charset="0"/>
                <a:sym typeface="Arial"/>
              </a:rPr>
              <a:t>3.Desktop targeted</a:t>
            </a:r>
          </a:p>
        </p:txBody>
      </p:sp>
      <p:sp>
        <p:nvSpPr>
          <p:cNvPr id="8" name="TextBox 7">
            <a:extLst>
              <a:ext uri="{FF2B5EF4-FFF2-40B4-BE49-F238E27FC236}">
                <a16:creationId xmlns:a16="http://schemas.microsoft.com/office/drawing/2014/main" id="{90332372-53A5-C90B-3493-495DFD8EE906}"/>
              </a:ext>
            </a:extLst>
          </p:cNvPr>
          <p:cNvSpPr txBox="1"/>
          <p:nvPr/>
        </p:nvSpPr>
        <p:spPr>
          <a:xfrm>
            <a:off x="364531" y="2975978"/>
            <a:ext cx="3517512" cy="738664"/>
          </a:xfrm>
          <a:prstGeom prst="rect">
            <a:avLst/>
          </a:prstGeom>
          <a:noFill/>
        </p:spPr>
        <p:txBody>
          <a:bodyPr wrap="square">
            <a:spAutoFit/>
          </a:bodyPr>
          <a:lstStyle/>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b="0" i="0" u="none" strike="noStrike" kern="0" cap="none" spc="0" normalizeH="0" baseline="0" noProof="0" dirty="0" err="1">
                <a:ln>
                  <a:noFill/>
                </a:ln>
                <a:solidFill>
                  <a:prstClr val="black"/>
                </a:solidFill>
                <a:effectLst/>
                <a:uLnTx/>
                <a:uFillTx/>
                <a:latin typeface="Aptos" panose="020B0004020202020204" pitchFamily="34" charset="0"/>
                <a:sym typeface="Arial"/>
              </a:rPr>
              <a:t>Utm_source</a:t>
            </a:r>
            <a:r>
              <a:rPr kumimoji="0" lang="en-US" b="0" i="0" u="none" strike="noStrike" kern="0" cap="none" spc="0" normalizeH="0" baseline="0" noProof="0" dirty="0">
                <a:ln>
                  <a:noFill/>
                </a:ln>
                <a:solidFill>
                  <a:prstClr val="black"/>
                </a:solidFill>
                <a:effectLst/>
                <a:uLnTx/>
                <a:uFillTx/>
                <a:latin typeface="Aptos" panose="020B0004020202020204" pitchFamily="34" charset="0"/>
                <a:sym typeface="Arial"/>
              </a:rPr>
              <a:t> is </a:t>
            </a:r>
            <a:r>
              <a:rPr kumimoji="0" lang="en-US" b="1" i="0" u="none" strike="noStrike" kern="0" cap="none" spc="0" normalizeH="0" baseline="0" noProof="0" dirty="0" err="1">
                <a:ln>
                  <a:noFill/>
                </a:ln>
                <a:solidFill>
                  <a:prstClr val="black"/>
                </a:solidFill>
                <a:effectLst/>
                <a:uLnTx/>
                <a:uFillTx/>
                <a:latin typeface="Aptos" panose="020B0004020202020204" pitchFamily="34" charset="0"/>
                <a:sym typeface="Arial"/>
              </a:rPr>
              <a:t>socialbook</a:t>
            </a:r>
            <a:r>
              <a:rPr kumimoji="0" lang="en-US" b="0" i="0" u="none" strike="noStrike" kern="0" cap="none" spc="0" normalizeH="0" baseline="0" noProof="0" dirty="0">
                <a:ln>
                  <a:noFill/>
                </a:ln>
                <a:solidFill>
                  <a:prstClr val="black"/>
                </a:solidFill>
                <a:effectLst/>
                <a:uLnTx/>
                <a:uFillTx/>
                <a:latin typeface="Aptos" panose="020B0004020202020204" pitchFamily="34" charset="0"/>
                <a:sym typeface="Arial"/>
              </a:rPr>
              <a:t>.</a:t>
            </a:r>
          </a:p>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b="0" i="0" u="none" strike="noStrike" kern="0" cap="none" spc="0" normalizeH="0" baseline="0" noProof="0" dirty="0" err="1">
                <a:ln>
                  <a:noFill/>
                </a:ln>
                <a:solidFill>
                  <a:prstClr val="black"/>
                </a:solidFill>
                <a:effectLst/>
                <a:uLnTx/>
                <a:uFillTx/>
                <a:latin typeface="Aptos" panose="020B0004020202020204" pitchFamily="34" charset="0"/>
                <a:sym typeface="Arial"/>
              </a:rPr>
              <a:t>Utm_content</a:t>
            </a:r>
            <a:r>
              <a:rPr kumimoji="0" lang="en-US" b="0" i="0" u="none" strike="noStrike" kern="0" cap="none" spc="0" normalizeH="0" baseline="0" noProof="0" dirty="0">
                <a:ln>
                  <a:noFill/>
                </a:ln>
                <a:solidFill>
                  <a:prstClr val="black"/>
                </a:solidFill>
                <a:effectLst/>
                <a:uLnTx/>
                <a:uFillTx/>
                <a:latin typeface="Aptos" panose="020B0004020202020204" pitchFamily="34" charset="0"/>
                <a:sym typeface="Arial"/>
              </a:rPr>
              <a:t> is only social_ad_2.</a:t>
            </a:r>
          </a:p>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b="0" i="0" u="none" strike="noStrike" kern="0" cap="none" spc="0" normalizeH="0" baseline="0" noProof="0" dirty="0">
                <a:ln>
                  <a:noFill/>
                </a:ln>
                <a:solidFill>
                  <a:prstClr val="black"/>
                </a:solidFill>
                <a:effectLst/>
                <a:uLnTx/>
                <a:uFillTx/>
                <a:latin typeface="Aptos" panose="020B0004020202020204" pitchFamily="34" charset="0"/>
                <a:sym typeface="Arial"/>
              </a:rPr>
              <a:t>For desktop users only.</a:t>
            </a:r>
            <a:endParaRPr kumimoji="0" lang="en-IN" b="0" i="0" u="none" strike="noStrike" kern="0" cap="none" spc="0" normalizeH="0" baseline="0" noProof="0" dirty="0">
              <a:ln>
                <a:noFill/>
              </a:ln>
              <a:solidFill>
                <a:prstClr val="black"/>
              </a:solidFill>
              <a:effectLst/>
              <a:uLnTx/>
              <a:uFillTx/>
              <a:latin typeface="Aptos" panose="020B0004020202020204" pitchFamily="34" charset="0"/>
              <a:sym typeface="Arial"/>
            </a:endParaRPr>
          </a:p>
        </p:txBody>
      </p:sp>
      <p:sp>
        <p:nvSpPr>
          <p:cNvPr id="9" name="Title 1">
            <a:extLst>
              <a:ext uri="{FF2B5EF4-FFF2-40B4-BE49-F238E27FC236}">
                <a16:creationId xmlns:a16="http://schemas.microsoft.com/office/drawing/2014/main" id="{7CB62C2E-C32F-D094-66E5-945F3AD6D668}"/>
              </a:ext>
            </a:extLst>
          </p:cNvPr>
          <p:cNvSpPr>
            <a:spLocks noGrp="1"/>
          </p:cNvSpPr>
          <p:nvPr>
            <p:ph type="title"/>
          </p:nvPr>
        </p:nvSpPr>
        <p:spPr>
          <a:xfrm>
            <a:off x="1671579" y="509642"/>
            <a:ext cx="2210464" cy="307777"/>
          </a:xfrm>
          <a:solidFill>
            <a:srgbClr val="348E90"/>
          </a:solidFill>
          <a:ln>
            <a:solidFill>
              <a:schemeClr val="tx1"/>
            </a:solidFill>
          </a:ln>
          <a:effectLst>
            <a:outerShdw blurRad="50800" dist="38100" dir="8100000" algn="tr" rotWithShape="0">
              <a:prstClr val="black">
                <a:alpha val="40000"/>
              </a:prstClr>
            </a:outerShdw>
          </a:effectLst>
        </p:spPr>
        <p:txBody>
          <a:bodyPr>
            <a:noAutofit/>
          </a:bodyPr>
          <a:lstStyle/>
          <a:p>
            <a:r>
              <a:rPr lang="en-IN" sz="1800" dirty="0" err="1">
                <a:solidFill>
                  <a:schemeClr val="bg1"/>
                </a:solidFill>
                <a:latin typeface="Aptos" panose="020B0004020202020204" pitchFamily="34" charset="0"/>
              </a:rPr>
              <a:t>Utm_campaign</a:t>
            </a:r>
            <a:endParaRPr lang="en-IN" sz="1800" dirty="0">
              <a:solidFill>
                <a:schemeClr val="bg1"/>
              </a:solidFill>
              <a:latin typeface="Aptos" panose="020B0004020202020204" pitchFamily="34" charset="0"/>
            </a:endParaRPr>
          </a:p>
        </p:txBody>
      </p:sp>
      <p:sp>
        <p:nvSpPr>
          <p:cNvPr id="10" name="TextBox 9">
            <a:extLst>
              <a:ext uri="{FF2B5EF4-FFF2-40B4-BE49-F238E27FC236}">
                <a16:creationId xmlns:a16="http://schemas.microsoft.com/office/drawing/2014/main" id="{BC4D64A9-07C8-CDD2-BEC7-C850470D1B12}"/>
              </a:ext>
            </a:extLst>
          </p:cNvPr>
          <p:cNvSpPr txBox="1"/>
          <p:nvPr/>
        </p:nvSpPr>
        <p:spPr>
          <a:xfrm>
            <a:off x="436858" y="3743708"/>
            <a:ext cx="2781946"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1400" b="1" i="0" u="none" strike="noStrike" kern="0" cap="none" spc="0" normalizeH="0" baseline="0" noProof="0" dirty="0">
                <a:ln>
                  <a:noFill/>
                </a:ln>
                <a:solidFill>
                  <a:srgbClr val="000000"/>
                </a:solidFill>
                <a:effectLst/>
                <a:uLnTx/>
                <a:uFillTx/>
                <a:latin typeface="Aptos" panose="020B0004020202020204" pitchFamily="34" charset="0"/>
                <a:sym typeface="Arial"/>
              </a:rPr>
              <a:t>4.Pilot</a:t>
            </a:r>
          </a:p>
        </p:txBody>
      </p:sp>
      <p:sp>
        <p:nvSpPr>
          <p:cNvPr id="11" name="TextBox 10">
            <a:extLst>
              <a:ext uri="{FF2B5EF4-FFF2-40B4-BE49-F238E27FC236}">
                <a16:creationId xmlns:a16="http://schemas.microsoft.com/office/drawing/2014/main" id="{81891F1C-7F54-5BE0-D8B0-BF0D01E37790}"/>
              </a:ext>
            </a:extLst>
          </p:cNvPr>
          <p:cNvSpPr txBox="1"/>
          <p:nvPr/>
        </p:nvSpPr>
        <p:spPr>
          <a:xfrm>
            <a:off x="364531" y="4020107"/>
            <a:ext cx="3800145" cy="738664"/>
          </a:xfrm>
          <a:prstGeom prst="rect">
            <a:avLst/>
          </a:prstGeom>
          <a:noFill/>
        </p:spPr>
        <p:txBody>
          <a:bodyPr wrap="square">
            <a:spAutoFit/>
          </a:bodyPr>
          <a:lstStyle/>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b="0" i="0" u="none" strike="noStrike" kern="0" cap="none" spc="0" normalizeH="0" baseline="0" noProof="0" dirty="0" err="1">
                <a:ln>
                  <a:noFill/>
                </a:ln>
                <a:solidFill>
                  <a:prstClr val="black"/>
                </a:solidFill>
                <a:effectLst/>
                <a:uLnTx/>
                <a:uFillTx/>
                <a:latin typeface="Aptos" panose="020B0004020202020204" pitchFamily="34" charset="0"/>
                <a:sym typeface="Arial"/>
              </a:rPr>
              <a:t>Utm_source</a:t>
            </a:r>
            <a:r>
              <a:rPr kumimoji="0" lang="en-US" b="0" i="0" u="none" strike="noStrike" kern="0" cap="none" spc="0" normalizeH="0" baseline="0" noProof="0" dirty="0">
                <a:ln>
                  <a:noFill/>
                </a:ln>
                <a:solidFill>
                  <a:prstClr val="black"/>
                </a:solidFill>
                <a:effectLst/>
                <a:uLnTx/>
                <a:uFillTx/>
                <a:latin typeface="Aptos" panose="020B0004020202020204" pitchFamily="34" charset="0"/>
                <a:sym typeface="Arial"/>
              </a:rPr>
              <a:t> is </a:t>
            </a:r>
            <a:r>
              <a:rPr kumimoji="0" lang="en-US" b="1" i="0" u="none" strike="noStrike" kern="0" cap="none" spc="0" normalizeH="0" baseline="0" noProof="0" dirty="0" err="1">
                <a:ln>
                  <a:noFill/>
                </a:ln>
                <a:solidFill>
                  <a:prstClr val="black"/>
                </a:solidFill>
                <a:effectLst/>
                <a:uLnTx/>
                <a:uFillTx/>
                <a:latin typeface="Aptos" panose="020B0004020202020204" pitchFamily="34" charset="0"/>
                <a:sym typeface="Arial"/>
              </a:rPr>
              <a:t>socialbook</a:t>
            </a:r>
            <a:r>
              <a:rPr kumimoji="0" lang="en-US" b="0" i="0" u="none" strike="noStrike" kern="0" cap="none" spc="0" normalizeH="0" baseline="0" noProof="0" dirty="0">
                <a:ln>
                  <a:noFill/>
                </a:ln>
                <a:solidFill>
                  <a:prstClr val="black"/>
                </a:solidFill>
                <a:effectLst/>
                <a:uLnTx/>
                <a:uFillTx/>
                <a:latin typeface="Aptos" panose="020B0004020202020204" pitchFamily="34" charset="0"/>
                <a:sym typeface="Arial"/>
              </a:rPr>
              <a:t>.</a:t>
            </a:r>
          </a:p>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b="0" i="0" u="none" strike="noStrike" kern="0" cap="none" spc="0" normalizeH="0" baseline="0" noProof="0" dirty="0" err="1">
                <a:ln>
                  <a:noFill/>
                </a:ln>
                <a:solidFill>
                  <a:prstClr val="black"/>
                </a:solidFill>
                <a:effectLst/>
                <a:uLnTx/>
                <a:uFillTx/>
                <a:latin typeface="Aptos" panose="020B0004020202020204" pitchFamily="34" charset="0"/>
                <a:sym typeface="Arial"/>
              </a:rPr>
              <a:t>Utm_content</a:t>
            </a:r>
            <a:r>
              <a:rPr kumimoji="0" lang="en-US" b="0" i="0" u="none" strike="noStrike" kern="0" cap="none" spc="0" normalizeH="0" baseline="0" noProof="0" dirty="0">
                <a:ln>
                  <a:noFill/>
                </a:ln>
                <a:solidFill>
                  <a:prstClr val="black"/>
                </a:solidFill>
                <a:effectLst/>
                <a:uLnTx/>
                <a:uFillTx/>
                <a:latin typeface="Aptos" panose="020B0004020202020204" pitchFamily="34" charset="0"/>
                <a:sym typeface="Arial"/>
              </a:rPr>
              <a:t> is only social_ad_1.</a:t>
            </a:r>
          </a:p>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b="0" i="0" u="none" strike="noStrike" kern="0" cap="none" spc="0" normalizeH="0" baseline="0" noProof="0" dirty="0">
                <a:ln>
                  <a:noFill/>
                </a:ln>
                <a:solidFill>
                  <a:prstClr val="black"/>
                </a:solidFill>
                <a:effectLst/>
                <a:uLnTx/>
                <a:uFillTx/>
                <a:latin typeface="Aptos" panose="020B0004020202020204" pitchFamily="34" charset="0"/>
                <a:sym typeface="Arial"/>
              </a:rPr>
              <a:t>For both mobile and desktop users.</a:t>
            </a:r>
            <a:endParaRPr kumimoji="0" lang="en-IN" b="0" i="0" u="none" strike="noStrike" kern="0" cap="none" spc="0" normalizeH="0" baseline="0" noProof="0" dirty="0">
              <a:ln>
                <a:noFill/>
              </a:ln>
              <a:solidFill>
                <a:prstClr val="black"/>
              </a:solidFill>
              <a:effectLst/>
              <a:uLnTx/>
              <a:uFillTx/>
              <a:latin typeface="Aptos" panose="020B0004020202020204" pitchFamily="34" charset="0"/>
              <a:sym typeface="Arial"/>
            </a:endParaRPr>
          </a:p>
        </p:txBody>
      </p:sp>
      <p:sp>
        <p:nvSpPr>
          <p:cNvPr id="2" name="TextBox 1">
            <a:extLst>
              <a:ext uri="{FF2B5EF4-FFF2-40B4-BE49-F238E27FC236}">
                <a16:creationId xmlns:a16="http://schemas.microsoft.com/office/drawing/2014/main" id="{86B33056-A93C-2BA5-AE46-D8B6F212280E}"/>
              </a:ext>
            </a:extLst>
          </p:cNvPr>
          <p:cNvSpPr txBox="1"/>
          <p:nvPr/>
        </p:nvSpPr>
        <p:spPr>
          <a:xfrm>
            <a:off x="4722611" y="1477952"/>
            <a:ext cx="3984531" cy="738664"/>
          </a:xfrm>
          <a:prstGeom prst="rect">
            <a:avLst/>
          </a:prstGeom>
          <a:noFill/>
        </p:spPr>
        <p:txBody>
          <a:bodyPr wrap="square">
            <a:spAutoFit/>
          </a:bodyPr>
          <a:lstStyle/>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b="0" i="0" u="none" strike="noStrike" kern="0" cap="none" spc="0" normalizeH="0" baseline="0" noProof="0" dirty="0" err="1">
                <a:ln>
                  <a:noFill/>
                </a:ln>
                <a:solidFill>
                  <a:prstClr val="black"/>
                </a:solidFill>
                <a:effectLst/>
                <a:uLnTx/>
                <a:uFillTx/>
                <a:latin typeface="Aptos" panose="020B0004020202020204" pitchFamily="34" charset="0"/>
                <a:sym typeface="Arial"/>
              </a:rPr>
              <a:t>Utm_campaign</a:t>
            </a:r>
            <a:r>
              <a:rPr kumimoji="0" lang="en-US" b="0" i="0" u="none" strike="noStrike" kern="0" cap="none" spc="0" normalizeH="0" baseline="0" noProof="0" dirty="0">
                <a:ln>
                  <a:noFill/>
                </a:ln>
                <a:solidFill>
                  <a:prstClr val="black"/>
                </a:solidFill>
                <a:effectLst/>
                <a:uLnTx/>
                <a:uFillTx/>
                <a:latin typeface="Aptos" panose="020B0004020202020204" pitchFamily="34" charset="0"/>
                <a:sym typeface="Arial"/>
              </a:rPr>
              <a:t> is </a:t>
            </a:r>
            <a:r>
              <a:rPr kumimoji="0" lang="en-US" b="1" i="0" u="none" strike="noStrike" kern="0" cap="none" spc="0" normalizeH="0" baseline="0" noProof="0" dirty="0">
                <a:ln>
                  <a:noFill/>
                </a:ln>
                <a:solidFill>
                  <a:prstClr val="black"/>
                </a:solidFill>
                <a:effectLst/>
                <a:uLnTx/>
                <a:uFillTx/>
                <a:latin typeface="Aptos" panose="020B0004020202020204" pitchFamily="34" charset="0"/>
                <a:sym typeface="Arial"/>
              </a:rPr>
              <a:t>brand</a:t>
            </a:r>
            <a:r>
              <a:rPr kumimoji="0" lang="en-US" b="0" i="0" u="none" strike="noStrike" kern="0" cap="none" spc="0" normalizeH="0" baseline="0" noProof="0" dirty="0">
                <a:ln>
                  <a:noFill/>
                </a:ln>
                <a:solidFill>
                  <a:prstClr val="black"/>
                </a:solidFill>
                <a:effectLst/>
                <a:uLnTx/>
                <a:uFillTx/>
                <a:latin typeface="Aptos" panose="020B0004020202020204" pitchFamily="34" charset="0"/>
                <a:sym typeface="Arial"/>
              </a:rPr>
              <a:t> and </a:t>
            </a:r>
            <a:r>
              <a:rPr kumimoji="0" lang="en-US" b="1" i="0" u="none" strike="noStrike" kern="0" cap="none" spc="0" normalizeH="0" baseline="0" noProof="0" dirty="0">
                <a:ln>
                  <a:noFill/>
                </a:ln>
                <a:solidFill>
                  <a:prstClr val="black"/>
                </a:solidFill>
                <a:effectLst/>
                <a:uLnTx/>
                <a:uFillTx/>
                <a:latin typeface="Aptos" panose="020B0004020202020204" pitchFamily="34" charset="0"/>
                <a:sym typeface="Arial"/>
              </a:rPr>
              <a:t>nonbrand</a:t>
            </a:r>
            <a:r>
              <a:rPr kumimoji="0" lang="en-US" b="0" i="0" u="none" strike="noStrike" kern="0" cap="none" spc="0" normalizeH="0" baseline="0" noProof="0" dirty="0">
                <a:ln>
                  <a:noFill/>
                </a:ln>
                <a:solidFill>
                  <a:prstClr val="black"/>
                </a:solidFill>
                <a:effectLst/>
                <a:uLnTx/>
                <a:uFillTx/>
                <a:latin typeface="Aptos" panose="020B0004020202020204" pitchFamily="34" charset="0"/>
                <a:sym typeface="Arial"/>
              </a:rPr>
              <a:t>.</a:t>
            </a:r>
          </a:p>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b="0" i="0" u="none" strike="noStrike" kern="0" cap="none" spc="0" normalizeH="0" baseline="0" noProof="0" dirty="0" err="1">
                <a:ln>
                  <a:noFill/>
                </a:ln>
                <a:solidFill>
                  <a:prstClr val="black"/>
                </a:solidFill>
                <a:effectLst/>
                <a:uLnTx/>
                <a:uFillTx/>
                <a:latin typeface="Aptos" panose="020B0004020202020204" pitchFamily="34" charset="0"/>
                <a:sym typeface="Arial"/>
              </a:rPr>
              <a:t>Utm_content</a:t>
            </a:r>
            <a:r>
              <a:rPr kumimoji="0" lang="en-US" b="0" i="0" u="none" strike="noStrike" kern="0" cap="none" spc="0" normalizeH="0" baseline="0" noProof="0" dirty="0">
                <a:ln>
                  <a:noFill/>
                </a:ln>
                <a:solidFill>
                  <a:prstClr val="black"/>
                </a:solidFill>
                <a:effectLst/>
                <a:uLnTx/>
                <a:uFillTx/>
                <a:latin typeface="Aptos" panose="020B0004020202020204" pitchFamily="34" charset="0"/>
                <a:sym typeface="Arial"/>
              </a:rPr>
              <a:t> is only g_ad_1 and g_ad_2.</a:t>
            </a:r>
          </a:p>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b="0" i="0" u="none" strike="noStrike" kern="0" cap="none" spc="0" normalizeH="0" baseline="0" noProof="0" dirty="0">
                <a:ln>
                  <a:noFill/>
                </a:ln>
                <a:solidFill>
                  <a:prstClr val="black"/>
                </a:solidFill>
                <a:effectLst/>
                <a:uLnTx/>
                <a:uFillTx/>
                <a:latin typeface="Aptos" panose="020B0004020202020204" pitchFamily="34" charset="0"/>
                <a:sym typeface="Arial"/>
              </a:rPr>
              <a:t>For both mobile and desktop users. </a:t>
            </a:r>
            <a:endParaRPr kumimoji="0" lang="en-IN" b="0" i="0" u="none" strike="noStrike" kern="0" cap="none" spc="0" normalizeH="0" baseline="0" noProof="0" dirty="0">
              <a:ln>
                <a:noFill/>
              </a:ln>
              <a:solidFill>
                <a:prstClr val="black"/>
              </a:solidFill>
              <a:effectLst/>
              <a:uLnTx/>
              <a:uFillTx/>
              <a:latin typeface="Aptos" panose="020B0004020202020204" pitchFamily="34" charset="0"/>
              <a:sym typeface="Arial"/>
            </a:endParaRPr>
          </a:p>
        </p:txBody>
      </p:sp>
      <p:sp>
        <p:nvSpPr>
          <p:cNvPr id="12" name="TextBox 11">
            <a:extLst>
              <a:ext uri="{FF2B5EF4-FFF2-40B4-BE49-F238E27FC236}">
                <a16:creationId xmlns:a16="http://schemas.microsoft.com/office/drawing/2014/main" id="{8B859E88-F089-1C2B-4E30-A480E6ADC7C8}"/>
              </a:ext>
            </a:extLst>
          </p:cNvPr>
          <p:cNvSpPr txBox="1"/>
          <p:nvPr/>
        </p:nvSpPr>
        <p:spPr>
          <a:xfrm>
            <a:off x="4724087" y="2752169"/>
            <a:ext cx="3912204" cy="738664"/>
          </a:xfrm>
          <a:prstGeom prst="rect">
            <a:avLst/>
          </a:prstGeom>
          <a:noFill/>
        </p:spPr>
        <p:txBody>
          <a:bodyPr wrap="square">
            <a:spAutoFit/>
          </a:bodyPr>
          <a:lstStyle/>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b="0" i="0" u="none" strike="noStrike" kern="0" cap="none" spc="0" normalizeH="0" baseline="0" noProof="0" dirty="0" err="1">
                <a:ln>
                  <a:noFill/>
                </a:ln>
                <a:solidFill>
                  <a:prstClr val="black"/>
                </a:solidFill>
                <a:effectLst/>
                <a:uLnTx/>
                <a:uFillTx/>
                <a:latin typeface="Aptos" panose="020B0004020202020204" pitchFamily="34" charset="0"/>
                <a:sym typeface="Arial"/>
              </a:rPr>
              <a:t>Utm_campaign</a:t>
            </a:r>
            <a:r>
              <a:rPr kumimoji="0" lang="en-US" b="0" i="0" u="none" strike="noStrike" kern="0" cap="none" spc="0" normalizeH="0" baseline="0" noProof="0" dirty="0">
                <a:ln>
                  <a:noFill/>
                </a:ln>
                <a:solidFill>
                  <a:prstClr val="black"/>
                </a:solidFill>
                <a:effectLst/>
                <a:uLnTx/>
                <a:uFillTx/>
                <a:latin typeface="Aptos" panose="020B0004020202020204" pitchFamily="34" charset="0"/>
                <a:sym typeface="Arial"/>
              </a:rPr>
              <a:t> is </a:t>
            </a:r>
            <a:r>
              <a:rPr kumimoji="0" lang="en-US" b="1" i="0" u="none" strike="noStrike" kern="0" cap="none" spc="0" normalizeH="0" baseline="0" noProof="0" dirty="0">
                <a:ln>
                  <a:noFill/>
                </a:ln>
                <a:solidFill>
                  <a:prstClr val="black"/>
                </a:solidFill>
                <a:effectLst/>
                <a:uLnTx/>
                <a:uFillTx/>
                <a:latin typeface="Aptos" panose="020B0004020202020204" pitchFamily="34" charset="0"/>
                <a:sym typeface="Arial"/>
              </a:rPr>
              <a:t>brand</a:t>
            </a:r>
            <a:r>
              <a:rPr kumimoji="0" lang="en-US" b="0" i="0" u="none" strike="noStrike" kern="0" cap="none" spc="0" normalizeH="0" baseline="0" noProof="0" dirty="0">
                <a:ln>
                  <a:noFill/>
                </a:ln>
                <a:solidFill>
                  <a:prstClr val="black"/>
                </a:solidFill>
                <a:effectLst/>
                <a:uLnTx/>
                <a:uFillTx/>
                <a:latin typeface="Aptos" panose="020B0004020202020204" pitchFamily="34" charset="0"/>
                <a:sym typeface="Arial"/>
              </a:rPr>
              <a:t> and </a:t>
            </a:r>
            <a:r>
              <a:rPr kumimoji="0" lang="en-US" b="1" i="0" u="none" strike="noStrike" kern="0" cap="none" spc="0" normalizeH="0" baseline="0" noProof="0" dirty="0">
                <a:ln>
                  <a:noFill/>
                </a:ln>
                <a:solidFill>
                  <a:prstClr val="black"/>
                </a:solidFill>
                <a:effectLst/>
                <a:uLnTx/>
                <a:uFillTx/>
                <a:latin typeface="Aptos" panose="020B0004020202020204" pitchFamily="34" charset="0"/>
                <a:sym typeface="Arial"/>
              </a:rPr>
              <a:t>nonbrand</a:t>
            </a:r>
            <a:r>
              <a:rPr kumimoji="0" lang="en-US" b="0" i="0" u="none" strike="noStrike" kern="0" cap="none" spc="0" normalizeH="0" baseline="0" noProof="0" dirty="0">
                <a:ln>
                  <a:noFill/>
                </a:ln>
                <a:solidFill>
                  <a:prstClr val="black"/>
                </a:solidFill>
                <a:effectLst/>
                <a:uLnTx/>
                <a:uFillTx/>
                <a:latin typeface="Aptos" panose="020B0004020202020204" pitchFamily="34" charset="0"/>
                <a:sym typeface="Arial"/>
              </a:rPr>
              <a:t>.</a:t>
            </a:r>
          </a:p>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b="0" i="0" u="none" strike="noStrike" kern="0" cap="none" spc="0" normalizeH="0" baseline="0" noProof="0" dirty="0" err="1">
                <a:ln>
                  <a:noFill/>
                </a:ln>
                <a:solidFill>
                  <a:prstClr val="black"/>
                </a:solidFill>
                <a:effectLst/>
                <a:uLnTx/>
                <a:uFillTx/>
                <a:latin typeface="Aptos" panose="020B0004020202020204" pitchFamily="34" charset="0"/>
                <a:sym typeface="Arial"/>
              </a:rPr>
              <a:t>Utm_content</a:t>
            </a:r>
            <a:r>
              <a:rPr kumimoji="0" lang="en-US" b="0" i="0" u="none" strike="noStrike" kern="0" cap="none" spc="0" normalizeH="0" baseline="0" noProof="0" dirty="0">
                <a:ln>
                  <a:noFill/>
                </a:ln>
                <a:solidFill>
                  <a:prstClr val="black"/>
                </a:solidFill>
                <a:effectLst/>
                <a:uLnTx/>
                <a:uFillTx/>
                <a:latin typeface="Aptos" panose="020B0004020202020204" pitchFamily="34" charset="0"/>
                <a:sym typeface="Arial"/>
              </a:rPr>
              <a:t> is only b_ad_1 and b_ad_2.</a:t>
            </a:r>
          </a:p>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b="0" i="0" u="none" strike="noStrike" kern="0" cap="none" spc="0" normalizeH="0" baseline="0" noProof="0" dirty="0">
                <a:ln>
                  <a:noFill/>
                </a:ln>
                <a:solidFill>
                  <a:prstClr val="black"/>
                </a:solidFill>
                <a:effectLst/>
                <a:uLnTx/>
                <a:uFillTx/>
                <a:latin typeface="Aptos" panose="020B0004020202020204" pitchFamily="34" charset="0"/>
                <a:sym typeface="Arial"/>
              </a:rPr>
              <a:t>For both mobile and desktop users. </a:t>
            </a:r>
            <a:endParaRPr kumimoji="0" lang="en-IN" b="0" i="0" u="none" strike="noStrike" kern="0" cap="none" spc="0" normalizeH="0" baseline="0" noProof="0" dirty="0">
              <a:ln>
                <a:noFill/>
              </a:ln>
              <a:solidFill>
                <a:prstClr val="black"/>
              </a:solidFill>
              <a:effectLst/>
              <a:uLnTx/>
              <a:uFillTx/>
              <a:latin typeface="Aptos" panose="020B0004020202020204" pitchFamily="34" charset="0"/>
              <a:sym typeface="Arial"/>
            </a:endParaRPr>
          </a:p>
        </p:txBody>
      </p:sp>
      <p:sp>
        <p:nvSpPr>
          <p:cNvPr id="17" name="TextBox 16">
            <a:extLst>
              <a:ext uri="{FF2B5EF4-FFF2-40B4-BE49-F238E27FC236}">
                <a16:creationId xmlns:a16="http://schemas.microsoft.com/office/drawing/2014/main" id="{644AF273-362E-4298-F888-DE4B8A7A9E7D}"/>
              </a:ext>
            </a:extLst>
          </p:cNvPr>
          <p:cNvSpPr txBox="1"/>
          <p:nvPr/>
        </p:nvSpPr>
        <p:spPr>
          <a:xfrm>
            <a:off x="4722611" y="3831577"/>
            <a:ext cx="4549374" cy="738664"/>
          </a:xfrm>
          <a:prstGeom prst="rect">
            <a:avLst/>
          </a:prstGeom>
          <a:noFill/>
        </p:spPr>
        <p:txBody>
          <a:bodyPr wrap="square">
            <a:spAutoFit/>
          </a:bodyPr>
          <a:lstStyle/>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b="0" i="0" u="none" strike="noStrike" kern="0" cap="none" spc="0" normalizeH="0" baseline="0" noProof="0" dirty="0" err="1">
                <a:ln>
                  <a:noFill/>
                </a:ln>
                <a:solidFill>
                  <a:prstClr val="black"/>
                </a:solidFill>
                <a:effectLst/>
                <a:uLnTx/>
                <a:uFillTx/>
                <a:latin typeface="Aptos" panose="020B0004020202020204" pitchFamily="34" charset="0"/>
                <a:sym typeface="Arial"/>
              </a:rPr>
              <a:t>Utm_campaign</a:t>
            </a:r>
            <a:r>
              <a:rPr kumimoji="0" lang="en-US" b="0" i="0" u="none" strike="noStrike" kern="0" cap="none" spc="0" normalizeH="0" baseline="0" noProof="0" dirty="0">
                <a:ln>
                  <a:noFill/>
                </a:ln>
                <a:solidFill>
                  <a:prstClr val="black"/>
                </a:solidFill>
                <a:effectLst/>
                <a:uLnTx/>
                <a:uFillTx/>
                <a:latin typeface="Aptos" panose="020B0004020202020204" pitchFamily="34" charset="0"/>
                <a:sym typeface="Arial"/>
              </a:rPr>
              <a:t> is </a:t>
            </a:r>
            <a:r>
              <a:rPr kumimoji="0" lang="en-US" b="1" i="0" u="none" strike="noStrike" kern="0" cap="none" spc="0" normalizeH="0" baseline="0" noProof="0" dirty="0" err="1">
                <a:ln>
                  <a:noFill/>
                </a:ln>
                <a:solidFill>
                  <a:prstClr val="black"/>
                </a:solidFill>
                <a:effectLst/>
                <a:uLnTx/>
                <a:uFillTx/>
                <a:latin typeface="Aptos" panose="020B0004020202020204" pitchFamily="34" charset="0"/>
                <a:sym typeface="Arial"/>
              </a:rPr>
              <a:t>desktop_targeted</a:t>
            </a:r>
            <a:r>
              <a:rPr kumimoji="0" lang="en-US" b="1" i="0" u="none" strike="noStrike" kern="0" cap="none" spc="0" normalizeH="0" baseline="0" noProof="0" dirty="0">
                <a:ln>
                  <a:noFill/>
                </a:ln>
                <a:solidFill>
                  <a:prstClr val="black"/>
                </a:solidFill>
                <a:effectLst/>
                <a:uLnTx/>
                <a:uFillTx/>
                <a:latin typeface="Aptos" panose="020B0004020202020204" pitchFamily="34" charset="0"/>
                <a:sym typeface="Arial"/>
              </a:rPr>
              <a:t> </a:t>
            </a:r>
            <a:r>
              <a:rPr kumimoji="0" lang="en-US" b="0" i="0" u="none" strike="noStrike" kern="0" cap="none" spc="0" normalizeH="0" baseline="0" noProof="0" dirty="0">
                <a:ln>
                  <a:noFill/>
                </a:ln>
                <a:solidFill>
                  <a:prstClr val="black"/>
                </a:solidFill>
                <a:effectLst/>
                <a:uLnTx/>
                <a:uFillTx/>
                <a:latin typeface="Aptos" panose="020B0004020202020204" pitchFamily="34" charset="0"/>
                <a:sym typeface="Arial"/>
              </a:rPr>
              <a:t>and </a:t>
            </a:r>
            <a:r>
              <a:rPr kumimoji="0" lang="en-US" b="1" i="0" u="none" strike="noStrike" kern="0" cap="none" spc="0" normalizeH="0" baseline="0" noProof="0" dirty="0">
                <a:ln>
                  <a:noFill/>
                </a:ln>
                <a:solidFill>
                  <a:prstClr val="black"/>
                </a:solidFill>
                <a:effectLst/>
                <a:uLnTx/>
                <a:uFillTx/>
                <a:latin typeface="Aptos" panose="020B0004020202020204" pitchFamily="34" charset="0"/>
                <a:sym typeface="Arial"/>
              </a:rPr>
              <a:t>pilot</a:t>
            </a:r>
            <a:r>
              <a:rPr kumimoji="0" lang="en-US" b="0" i="0" u="none" strike="noStrike" kern="0" cap="none" spc="0" normalizeH="0" baseline="0" noProof="0" dirty="0">
                <a:ln>
                  <a:noFill/>
                </a:ln>
                <a:solidFill>
                  <a:prstClr val="black"/>
                </a:solidFill>
                <a:effectLst/>
                <a:uLnTx/>
                <a:uFillTx/>
                <a:latin typeface="Aptos" panose="020B0004020202020204" pitchFamily="34" charset="0"/>
                <a:sym typeface="Arial"/>
              </a:rPr>
              <a:t>.</a:t>
            </a:r>
          </a:p>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b="0" i="0" u="none" strike="noStrike" kern="0" cap="none" spc="0" normalizeH="0" baseline="0" noProof="0" dirty="0" err="1">
                <a:ln>
                  <a:noFill/>
                </a:ln>
                <a:solidFill>
                  <a:prstClr val="black"/>
                </a:solidFill>
                <a:effectLst/>
                <a:uLnTx/>
                <a:uFillTx/>
                <a:latin typeface="Aptos" panose="020B0004020202020204" pitchFamily="34" charset="0"/>
                <a:sym typeface="Arial"/>
              </a:rPr>
              <a:t>Utm_content</a:t>
            </a:r>
            <a:r>
              <a:rPr kumimoji="0" lang="en-US" b="0" i="0" u="none" strike="noStrike" kern="0" cap="none" spc="0" normalizeH="0" baseline="0" noProof="0" dirty="0">
                <a:ln>
                  <a:noFill/>
                </a:ln>
                <a:solidFill>
                  <a:prstClr val="black"/>
                </a:solidFill>
                <a:effectLst/>
                <a:uLnTx/>
                <a:uFillTx/>
                <a:latin typeface="Aptos" panose="020B0004020202020204" pitchFamily="34" charset="0"/>
                <a:sym typeface="Arial"/>
              </a:rPr>
              <a:t> is only social_ad_1 and social_ad_2. </a:t>
            </a:r>
            <a:endParaRPr kumimoji="0" lang="en-IN" b="0" i="0" u="none" strike="noStrike" kern="0" cap="none" spc="0" normalizeH="0" baseline="0" noProof="0" dirty="0">
              <a:ln>
                <a:noFill/>
              </a:ln>
              <a:solidFill>
                <a:prstClr val="black"/>
              </a:solidFill>
              <a:effectLst/>
              <a:uLnTx/>
              <a:uFillTx/>
              <a:latin typeface="Aptos" panose="020B0004020202020204" pitchFamily="34" charset="0"/>
              <a:sym typeface="Arial"/>
            </a:endParaRPr>
          </a:p>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b="0" i="0" u="none" strike="noStrike" kern="0" cap="none" spc="0" normalizeH="0" baseline="0" noProof="0" dirty="0">
                <a:ln>
                  <a:noFill/>
                </a:ln>
                <a:solidFill>
                  <a:prstClr val="black"/>
                </a:solidFill>
                <a:effectLst/>
                <a:uLnTx/>
                <a:uFillTx/>
                <a:latin typeface="Aptos" panose="020B0004020202020204" pitchFamily="34" charset="0"/>
                <a:sym typeface="Arial"/>
              </a:rPr>
              <a:t>For both mobile and desktop users.</a:t>
            </a:r>
            <a:endParaRPr kumimoji="0" lang="en-IN" b="0" i="0" u="none" strike="noStrike" kern="0" cap="none" spc="0" normalizeH="0" baseline="0" noProof="0" dirty="0">
              <a:ln>
                <a:noFill/>
              </a:ln>
              <a:solidFill>
                <a:prstClr val="black"/>
              </a:solidFill>
              <a:effectLst/>
              <a:uLnTx/>
              <a:uFillTx/>
              <a:latin typeface="Aptos" panose="020B0004020202020204" pitchFamily="34" charset="0"/>
              <a:sym typeface="Arial"/>
            </a:endParaRPr>
          </a:p>
        </p:txBody>
      </p:sp>
      <p:sp>
        <p:nvSpPr>
          <p:cNvPr id="18" name="TextBox 17">
            <a:extLst>
              <a:ext uri="{FF2B5EF4-FFF2-40B4-BE49-F238E27FC236}">
                <a16:creationId xmlns:a16="http://schemas.microsoft.com/office/drawing/2014/main" id="{2F82E496-3703-74F0-DF85-E83E4D4983EB}"/>
              </a:ext>
            </a:extLst>
          </p:cNvPr>
          <p:cNvSpPr txBox="1"/>
          <p:nvPr/>
        </p:nvSpPr>
        <p:spPr>
          <a:xfrm>
            <a:off x="4816616" y="1151522"/>
            <a:ext cx="2781946"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1400" b="1" i="0" u="none" strike="noStrike" kern="0" cap="none" spc="0" normalizeH="0" baseline="0" noProof="0" dirty="0">
                <a:ln>
                  <a:noFill/>
                </a:ln>
                <a:solidFill>
                  <a:srgbClr val="000000"/>
                </a:solidFill>
                <a:effectLst/>
                <a:uLnTx/>
                <a:uFillTx/>
                <a:latin typeface="Aptos" panose="020B0004020202020204" pitchFamily="34" charset="0"/>
                <a:sym typeface="Arial"/>
              </a:rPr>
              <a:t>1.Gsearch</a:t>
            </a:r>
          </a:p>
        </p:txBody>
      </p:sp>
      <p:sp>
        <p:nvSpPr>
          <p:cNvPr id="19" name="TextBox 18">
            <a:extLst>
              <a:ext uri="{FF2B5EF4-FFF2-40B4-BE49-F238E27FC236}">
                <a16:creationId xmlns:a16="http://schemas.microsoft.com/office/drawing/2014/main" id="{A6F72437-8F22-08A0-71EC-86D24ACC52D5}"/>
              </a:ext>
            </a:extLst>
          </p:cNvPr>
          <p:cNvSpPr txBox="1"/>
          <p:nvPr/>
        </p:nvSpPr>
        <p:spPr>
          <a:xfrm>
            <a:off x="4816616" y="2320270"/>
            <a:ext cx="2781946"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1400" b="1" i="0" u="none" strike="noStrike" kern="0" cap="none" spc="0" normalizeH="0" baseline="0" noProof="0" dirty="0">
                <a:ln>
                  <a:noFill/>
                </a:ln>
                <a:solidFill>
                  <a:srgbClr val="000000"/>
                </a:solidFill>
                <a:effectLst/>
                <a:uLnTx/>
                <a:uFillTx/>
                <a:latin typeface="Aptos" panose="020B0004020202020204" pitchFamily="34" charset="0"/>
                <a:sym typeface="Arial"/>
              </a:rPr>
              <a:t>2.Bsearch</a:t>
            </a:r>
          </a:p>
        </p:txBody>
      </p:sp>
      <p:sp>
        <p:nvSpPr>
          <p:cNvPr id="20" name="TextBox 19">
            <a:extLst>
              <a:ext uri="{FF2B5EF4-FFF2-40B4-BE49-F238E27FC236}">
                <a16:creationId xmlns:a16="http://schemas.microsoft.com/office/drawing/2014/main" id="{9956327B-2224-CF69-2D06-B5AC4B9B51F5}"/>
              </a:ext>
            </a:extLst>
          </p:cNvPr>
          <p:cNvSpPr txBox="1"/>
          <p:nvPr/>
        </p:nvSpPr>
        <p:spPr>
          <a:xfrm>
            <a:off x="4816616" y="3523800"/>
            <a:ext cx="2781946"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1400" b="1" i="0" u="none" strike="noStrike" kern="0" cap="none" spc="0" normalizeH="0" baseline="0" noProof="0" dirty="0">
                <a:ln>
                  <a:noFill/>
                </a:ln>
                <a:solidFill>
                  <a:srgbClr val="000000"/>
                </a:solidFill>
                <a:effectLst/>
                <a:uLnTx/>
                <a:uFillTx/>
                <a:latin typeface="Aptos" panose="020B0004020202020204" pitchFamily="34" charset="0"/>
                <a:sym typeface="Arial"/>
              </a:rPr>
              <a:t>3.Socialbook</a:t>
            </a:r>
          </a:p>
        </p:txBody>
      </p:sp>
      <p:sp>
        <p:nvSpPr>
          <p:cNvPr id="21" name="Title 1">
            <a:extLst>
              <a:ext uri="{FF2B5EF4-FFF2-40B4-BE49-F238E27FC236}">
                <a16:creationId xmlns:a16="http://schemas.microsoft.com/office/drawing/2014/main" id="{651D3248-BE1D-93A2-A7C0-CADF27B598B8}"/>
              </a:ext>
            </a:extLst>
          </p:cNvPr>
          <p:cNvSpPr txBox="1">
            <a:spLocks/>
          </p:cNvSpPr>
          <p:nvPr/>
        </p:nvSpPr>
        <p:spPr>
          <a:xfrm>
            <a:off x="5613620" y="531732"/>
            <a:ext cx="1984941" cy="285687"/>
          </a:xfrm>
          <a:prstGeom prst="rect">
            <a:avLst/>
          </a:prstGeom>
          <a:solidFill>
            <a:srgbClr val="348E90"/>
          </a:solidFill>
          <a:ln>
            <a:solidFill>
              <a:schemeClr val="tx1"/>
            </a:solidFill>
          </a:ln>
          <a:effectLst>
            <a:outerShdw blurRad="50800" dist="38100" dir="8100000" algn="tr" rotWithShape="0">
              <a:prstClr val="black">
                <a:alpha val="40000"/>
              </a:prst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Raleway" pitchFamily="2" charset="0"/>
                <a:ea typeface="PT Sans Narrow"/>
                <a:cs typeface="PT Sans Narrow"/>
                <a:sym typeface="PT Sans Narrow"/>
              </a:defRPr>
            </a:lvl1pPr>
            <a:lvl2pPr marR="0" lvl="1" algn="ctr"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2pPr>
            <a:lvl3pPr marR="0" lvl="2" algn="ctr"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3pPr>
            <a:lvl4pPr marR="0" lvl="3" algn="ctr"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4pPr>
            <a:lvl5pPr marR="0" lvl="4" algn="ctr"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5pPr>
            <a:lvl6pPr marR="0" lvl="5" algn="ctr"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6pPr>
            <a:lvl7pPr marR="0" lvl="6" algn="ctr"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7pPr>
            <a:lvl8pPr marR="0" lvl="7" algn="ctr"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8pPr>
            <a:lvl9pPr marR="0" lvl="8" algn="ctr"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9pPr>
          </a:lstStyle>
          <a:p>
            <a:pPr marL="0" marR="0" lvl="0" indent="0" algn="ctr" defTabSz="914400" rtl="0" eaLnBrk="1" fontAlgn="auto" latinLnBrk="0" hangingPunct="1">
              <a:lnSpc>
                <a:spcPct val="100000"/>
              </a:lnSpc>
              <a:spcBef>
                <a:spcPts val="0"/>
              </a:spcBef>
              <a:spcAft>
                <a:spcPts val="0"/>
              </a:spcAft>
              <a:buClr>
                <a:srgbClr val="DDDDDD"/>
              </a:buClr>
              <a:buSzPts val="3600"/>
              <a:buFont typeface="PT Sans Narrow"/>
              <a:buNone/>
              <a:tabLst/>
              <a:defRPr/>
            </a:pPr>
            <a:r>
              <a:rPr kumimoji="0" lang="en-IN" sz="1800" b="1" i="0" u="none" strike="noStrike" kern="0" cap="none" spc="0" normalizeH="0" baseline="0" noProof="0" dirty="0" err="1">
                <a:ln>
                  <a:noFill/>
                </a:ln>
                <a:solidFill>
                  <a:schemeClr val="bg1"/>
                </a:solidFill>
                <a:effectLst/>
                <a:uLnTx/>
                <a:uFillTx/>
                <a:latin typeface="Aptos" panose="020B0004020202020204" pitchFamily="34" charset="0"/>
                <a:sym typeface="PT Sans Narrow"/>
              </a:rPr>
              <a:t>Utm_source</a:t>
            </a:r>
            <a:endParaRPr kumimoji="0" lang="en-IN" sz="1800" b="1" i="0" u="none" strike="noStrike" kern="0" cap="none" spc="0" normalizeH="0" baseline="0" noProof="0" dirty="0">
              <a:ln>
                <a:noFill/>
              </a:ln>
              <a:solidFill>
                <a:schemeClr val="bg1"/>
              </a:solidFill>
              <a:effectLst/>
              <a:uLnTx/>
              <a:uFillTx/>
              <a:latin typeface="Aptos" panose="020B0004020202020204" pitchFamily="34" charset="0"/>
              <a:sym typeface="PT Sans Narrow"/>
            </a:endParaRPr>
          </a:p>
        </p:txBody>
      </p:sp>
      <p:sp>
        <p:nvSpPr>
          <p:cNvPr id="13" name="TextBox 12">
            <a:extLst>
              <a:ext uri="{FF2B5EF4-FFF2-40B4-BE49-F238E27FC236}">
                <a16:creationId xmlns:a16="http://schemas.microsoft.com/office/drawing/2014/main" id="{87D653D3-CEDC-E3BC-45BD-A7075F9D846E}"/>
              </a:ext>
            </a:extLst>
          </p:cNvPr>
          <p:cNvSpPr txBox="1"/>
          <p:nvPr/>
        </p:nvSpPr>
        <p:spPr>
          <a:xfrm>
            <a:off x="1907344" y="15397"/>
            <a:ext cx="4996259" cy="40011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 typeface="Arial"/>
              <a:buNone/>
              <a:tabLst/>
              <a:defRPr/>
            </a:pPr>
            <a:r>
              <a:rPr lang="en-US" sz="1800" b="1" kern="1200" dirty="0">
                <a:solidFill>
                  <a:prstClr val="black"/>
                </a:solidFill>
                <a:latin typeface="Aptos "/>
                <a:ea typeface="+mn-ea"/>
              </a:rPr>
              <a:t>WEBSITE </a:t>
            </a:r>
            <a:r>
              <a:rPr lang="en-US" sz="2000" b="1" kern="1200" dirty="0">
                <a:solidFill>
                  <a:prstClr val="black"/>
                </a:solidFill>
                <a:latin typeface="Aptos "/>
                <a:ea typeface="+mn-ea"/>
              </a:rPr>
              <a:t>SESSIONS</a:t>
            </a:r>
            <a:r>
              <a:rPr lang="en-US" sz="1800" b="1" kern="1200" dirty="0">
                <a:solidFill>
                  <a:prstClr val="black"/>
                </a:solidFill>
                <a:latin typeface="Aptos "/>
                <a:ea typeface="+mn-ea"/>
              </a:rPr>
              <a:t> AUDIT-2</a:t>
            </a:r>
            <a:endParaRPr kumimoji="0" lang="en-IN" sz="1800" b="1" i="0" u="none" strike="noStrike" kern="1200" cap="none" spc="0" normalizeH="0" baseline="0" noProof="0" dirty="0">
              <a:ln>
                <a:noFill/>
              </a:ln>
              <a:solidFill>
                <a:prstClr val="black"/>
              </a:solidFill>
              <a:effectLst/>
              <a:uLnTx/>
              <a:uFillTx/>
              <a:latin typeface="Aptos "/>
              <a:ea typeface="+mn-ea"/>
              <a:sym typeface="Arial"/>
            </a:endParaRPr>
          </a:p>
        </p:txBody>
      </p:sp>
    </p:spTree>
    <p:extLst>
      <p:ext uri="{BB962C8B-B14F-4D97-AF65-F5344CB8AC3E}">
        <p14:creationId xmlns:p14="http://schemas.microsoft.com/office/powerpoint/2010/main" val="35235476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0">
              <a:srgbClr val="FFC000"/>
            </a:gs>
            <a:gs pos="74000">
              <a:schemeClr val="accent1">
                <a:lumMod val="45000"/>
                <a:lumOff val="55000"/>
              </a:schemeClr>
            </a:gs>
            <a:gs pos="83000">
              <a:schemeClr val="accent1">
                <a:lumMod val="45000"/>
                <a:lumOff val="55000"/>
              </a:schemeClr>
            </a:gs>
            <a:gs pos="100000">
              <a:schemeClr val="accent1">
                <a:lumMod val="30000"/>
                <a:lumOff val="70000"/>
              </a:schemeClr>
            </a:gs>
          </a:gsLst>
          <a:lin ang="3000000" scaled="0"/>
        </a:gradFill>
        <a:effectLst/>
      </p:bgPr>
    </p:bg>
    <p:spTree>
      <p:nvGrpSpPr>
        <p:cNvPr id="1" name=""/>
        <p:cNvGrpSpPr/>
        <p:nvPr/>
      </p:nvGrpSpPr>
      <p:grpSpPr>
        <a:xfrm>
          <a:off x="0" y="0"/>
          <a:ext cx="0" cy="0"/>
          <a:chOff x="0" y="0"/>
          <a:chExt cx="0" cy="0"/>
        </a:xfrm>
      </p:grpSpPr>
      <p:graphicFrame>
        <p:nvGraphicFramePr>
          <p:cNvPr id="11" name="Table 10">
            <a:extLst>
              <a:ext uri="{FF2B5EF4-FFF2-40B4-BE49-F238E27FC236}">
                <a16:creationId xmlns:a16="http://schemas.microsoft.com/office/drawing/2014/main" id="{BD5E05C9-62C0-D7AA-6AAA-F70A640F9173}"/>
              </a:ext>
            </a:extLst>
          </p:cNvPr>
          <p:cNvGraphicFramePr>
            <a:graphicFrameLocks noGrp="1"/>
          </p:cNvGraphicFramePr>
          <p:nvPr>
            <p:extLst>
              <p:ext uri="{D42A27DB-BD31-4B8C-83A1-F6EECF244321}">
                <p14:modId xmlns:p14="http://schemas.microsoft.com/office/powerpoint/2010/main" val="937201788"/>
              </p:ext>
            </p:extLst>
          </p:nvPr>
        </p:nvGraphicFramePr>
        <p:xfrm>
          <a:off x="104614" y="431713"/>
          <a:ext cx="8938647" cy="4267200"/>
        </p:xfrm>
        <a:graphic>
          <a:graphicData uri="http://schemas.openxmlformats.org/drawingml/2006/table">
            <a:tbl>
              <a:tblPr firstRow="1" bandRow="1">
                <a:tableStyleId>{35758FB7-9AC5-4552-8A53-C91805E547FA}</a:tableStyleId>
              </a:tblPr>
              <a:tblGrid>
                <a:gridCol w="1278647">
                  <a:extLst>
                    <a:ext uri="{9D8B030D-6E8A-4147-A177-3AD203B41FA5}">
                      <a16:colId xmlns:a16="http://schemas.microsoft.com/office/drawing/2014/main" val="3597685008"/>
                    </a:ext>
                  </a:extLst>
                </a:gridCol>
                <a:gridCol w="2822979">
                  <a:extLst>
                    <a:ext uri="{9D8B030D-6E8A-4147-A177-3AD203B41FA5}">
                      <a16:colId xmlns:a16="http://schemas.microsoft.com/office/drawing/2014/main" val="14484979"/>
                    </a:ext>
                  </a:extLst>
                </a:gridCol>
                <a:gridCol w="2544417">
                  <a:extLst>
                    <a:ext uri="{9D8B030D-6E8A-4147-A177-3AD203B41FA5}">
                      <a16:colId xmlns:a16="http://schemas.microsoft.com/office/drawing/2014/main" val="2160467456"/>
                    </a:ext>
                  </a:extLst>
                </a:gridCol>
                <a:gridCol w="2292604">
                  <a:extLst>
                    <a:ext uri="{9D8B030D-6E8A-4147-A177-3AD203B41FA5}">
                      <a16:colId xmlns:a16="http://schemas.microsoft.com/office/drawing/2014/main" val="2551254493"/>
                    </a:ext>
                  </a:extLst>
                </a:gridCol>
              </a:tblGrid>
              <a:tr h="260027">
                <a:tc>
                  <a:txBody>
                    <a:bodyPr/>
                    <a:lstStyle/>
                    <a:p>
                      <a:r>
                        <a:rPr lang="en-IN" sz="1200" b="1" dirty="0">
                          <a:latin typeface="Aptos" panose="020B0004020202020204" pitchFamily="34" charset="0"/>
                        </a:rPr>
                        <a:t>Page</a:t>
                      </a:r>
                    </a:p>
                  </a:txBody>
                  <a:tcPr>
                    <a:solidFill>
                      <a:srgbClr val="7030A0"/>
                    </a:solidFill>
                  </a:tcPr>
                </a:tc>
                <a:tc>
                  <a:txBody>
                    <a:bodyPr/>
                    <a:lstStyle/>
                    <a:p>
                      <a:r>
                        <a:rPr lang="en-IN" sz="1200" b="1" dirty="0">
                          <a:latin typeface="Aptos" panose="020B0004020202020204" pitchFamily="34" charset="0"/>
                        </a:rPr>
                        <a:t>Direct</a:t>
                      </a:r>
                    </a:p>
                  </a:txBody>
                  <a:tcPr>
                    <a:solidFill>
                      <a:srgbClr val="7030A0"/>
                    </a:solidFill>
                  </a:tcPr>
                </a:tc>
                <a:tc>
                  <a:txBody>
                    <a:bodyPr/>
                    <a:lstStyle/>
                    <a:p>
                      <a:r>
                        <a:rPr lang="en-IN" sz="1200" b="1" dirty="0">
                          <a:latin typeface="Aptos" panose="020B0004020202020204" pitchFamily="34" charset="0"/>
                        </a:rPr>
                        <a:t>Don’t Direct</a:t>
                      </a:r>
                    </a:p>
                  </a:txBody>
                  <a:tcPr>
                    <a:solidFill>
                      <a:srgbClr val="7030A0"/>
                    </a:solidFill>
                  </a:tcPr>
                </a:tc>
                <a:tc>
                  <a:txBody>
                    <a:bodyPr/>
                    <a:lstStyle/>
                    <a:p>
                      <a:r>
                        <a:rPr lang="en-IN" sz="1200" b="1" dirty="0">
                          <a:latin typeface="Aptos" panose="020B0004020202020204" pitchFamily="34" charset="0"/>
                        </a:rPr>
                        <a:t>Campaign Used</a:t>
                      </a:r>
                    </a:p>
                  </a:txBody>
                  <a:tcPr>
                    <a:solidFill>
                      <a:srgbClr val="7030A0"/>
                    </a:solidFill>
                  </a:tcPr>
                </a:tc>
                <a:extLst>
                  <a:ext uri="{0D108BD9-81ED-4DB2-BD59-A6C34878D82A}">
                    <a16:rowId xmlns:a16="http://schemas.microsoft.com/office/drawing/2014/main" val="3573459548"/>
                  </a:ext>
                </a:extLst>
              </a:tr>
              <a:tr h="231135">
                <a:tc>
                  <a:txBody>
                    <a:bodyPr/>
                    <a:lstStyle/>
                    <a:p>
                      <a:r>
                        <a:rPr lang="en-IN" sz="1000" b="1" dirty="0">
                          <a:latin typeface="Aptos" panose="020B0004020202020204" pitchFamily="34" charset="0"/>
                        </a:rPr>
                        <a:t>/home</a:t>
                      </a:r>
                    </a:p>
                  </a:txBody>
                  <a:tcPr/>
                </a:tc>
                <a:tc>
                  <a:txBody>
                    <a:bodyPr/>
                    <a:lstStyle/>
                    <a:p>
                      <a:r>
                        <a:rPr lang="en-IN" sz="1000" dirty="0">
                          <a:latin typeface="Aptos" panose="020B0004020202020204" pitchFamily="34" charset="0"/>
                        </a:rPr>
                        <a:t>g_ad_1, g_ad_2, b_ad_2</a:t>
                      </a:r>
                    </a:p>
                  </a:txBody>
                  <a:tcPr/>
                </a:tc>
                <a:tc>
                  <a:txBody>
                    <a:bodyPr/>
                    <a:lstStyle/>
                    <a:p>
                      <a:r>
                        <a:rPr lang="en-IN" sz="1000" dirty="0">
                          <a:latin typeface="Aptos" panose="020B0004020202020204" pitchFamily="34" charset="0"/>
                        </a:rPr>
                        <a:t>Social_ad_1, social_ad_2, b_ad_1</a:t>
                      </a:r>
                    </a:p>
                  </a:txBody>
                  <a:tcPr/>
                </a:tc>
                <a:tc>
                  <a:txBody>
                    <a:bodyPr/>
                    <a:lstStyle/>
                    <a:p>
                      <a:r>
                        <a:rPr lang="en-IN" sz="1000" dirty="0">
                          <a:latin typeface="Aptos" panose="020B0004020202020204" pitchFamily="34" charset="0"/>
                        </a:rPr>
                        <a:t>Brand, Nonbrand</a:t>
                      </a:r>
                    </a:p>
                  </a:txBody>
                  <a:tcPr/>
                </a:tc>
                <a:extLst>
                  <a:ext uri="{0D108BD9-81ED-4DB2-BD59-A6C34878D82A}">
                    <a16:rowId xmlns:a16="http://schemas.microsoft.com/office/drawing/2014/main" val="561140572"/>
                  </a:ext>
                </a:extLst>
              </a:tr>
              <a:tr h="375595">
                <a:tc>
                  <a:txBody>
                    <a:bodyPr/>
                    <a:lstStyle/>
                    <a:p>
                      <a:r>
                        <a:rPr lang="en-IN" sz="1000" b="1" u="none" strike="noStrike" cap="none" dirty="0">
                          <a:solidFill>
                            <a:srgbClr val="000000"/>
                          </a:solidFill>
                          <a:latin typeface="Aptos" panose="020B0004020202020204" pitchFamily="34" charset="0"/>
                          <a:sym typeface="Arial"/>
                        </a:rPr>
                        <a:t>/lander-1</a:t>
                      </a:r>
                      <a:endParaRPr lang="en-IN" sz="1000" b="1" dirty="0">
                        <a:latin typeface="Aptos" panose="020B0004020202020204" pitchFamily="34" charset="0"/>
                      </a:endParaRPr>
                    </a:p>
                  </a:txBody>
                  <a:tcPr/>
                </a:tc>
                <a:tc>
                  <a:txBody>
                    <a:bodyPr/>
                    <a:lstStyle/>
                    <a:p>
                      <a:r>
                        <a:rPr lang="en-IN" sz="1000" dirty="0">
                          <a:latin typeface="Aptos" panose="020B0004020202020204" pitchFamily="34" charset="0"/>
                        </a:rPr>
                        <a:t>b_ad_1, g_ad_1</a:t>
                      </a:r>
                    </a:p>
                  </a:txBody>
                  <a:tcPr/>
                </a:tc>
                <a:tc>
                  <a:txBody>
                    <a:bodyPr/>
                    <a:lstStyle/>
                    <a:p>
                      <a:r>
                        <a:rPr lang="en-IN" sz="1000" b="0" u="none" strike="noStrike" cap="none" dirty="0">
                          <a:solidFill>
                            <a:srgbClr val="000000"/>
                          </a:solidFill>
                          <a:latin typeface="Aptos" panose="020B0004020202020204" pitchFamily="34" charset="0"/>
                          <a:sym typeface="Arial"/>
                        </a:rPr>
                        <a:t>g_ad_2, b_ad_2, social_ad_1, social_ad_2, source(</a:t>
                      </a:r>
                      <a:r>
                        <a:rPr lang="en-IN" sz="1000" b="0" u="none" strike="noStrike" cap="none" dirty="0" err="1">
                          <a:solidFill>
                            <a:srgbClr val="000000"/>
                          </a:solidFill>
                          <a:latin typeface="Aptos" panose="020B0004020202020204" pitchFamily="34" charset="0"/>
                          <a:sym typeface="Arial"/>
                        </a:rPr>
                        <a:t>socialbook</a:t>
                      </a:r>
                      <a:r>
                        <a:rPr lang="en-IN" sz="1000" b="0" u="none" strike="noStrike" cap="none" dirty="0">
                          <a:solidFill>
                            <a:srgbClr val="000000"/>
                          </a:solidFill>
                          <a:latin typeface="Aptos" panose="020B0004020202020204" pitchFamily="34" charset="0"/>
                          <a:sym typeface="Arial"/>
                        </a:rPr>
                        <a:t>)</a:t>
                      </a:r>
                      <a:endParaRPr lang="en-IN" sz="1000" dirty="0">
                        <a:latin typeface="Aptos" panose="020B0004020202020204" pitchFamily="34" charset="0"/>
                      </a:endParaRPr>
                    </a:p>
                  </a:txBody>
                  <a:tcPr/>
                </a:tc>
                <a:tc>
                  <a:txBody>
                    <a:bodyPr/>
                    <a:lstStyle/>
                    <a:p>
                      <a:r>
                        <a:rPr lang="en-IN" sz="1000" dirty="0">
                          <a:latin typeface="Aptos" panose="020B0004020202020204" pitchFamily="34" charset="0"/>
                        </a:rPr>
                        <a:t>Nonbrand</a:t>
                      </a:r>
                    </a:p>
                  </a:txBody>
                  <a:tcPr/>
                </a:tc>
                <a:extLst>
                  <a:ext uri="{0D108BD9-81ED-4DB2-BD59-A6C34878D82A}">
                    <a16:rowId xmlns:a16="http://schemas.microsoft.com/office/drawing/2014/main" val="2533763698"/>
                  </a:ext>
                </a:extLst>
              </a:tr>
              <a:tr h="231135">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sz="1000" b="1" u="none" strike="noStrike" cap="none" dirty="0">
                          <a:solidFill>
                            <a:srgbClr val="000000"/>
                          </a:solidFill>
                          <a:latin typeface="Aptos" panose="020B0004020202020204" pitchFamily="34" charset="0"/>
                          <a:sym typeface="Arial"/>
                        </a:rPr>
                        <a:t>/lander-2</a:t>
                      </a:r>
                      <a:endParaRPr lang="en-IN" sz="1000" b="1" dirty="0">
                        <a:latin typeface="Aptos" panose="020B00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sz="1000" dirty="0">
                          <a:latin typeface="Aptos" panose="020B0004020202020204" pitchFamily="34" charset="0"/>
                        </a:rPr>
                        <a:t>b_ad_1, g_ad_1, </a:t>
                      </a:r>
                      <a:r>
                        <a:rPr lang="en-IN" sz="1000" b="0" u="none" strike="noStrike" cap="none" dirty="0">
                          <a:solidFill>
                            <a:srgbClr val="000000"/>
                          </a:solidFill>
                          <a:latin typeface="Aptos" panose="020B0004020202020204" pitchFamily="34" charset="0"/>
                          <a:sym typeface="Arial"/>
                        </a:rPr>
                        <a:t>social_ad_1, social_ad_2</a:t>
                      </a:r>
                      <a:endParaRPr lang="en-IN" sz="1000" dirty="0">
                        <a:latin typeface="Aptos" panose="020B0004020202020204" pitchFamily="34" charset="0"/>
                      </a:endParaRPr>
                    </a:p>
                  </a:txBody>
                  <a:tcPr/>
                </a:tc>
                <a:tc>
                  <a:txBody>
                    <a:bodyPr/>
                    <a:lstStyle/>
                    <a:p>
                      <a:r>
                        <a:rPr lang="en-IN" sz="1000" b="0" u="none" strike="noStrike" cap="none" dirty="0">
                          <a:solidFill>
                            <a:srgbClr val="000000"/>
                          </a:solidFill>
                          <a:latin typeface="Aptos" panose="020B0004020202020204" pitchFamily="34" charset="0"/>
                          <a:sym typeface="Arial"/>
                        </a:rPr>
                        <a:t>g_ad_2, b_ad_2</a:t>
                      </a:r>
                      <a:endParaRPr lang="en-IN" sz="1000" dirty="0">
                        <a:latin typeface="Aptos" panose="020B00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sz="1000" dirty="0">
                          <a:latin typeface="Aptos" panose="020B0004020202020204" pitchFamily="34" charset="0"/>
                        </a:rPr>
                        <a:t>Nonbrand, desktop targeted</a:t>
                      </a:r>
                    </a:p>
                  </a:txBody>
                  <a:tcPr/>
                </a:tc>
                <a:extLst>
                  <a:ext uri="{0D108BD9-81ED-4DB2-BD59-A6C34878D82A}">
                    <a16:rowId xmlns:a16="http://schemas.microsoft.com/office/drawing/2014/main" val="1618926480"/>
                  </a:ext>
                </a:extLst>
              </a:tr>
              <a:tr h="231135">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sz="1000" b="1" u="none" strike="noStrike" cap="none" dirty="0">
                          <a:solidFill>
                            <a:srgbClr val="000000"/>
                          </a:solidFill>
                          <a:latin typeface="Aptos" panose="020B0004020202020204" pitchFamily="34" charset="0"/>
                          <a:sym typeface="Arial"/>
                        </a:rPr>
                        <a:t>/lander-3</a:t>
                      </a:r>
                      <a:endParaRPr lang="en-IN" sz="1000" b="1" dirty="0">
                        <a:latin typeface="Aptos" panose="020B0004020202020204" pitchFamily="34" charset="0"/>
                      </a:endParaRPr>
                    </a:p>
                  </a:txBody>
                  <a:tcPr/>
                </a:tc>
                <a:tc>
                  <a:txBody>
                    <a:bodyPr/>
                    <a:lstStyle/>
                    <a:p>
                      <a:r>
                        <a:rPr lang="en-IN" sz="1000" dirty="0">
                          <a:latin typeface="Aptos" panose="020B0004020202020204" pitchFamily="34" charset="0"/>
                        </a:rPr>
                        <a:t>b_ad_1, g_ad_1, </a:t>
                      </a:r>
                      <a:r>
                        <a:rPr lang="en-IN" sz="1000" b="0" u="none" strike="noStrike" cap="none" dirty="0">
                          <a:solidFill>
                            <a:srgbClr val="000000"/>
                          </a:solidFill>
                          <a:latin typeface="Aptos" panose="020B0004020202020204" pitchFamily="34" charset="0"/>
                          <a:sym typeface="Arial"/>
                        </a:rPr>
                        <a:t>social_ad_1</a:t>
                      </a:r>
                      <a:endParaRPr lang="en-IN" sz="1000" dirty="0">
                        <a:latin typeface="Aptos" panose="020B00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sz="1000" b="0" u="none" strike="noStrike" cap="none" dirty="0">
                          <a:solidFill>
                            <a:srgbClr val="000000"/>
                          </a:solidFill>
                          <a:latin typeface="Aptos" panose="020B0004020202020204" pitchFamily="34" charset="0"/>
                          <a:sym typeface="Arial"/>
                        </a:rPr>
                        <a:t>g_ad_2, b_ad_2, social_ad_2</a:t>
                      </a:r>
                      <a:endParaRPr lang="en-IN" sz="1000" dirty="0">
                        <a:latin typeface="Aptos" panose="020B00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sz="1000" dirty="0">
                          <a:latin typeface="Aptos" panose="020B0004020202020204" pitchFamily="34" charset="0"/>
                        </a:rPr>
                        <a:t>Nonbrand, pilot</a:t>
                      </a:r>
                    </a:p>
                  </a:txBody>
                  <a:tcPr/>
                </a:tc>
                <a:extLst>
                  <a:ext uri="{0D108BD9-81ED-4DB2-BD59-A6C34878D82A}">
                    <a16:rowId xmlns:a16="http://schemas.microsoft.com/office/drawing/2014/main" val="225977249"/>
                  </a:ext>
                </a:extLst>
              </a:tr>
              <a:tr h="375595">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sz="1000" b="1" u="none" strike="noStrike" cap="none" dirty="0">
                          <a:solidFill>
                            <a:srgbClr val="000000"/>
                          </a:solidFill>
                          <a:latin typeface="Aptos" panose="020B0004020202020204" pitchFamily="34" charset="0"/>
                          <a:sym typeface="Arial"/>
                        </a:rPr>
                        <a:t>/lander-4</a:t>
                      </a:r>
                      <a:endParaRPr lang="en-IN" sz="1000" b="1" dirty="0">
                        <a:latin typeface="Aptos" panose="020B0004020202020204" pitchFamily="34" charset="0"/>
                      </a:endParaRPr>
                    </a:p>
                  </a:txBody>
                  <a:tcPr/>
                </a:tc>
                <a:tc>
                  <a:txBody>
                    <a:bodyPr/>
                    <a:lstStyle/>
                    <a:p>
                      <a:r>
                        <a:rPr lang="en-IN" sz="1000" dirty="0">
                          <a:latin typeface="Aptos" panose="020B0004020202020204" pitchFamily="34" charset="0"/>
                        </a:rPr>
                        <a:t>b_ad_1, g_ad_1</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sz="1000" b="0" u="none" strike="noStrike" cap="none" dirty="0">
                          <a:solidFill>
                            <a:srgbClr val="000000"/>
                          </a:solidFill>
                          <a:latin typeface="Aptos" panose="020B0004020202020204" pitchFamily="34" charset="0"/>
                          <a:sym typeface="Arial"/>
                        </a:rPr>
                        <a:t>g_ad_2, b_ad_2, social_ad_1, social_ad_2, source(</a:t>
                      </a:r>
                      <a:r>
                        <a:rPr lang="en-IN" sz="1000" b="0" u="none" strike="noStrike" cap="none" dirty="0" err="1">
                          <a:solidFill>
                            <a:srgbClr val="000000"/>
                          </a:solidFill>
                          <a:latin typeface="Aptos" panose="020B0004020202020204" pitchFamily="34" charset="0"/>
                          <a:sym typeface="Arial"/>
                        </a:rPr>
                        <a:t>socialbook</a:t>
                      </a:r>
                      <a:r>
                        <a:rPr lang="en-IN" sz="1000" b="0" u="none" strike="noStrike" cap="none" dirty="0">
                          <a:solidFill>
                            <a:srgbClr val="000000"/>
                          </a:solidFill>
                          <a:latin typeface="Aptos" panose="020B0004020202020204" pitchFamily="34" charset="0"/>
                          <a:sym typeface="Arial"/>
                        </a:rPr>
                        <a:t>)</a:t>
                      </a:r>
                      <a:endParaRPr lang="en-IN" sz="1000" dirty="0">
                        <a:latin typeface="Aptos" panose="020B00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sz="1000" dirty="0">
                          <a:latin typeface="Aptos" panose="020B0004020202020204" pitchFamily="34" charset="0"/>
                        </a:rPr>
                        <a:t>Nonbrand</a:t>
                      </a:r>
                    </a:p>
                  </a:txBody>
                  <a:tcPr/>
                </a:tc>
                <a:extLst>
                  <a:ext uri="{0D108BD9-81ED-4DB2-BD59-A6C34878D82A}">
                    <a16:rowId xmlns:a16="http://schemas.microsoft.com/office/drawing/2014/main" val="1661913797"/>
                  </a:ext>
                </a:extLst>
              </a:tr>
              <a:tr h="375595">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sz="1000" b="1" u="none" strike="noStrike" cap="none" dirty="0">
                          <a:solidFill>
                            <a:srgbClr val="000000"/>
                          </a:solidFill>
                          <a:latin typeface="Aptos" panose="020B0004020202020204" pitchFamily="34" charset="0"/>
                          <a:sym typeface="Arial"/>
                        </a:rPr>
                        <a:t>/lander-5</a:t>
                      </a:r>
                      <a:endParaRPr lang="en-IN" sz="1000" b="1" dirty="0">
                        <a:latin typeface="Aptos" panose="020B00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sz="1000" dirty="0">
                          <a:latin typeface="Aptos" panose="020B0004020202020204" pitchFamily="34" charset="0"/>
                        </a:rPr>
                        <a:t>b_ad_1, g_ad_1</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sz="1000" b="0" u="none" strike="noStrike" cap="none" dirty="0">
                          <a:solidFill>
                            <a:srgbClr val="000000"/>
                          </a:solidFill>
                          <a:latin typeface="Aptos" panose="020B0004020202020204" pitchFamily="34" charset="0"/>
                          <a:sym typeface="Arial"/>
                        </a:rPr>
                        <a:t>g_ad_2, b_ad_2, social_ad_1, social_ad_2, source(</a:t>
                      </a:r>
                      <a:r>
                        <a:rPr lang="en-IN" sz="1000" b="0" u="none" strike="noStrike" cap="none" dirty="0" err="1">
                          <a:solidFill>
                            <a:srgbClr val="000000"/>
                          </a:solidFill>
                          <a:latin typeface="Aptos" panose="020B0004020202020204" pitchFamily="34" charset="0"/>
                          <a:sym typeface="Arial"/>
                        </a:rPr>
                        <a:t>socialbook</a:t>
                      </a:r>
                      <a:r>
                        <a:rPr lang="en-IN" sz="1000" b="0" u="none" strike="noStrike" cap="none" dirty="0">
                          <a:solidFill>
                            <a:srgbClr val="000000"/>
                          </a:solidFill>
                          <a:latin typeface="Aptos" panose="020B0004020202020204" pitchFamily="34" charset="0"/>
                          <a:sym typeface="Arial"/>
                        </a:rPr>
                        <a:t>)</a:t>
                      </a:r>
                      <a:endParaRPr lang="en-IN" sz="1000" dirty="0">
                        <a:latin typeface="Aptos" panose="020B00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sz="1000" dirty="0">
                          <a:latin typeface="Aptos" panose="020B0004020202020204" pitchFamily="34" charset="0"/>
                        </a:rPr>
                        <a:t>Nonbrand</a:t>
                      </a:r>
                    </a:p>
                  </a:txBody>
                  <a:tcPr/>
                </a:tc>
                <a:extLst>
                  <a:ext uri="{0D108BD9-81ED-4DB2-BD59-A6C34878D82A}">
                    <a16:rowId xmlns:a16="http://schemas.microsoft.com/office/drawing/2014/main" val="1548264649"/>
                  </a:ext>
                </a:extLst>
              </a:tr>
              <a:tr h="231135">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sz="1000" b="1" dirty="0">
                          <a:latin typeface="Aptos" panose="020B0004020202020204" pitchFamily="34" charset="0"/>
                        </a:rPr>
                        <a:t>/billing</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sz="1000" dirty="0">
                          <a:latin typeface="Aptos" panose="020B0004020202020204" pitchFamily="34" charset="0"/>
                        </a:rPr>
                        <a:t>g_ad_1, g_ad_2, b_ad_1, b_ad_2</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sz="1000" dirty="0">
                          <a:latin typeface="Aptos" panose="020B0004020202020204" pitchFamily="34" charset="0"/>
                        </a:rPr>
                        <a:t>Social_ad_1, social_ad_2</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sz="1000" dirty="0">
                          <a:latin typeface="Aptos" panose="020B0004020202020204" pitchFamily="34" charset="0"/>
                        </a:rPr>
                        <a:t>Brand, Nonbrand</a:t>
                      </a:r>
                    </a:p>
                  </a:txBody>
                  <a:tcPr/>
                </a:tc>
                <a:extLst>
                  <a:ext uri="{0D108BD9-81ED-4DB2-BD59-A6C34878D82A}">
                    <a16:rowId xmlns:a16="http://schemas.microsoft.com/office/drawing/2014/main" val="2086435395"/>
                  </a:ext>
                </a:extLst>
              </a:tr>
              <a:tr h="231135">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sz="1000" b="1" dirty="0">
                          <a:latin typeface="Aptos" panose="020B0004020202020204" pitchFamily="34" charset="0"/>
                        </a:rPr>
                        <a:t>/billing-2</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sz="1000" dirty="0">
                          <a:latin typeface="Aptos" panose="020B0004020202020204" pitchFamily="34" charset="0"/>
                        </a:rPr>
                        <a:t>All</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sz="1000" dirty="0">
                          <a:latin typeface="Aptos" panose="020B0004020202020204" pitchFamily="34" charset="0"/>
                        </a:rPr>
                        <a:t>nil</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sz="1000" dirty="0">
                          <a:latin typeface="Aptos" panose="020B0004020202020204" pitchFamily="34" charset="0"/>
                        </a:rPr>
                        <a:t>all</a:t>
                      </a:r>
                    </a:p>
                  </a:txBody>
                  <a:tcPr/>
                </a:tc>
                <a:extLst>
                  <a:ext uri="{0D108BD9-81ED-4DB2-BD59-A6C34878D82A}">
                    <a16:rowId xmlns:a16="http://schemas.microsoft.com/office/drawing/2014/main" val="1045723625"/>
                  </a:ext>
                </a:extLst>
              </a:tr>
              <a:tr h="375595">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sz="1000" b="1" dirty="0">
                          <a:latin typeface="Aptos" panose="020B0004020202020204" pitchFamily="34" charset="0"/>
                        </a:rPr>
                        <a:t>/the-</a:t>
                      </a:r>
                      <a:r>
                        <a:rPr lang="en-IN" sz="1000" b="1" dirty="0" err="1">
                          <a:latin typeface="Aptos" panose="020B0004020202020204" pitchFamily="34" charset="0"/>
                        </a:rPr>
                        <a:t>hudson</a:t>
                      </a:r>
                      <a:r>
                        <a:rPr lang="en-IN" sz="1000" b="1" dirty="0">
                          <a:latin typeface="Aptos" panose="020B0004020202020204" pitchFamily="34" charset="0"/>
                        </a:rPr>
                        <a:t>-river-mini-bear</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sz="1000" dirty="0">
                          <a:latin typeface="Aptos" panose="020B0004020202020204" pitchFamily="34" charset="0"/>
                        </a:rPr>
                        <a:t>g_ad_1, g_ad_2, b_ad_1, b_ad_2, social_ad_2</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sz="1000" dirty="0">
                          <a:latin typeface="Aptos" panose="020B0004020202020204" pitchFamily="34" charset="0"/>
                        </a:rPr>
                        <a:t>Social_ad_1</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sz="1000" dirty="0">
                          <a:latin typeface="Aptos" panose="020B0004020202020204" pitchFamily="34" charset="0"/>
                        </a:rPr>
                        <a:t>Brand, Nonbrand, desktop targeted</a:t>
                      </a:r>
                    </a:p>
                  </a:txBody>
                  <a:tcPr/>
                </a:tc>
                <a:extLst>
                  <a:ext uri="{0D108BD9-81ED-4DB2-BD59-A6C34878D82A}">
                    <a16:rowId xmlns:a16="http://schemas.microsoft.com/office/drawing/2014/main" val="2127533115"/>
                  </a:ext>
                </a:extLst>
              </a:tr>
              <a:tr h="375595">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sz="1000" b="1" dirty="0">
                          <a:latin typeface="Aptos" panose="020B0004020202020204" pitchFamily="34" charset="0"/>
                        </a:rPr>
                        <a:t>/the-birthday-sugar-panda</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sz="1000" dirty="0">
                          <a:latin typeface="Aptos" panose="020B0004020202020204" pitchFamily="34" charset="0"/>
                        </a:rPr>
                        <a:t>all</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sz="1000" dirty="0" err="1">
                          <a:latin typeface="Aptos" panose="020B0004020202020204" pitchFamily="34" charset="0"/>
                        </a:rPr>
                        <a:t>nill</a:t>
                      </a:r>
                      <a:endParaRPr lang="en-IN" sz="1000" dirty="0">
                        <a:latin typeface="Aptos" panose="020B00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sz="1000" dirty="0">
                          <a:latin typeface="Aptos" panose="020B0004020202020204" pitchFamily="34" charset="0"/>
                        </a:rPr>
                        <a:t>all</a:t>
                      </a:r>
                    </a:p>
                  </a:txBody>
                  <a:tcPr/>
                </a:tc>
                <a:extLst>
                  <a:ext uri="{0D108BD9-81ED-4DB2-BD59-A6C34878D82A}">
                    <a16:rowId xmlns:a16="http://schemas.microsoft.com/office/drawing/2014/main" val="4095613655"/>
                  </a:ext>
                </a:extLst>
              </a:tr>
              <a:tr h="375595">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sz="1000" b="1" dirty="0">
                          <a:latin typeface="Aptos" panose="020B0004020202020204" pitchFamily="34" charset="0"/>
                        </a:rPr>
                        <a:t>/the-original-</a:t>
                      </a:r>
                      <a:r>
                        <a:rPr lang="en-IN" sz="1000" b="1" dirty="0" err="1">
                          <a:latin typeface="Aptos" panose="020B0004020202020204" pitchFamily="34" charset="0"/>
                        </a:rPr>
                        <a:t>mr</a:t>
                      </a:r>
                      <a:r>
                        <a:rPr lang="en-IN" sz="1000" b="1" dirty="0">
                          <a:latin typeface="Aptos" panose="020B0004020202020204" pitchFamily="34" charset="0"/>
                        </a:rPr>
                        <a:t>-fuzzy</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sz="1000" dirty="0">
                          <a:latin typeface="Aptos" panose="020B0004020202020204" pitchFamily="34" charset="0"/>
                        </a:rPr>
                        <a:t>all</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sz="1000" dirty="0" err="1">
                          <a:latin typeface="Aptos" panose="020B0004020202020204" pitchFamily="34" charset="0"/>
                        </a:rPr>
                        <a:t>nill</a:t>
                      </a:r>
                      <a:endParaRPr lang="en-IN" sz="1000" dirty="0">
                        <a:latin typeface="Aptos" panose="020B00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sz="1000" dirty="0">
                          <a:latin typeface="Aptos" panose="020B0004020202020204" pitchFamily="34" charset="0"/>
                        </a:rPr>
                        <a:t>all</a:t>
                      </a:r>
                    </a:p>
                  </a:txBody>
                  <a:tcPr/>
                </a:tc>
                <a:extLst>
                  <a:ext uri="{0D108BD9-81ED-4DB2-BD59-A6C34878D82A}">
                    <a16:rowId xmlns:a16="http://schemas.microsoft.com/office/drawing/2014/main" val="3020717769"/>
                  </a:ext>
                </a:extLst>
              </a:tr>
              <a:tr h="375595">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sz="1000" b="1" dirty="0">
                          <a:latin typeface="Aptos" panose="020B0004020202020204" pitchFamily="34" charset="0"/>
                        </a:rPr>
                        <a:t>/the-forever-love-bear</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sz="1000" dirty="0">
                          <a:latin typeface="Aptos" panose="020B0004020202020204" pitchFamily="34" charset="0"/>
                        </a:rPr>
                        <a:t>all</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sz="1000" dirty="0" err="1">
                          <a:latin typeface="Aptos" panose="020B0004020202020204" pitchFamily="34" charset="0"/>
                        </a:rPr>
                        <a:t>nill</a:t>
                      </a:r>
                      <a:endParaRPr lang="en-IN" sz="1000" dirty="0">
                        <a:latin typeface="Aptos" panose="020B00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sz="1000" dirty="0">
                          <a:latin typeface="Aptos" panose="020B0004020202020204" pitchFamily="34" charset="0"/>
                        </a:rPr>
                        <a:t>all</a:t>
                      </a:r>
                    </a:p>
                  </a:txBody>
                  <a:tcPr/>
                </a:tc>
                <a:extLst>
                  <a:ext uri="{0D108BD9-81ED-4DB2-BD59-A6C34878D82A}">
                    <a16:rowId xmlns:a16="http://schemas.microsoft.com/office/drawing/2014/main" val="1851832423"/>
                  </a:ext>
                </a:extLst>
              </a:tr>
            </a:tbl>
          </a:graphicData>
        </a:graphic>
      </p:graphicFrame>
      <p:sp>
        <p:nvSpPr>
          <p:cNvPr id="2" name="TextBox 1">
            <a:extLst>
              <a:ext uri="{FF2B5EF4-FFF2-40B4-BE49-F238E27FC236}">
                <a16:creationId xmlns:a16="http://schemas.microsoft.com/office/drawing/2014/main" id="{7986B0A4-887A-1E72-35D6-94DDDB891B51}"/>
              </a:ext>
            </a:extLst>
          </p:cNvPr>
          <p:cNvSpPr txBox="1"/>
          <p:nvPr/>
        </p:nvSpPr>
        <p:spPr>
          <a:xfrm>
            <a:off x="1988102" y="0"/>
            <a:ext cx="4996259" cy="40011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 typeface="Arial"/>
              <a:buNone/>
              <a:tabLst/>
              <a:defRPr/>
            </a:pPr>
            <a:r>
              <a:rPr lang="en-US" sz="2000" b="1" kern="1200" dirty="0">
                <a:solidFill>
                  <a:prstClr val="black"/>
                </a:solidFill>
                <a:latin typeface="Aptos "/>
                <a:ea typeface="+mn-ea"/>
              </a:rPr>
              <a:t>WEBSITE SESSIONS AUDIT-3</a:t>
            </a:r>
            <a:endParaRPr kumimoji="0" lang="en-IN" sz="2000" b="1" i="0" u="none" strike="noStrike" kern="1200" cap="none" spc="0" normalizeH="0" baseline="0" noProof="0" dirty="0">
              <a:ln>
                <a:noFill/>
              </a:ln>
              <a:solidFill>
                <a:prstClr val="black"/>
              </a:solidFill>
              <a:effectLst/>
              <a:uLnTx/>
              <a:uFillTx/>
              <a:latin typeface="Aptos "/>
              <a:ea typeface="+mn-ea"/>
              <a:sym typeface="Arial"/>
            </a:endParaRPr>
          </a:p>
        </p:txBody>
      </p:sp>
    </p:spTree>
    <p:extLst>
      <p:ext uri="{BB962C8B-B14F-4D97-AF65-F5344CB8AC3E}">
        <p14:creationId xmlns:p14="http://schemas.microsoft.com/office/powerpoint/2010/main" val="29415472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0">
              <a:srgbClr val="FFC000"/>
            </a:gs>
            <a:gs pos="74000">
              <a:schemeClr val="accent1">
                <a:lumMod val="45000"/>
                <a:lumOff val="55000"/>
              </a:schemeClr>
            </a:gs>
            <a:gs pos="83000">
              <a:schemeClr val="accent1">
                <a:lumMod val="45000"/>
                <a:lumOff val="55000"/>
              </a:schemeClr>
            </a:gs>
            <a:gs pos="100000">
              <a:schemeClr val="accent1">
                <a:lumMod val="30000"/>
                <a:lumOff val="70000"/>
              </a:schemeClr>
            </a:gs>
          </a:gsLst>
          <a:lin ang="3000000" scaled="0"/>
        </a:gra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A23EE64-76E8-30EE-C608-09358D5FCAC0}"/>
              </a:ext>
            </a:extLst>
          </p:cNvPr>
          <p:cNvSpPr txBox="1"/>
          <p:nvPr/>
        </p:nvSpPr>
        <p:spPr>
          <a:xfrm>
            <a:off x="395207" y="920422"/>
            <a:ext cx="8748793" cy="1661993"/>
          </a:xfrm>
          <a:prstGeom prst="rect">
            <a:avLst/>
          </a:prstGeom>
          <a:noFill/>
        </p:spPr>
        <p:txBody>
          <a:bodyPr wrap="square">
            <a:spAutoFit/>
          </a:bodyPr>
          <a:lstStyle/>
          <a:p>
            <a:pPr marR="0" lvl="0" algn="l" defTabSz="914400" rtl="0" eaLnBrk="1" fontAlgn="auto" latinLnBrk="0" hangingPunct="1">
              <a:lnSpc>
                <a:spcPct val="100000"/>
              </a:lnSpc>
              <a:spcBef>
                <a:spcPts val="0"/>
              </a:spcBef>
              <a:spcAft>
                <a:spcPts val="0"/>
              </a:spcAft>
              <a:buClr>
                <a:srgbClr val="000000"/>
              </a:buClr>
              <a:buSzTx/>
              <a:tabLst/>
              <a:defRPr/>
            </a:pPr>
            <a:r>
              <a:rPr kumimoji="0" lang="en-IN" sz="1800" b="1" i="0" u="none" strike="noStrike" kern="0" cap="none" spc="0" normalizeH="0" baseline="0" noProof="0" dirty="0">
                <a:ln>
                  <a:noFill/>
                </a:ln>
                <a:solidFill>
                  <a:prstClr val="black"/>
                </a:solidFill>
                <a:effectLst/>
                <a:uLnTx/>
                <a:uFillTx/>
                <a:latin typeface="Aptos" panose="020B0004020202020204" pitchFamily="34" charset="0"/>
                <a:sym typeface="Arial"/>
              </a:rPr>
              <a:t>   SOME KEY OBSERVATIONS</a:t>
            </a:r>
          </a:p>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lang="en-IN" dirty="0">
              <a:solidFill>
                <a:prstClr val="black"/>
              </a:solidFill>
              <a:latin typeface="Aptos" panose="020B0004020202020204" pitchFamily="34" charset="0"/>
            </a:endParaRPr>
          </a:p>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IN" b="0" i="0" u="none" strike="noStrike" kern="0" cap="none" spc="0" normalizeH="0" baseline="0" noProof="0" dirty="0">
                <a:ln>
                  <a:noFill/>
                </a:ln>
                <a:solidFill>
                  <a:prstClr val="black"/>
                </a:solidFill>
                <a:effectLst/>
                <a:uLnTx/>
                <a:uFillTx/>
                <a:latin typeface="Aptos" panose="020B0004020202020204" pitchFamily="34" charset="0"/>
                <a:sym typeface="Arial"/>
              </a:rPr>
              <a:t>/lander-3 is for </a:t>
            </a:r>
            <a:r>
              <a:rPr kumimoji="0" lang="en-IN" b="1" i="0" u="none" strike="noStrike" kern="0" cap="none" spc="0" normalizeH="0" baseline="0" noProof="0" dirty="0">
                <a:ln>
                  <a:noFill/>
                </a:ln>
                <a:solidFill>
                  <a:prstClr val="black"/>
                </a:solidFill>
                <a:effectLst/>
                <a:uLnTx/>
                <a:uFillTx/>
                <a:latin typeface="Aptos" panose="020B0004020202020204" pitchFamily="34" charset="0"/>
                <a:sym typeface="Arial"/>
              </a:rPr>
              <a:t>mobile</a:t>
            </a:r>
            <a:r>
              <a:rPr kumimoji="0" lang="en-IN" b="0" i="0" u="none" strike="noStrike" kern="0" cap="none" spc="0" normalizeH="0" baseline="0" noProof="0" dirty="0">
                <a:ln>
                  <a:noFill/>
                </a:ln>
                <a:solidFill>
                  <a:prstClr val="black"/>
                </a:solidFill>
                <a:effectLst/>
                <a:uLnTx/>
                <a:uFillTx/>
                <a:latin typeface="Aptos" panose="020B0004020202020204" pitchFamily="34" charset="0"/>
                <a:sym typeface="Arial"/>
              </a:rPr>
              <a:t> users only.</a:t>
            </a:r>
          </a:p>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IN" b="0" i="0" u="none" strike="noStrike" kern="0" cap="none" spc="0" normalizeH="0" baseline="0" noProof="0" dirty="0">
                <a:ln>
                  <a:noFill/>
                </a:ln>
                <a:solidFill>
                  <a:prstClr val="black"/>
                </a:solidFill>
                <a:effectLst/>
                <a:uLnTx/>
                <a:uFillTx/>
                <a:latin typeface="Aptos" panose="020B0004020202020204" pitchFamily="34" charset="0"/>
                <a:sym typeface="Arial"/>
              </a:rPr>
              <a:t>/lander-4 and /lander-5 are for </a:t>
            </a:r>
            <a:r>
              <a:rPr kumimoji="0" lang="en-IN" b="1" i="0" u="none" strike="noStrike" kern="0" cap="none" spc="0" normalizeH="0" baseline="0" noProof="0" dirty="0">
                <a:ln>
                  <a:noFill/>
                </a:ln>
                <a:solidFill>
                  <a:prstClr val="black"/>
                </a:solidFill>
                <a:effectLst/>
                <a:uLnTx/>
                <a:uFillTx/>
                <a:latin typeface="Aptos" panose="020B0004020202020204" pitchFamily="34" charset="0"/>
                <a:sym typeface="Arial"/>
              </a:rPr>
              <a:t>desktop</a:t>
            </a:r>
            <a:r>
              <a:rPr kumimoji="0" lang="en-IN" b="0" i="0" u="none" strike="noStrike" kern="0" cap="none" spc="0" normalizeH="0" baseline="0" noProof="0" dirty="0">
                <a:ln>
                  <a:noFill/>
                </a:ln>
                <a:solidFill>
                  <a:prstClr val="black"/>
                </a:solidFill>
                <a:effectLst/>
                <a:uLnTx/>
                <a:uFillTx/>
                <a:latin typeface="Aptos" panose="020B0004020202020204" pitchFamily="34" charset="0"/>
                <a:sym typeface="Arial"/>
              </a:rPr>
              <a:t> users only.</a:t>
            </a:r>
          </a:p>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IN" b="0" i="0" u="none" strike="noStrike" kern="0" cap="none" spc="0" normalizeH="0" baseline="0" noProof="0" dirty="0">
                <a:ln>
                  <a:noFill/>
                </a:ln>
                <a:solidFill>
                  <a:prstClr val="black"/>
                </a:solidFill>
                <a:effectLst/>
                <a:uLnTx/>
                <a:uFillTx/>
                <a:latin typeface="Aptos" panose="020B0004020202020204" pitchFamily="34" charset="0"/>
                <a:sym typeface="Arial"/>
              </a:rPr>
              <a:t>Only </a:t>
            </a:r>
            <a:r>
              <a:rPr kumimoji="0" lang="en-IN" b="1" i="0" u="none" strike="noStrike" kern="0" cap="none" spc="0" normalizeH="0" baseline="0" noProof="0" dirty="0">
                <a:ln>
                  <a:noFill/>
                </a:ln>
                <a:solidFill>
                  <a:prstClr val="black"/>
                </a:solidFill>
                <a:effectLst/>
                <a:uLnTx/>
                <a:uFillTx/>
                <a:latin typeface="Aptos" panose="020B0004020202020204" pitchFamily="34" charset="0"/>
                <a:sym typeface="Arial"/>
              </a:rPr>
              <a:t>/home </a:t>
            </a:r>
            <a:r>
              <a:rPr kumimoji="0" lang="en-IN" b="0" i="0" u="none" strike="noStrike" kern="0" cap="none" spc="0" normalizeH="0" baseline="0" noProof="0" dirty="0">
                <a:ln>
                  <a:noFill/>
                </a:ln>
                <a:solidFill>
                  <a:prstClr val="black"/>
                </a:solidFill>
                <a:effectLst/>
                <a:uLnTx/>
                <a:uFillTx/>
                <a:latin typeface="Aptos" panose="020B0004020202020204" pitchFamily="34" charset="0"/>
                <a:sym typeface="Arial"/>
              </a:rPr>
              <a:t>is a page where for some records </a:t>
            </a:r>
            <a:r>
              <a:rPr kumimoji="0" lang="en-IN" b="0" i="0" u="none" strike="noStrike" kern="0" cap="none" spc="0" normalizeH="0" baseline="0" noProof="0" dirty="0" err="1">
                <a:ln>
                  <a:noFill/>
                </a:ln>
                <a:solidFill>
                  <a:prstClr val="black"/>
                </a:solidFill>
                <a:effectLst/>
                <a:uLnTx/>
                <a:uFillTx/>
                <a:latin typeface="Aptos" panose="020B0004020202020204" pitchFamily="34" charset="0"/>
                <a:sym typeface="Arial"/>
              </a:rPr>
              <a:t>utm_source</a:t>
            </a:r>
            <a:r>
              <a:rPr kumimoji="0" lang="en-IN" b="0" i="0" u="none" strike="noStrike" kern="0" cap="none" spc="0" normalizeH="0" baseline="0" noProof="0" dirty="0">
                <a:ln>
                  <a:noFill/>
                </a:ln>
                <a:solidFill>
                  <a:prstClr val="black"/>
                </a:solidFill>
                <a:effectLst/>
                <a:uLnTx/>
                <a:uFillTx/>
                <a:latin typeface="Aptos" panose="020B0004020202020204" pitchFamily="34" charset="0"/>
                <a:sym typeface="Arial"/>
              </a:rPr>
              <a:t>, </a:t>
            </a:r>
            <a:r>
              <a:rPr kumimoji="0" lang="en-IN" b="0" i="0" u="none" strike="noStrike" kern="0" cap="none" spc="0" normalizeH="0" baseline="0" noProof="0" dirty="0" err="1">
                <a:ln>
                  <a:noFill/>
                </a:ln>
                <a:solidFill>
                  <a:prstClr val="black"/>
                </a:solidFill>
                <a:effectLst/>
                <a:uLnTx/>
                <a:uFillTx/>
                <a:latin typeface="Aptos" panose="020B0004020202020204" pitchFamily="34" charset="0"/>
                <a:sym typeface="Arial"/>
              </a:rPr>
              <a:t>utm_campaign</a:t>
            </a:r>
            <a:r>
              <a:rPr kumimoji="0" lang="en-IN" b="0" i="0" u="none" strike="noStrike" kern="0" cap="none" spc="0" normalizeH="0" baseline="0" noProof="0" dirty="0">
                <a:ln>
                  <a:noFill/>
                </a:ln>
                <a:solidFill>
                  <a:prstClr val="black"/>
                </a:solidFill>
                <a:effectLst/>
                <a:uLnTx/>
                <a:uFillTx/>
                <a:latin typeface="Aptos" panose="020B0004020202020204" pitchFamily="34" charset="0"/>
                <a:sym typeface="Arial"/>
              </a:rPr>
              <a:t>, </a:t>
            </a:r>
            <a:r>
              <a:rPr kumimoji="0" lang="en-IN" b="0" i="0" u="none" strike="noStrike" kern="0" cap="none" spc="0" normalizeH="0" baseline="0" noProof="0" dirty="0" err="1">
                <a:ln>
                  <a:noFill/>
                </a:ln>
                <a:solidFill>
                  <a:prstClr val="black"/>
                </a:solidFill>
                <a:effectLst/>
                <a:uLnTx/>
                <a:uFillTx/>
                <a:latin typeface="Aptos" panose="020B0004020202020204" pitchFamily="34" charset="0"/>
                <a:sym typeface="Arial"/>
              </a:rPr>
              <a:t>utm_content</a:t>
            </a:r>
            <a:r>
              <a:rPr kumimoji="0" lang="en-IN" b="0" i="0" u="none" strike="noStrike" kern="0" cap="none" spc="0" normalizeH="0" baseline="0" noProof="0" dirty="0">
                <a:ln>
                  <a:noFill/>
                </a:ln>
                <a:solidFill>
                  <a:prstClr val="black"/>
                </a:solidFill>
                <a:effectLst/>
                <a:uLnTx/>
                <a:uFillTx/>
                <a:latin typeface="Aptos" panose="020B0004020202020204" pitchFamily="34" charset="0"/>
                <a:sym typeface="Arial"/>
              </a:rPr>
              <a:t> and </a:t>
            </a:r>
            <a:r>
              <a:rPr kumimoji="0" lang="en-IN" b="0" i="0" u="none" strike="noStrike" kern="0" cap="none" spc="0" normalizeH="0" baseline="0" noProof="0" dirty="0" err="1">
                <a:ln>
                  <a:noFill/>
                </a:ln>
                <a:solidFill>
                  <a:prstClr val="black"/>
                </a:solidFill>
                <a:effectLst/>
                <a:uLnTx/>
                <a:uFillTx/>
                <a:latin typeface="Aptos" panose="020B0004020202020204" pitchFamily="34" charset="0"/>
                <a:sym typeface="Arial"/>
              </a:rPr>
              <a:t>http_referrer</a:t>
            </a:r>
            <a:r>
              <a:rPr kumimoji="0" lang="en-IN" b="0" i="0" u="none" strike="noStrike" kern="0" cap="none" spc="0" normalizeH="0" baseline="0" noProof="0" dirty="0">
                <a:ln>
                  <a:noFill/>
                </a:ln>
                <a:solidFill>
                  <a:prstClr val="black"/>
                </a:solidFill>
                <a:effectLst/>
                <a:uLnTx/>
                <a:uFillTx/>
                <a:latin typeface="Aptos" panose="020B0004020202020204" pitchFamily="34" charset="0"/>
                <a:sym typeface="Arial"/>
              </a:rPr>
              <a:t> is not available(</a:t>
            </a:r>
            <a:r>
              <a:rPr kumimoji="0" lang="en-IN" b="1" i="0" u="none" strike="noStrike" kern="0" cap="none" spc="0" normalizeH="0" baseline="0" noProof="0" dirty="0">
                <a:ln>
                  <a:noFill/>
                </a:ln>
                <a:solidFill>
                  <a:prstClr val="black"/>
                </a:solidFill>
                <a:effectLst/>
                <a:uLnTx/>
                <a:uFillTx/>
                <a:latin typeface="Aptos" panose="020B0004020202020204" pitchFamily="34" charset="0"/>
                <a:sym typeface="Arial"/>
              </a:rPr>
              <a:t>NULL</a:t>
            </a:r>
            <a:r>
              <a:rPr kumimoji="0" lang="en-IN" b="0" i="0" u="none" strike="noStrike" kern="0" cap="none" spc="0" normalizeH="0" baseline="0" noProof="0" dirty="0">
                <a:ln>
                  <a:noFill/>
                </a:ln>
                <a:solidFill>
                  <a:prstClr val="black"/>
                </a:solidFill>
                <a:effectLst/>
                <a:uLnTx/>
                <a:uFillTx/>
                <a:latin typeface="Aptos" panose="020B0004020202020204" pitchFamily="34" charset="0"/>
                <a:sym typeface="Arial"/>
              </a:rPr>
              <a:t>).</a:t>
            </a:r>
          </a:p>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IN" b="0" i="0" u="none" strike="noStrike" kern="0" cap="none" spc="0" normalizeH="0" baseline="0" noProof="0" dirty="0">
                <a:ln>
                  <a:noFill/>
                </a:ln>
                <a:solidFill>
                  <a:prstClr val="black"/>
                </a:solidFill>
                <a:effectLst/>
                <a:uLnTx/>
                <a:uFillTx/>
                <a:latin typeface="Aptos" panose="020B0004020202020204" pitchFamily="34" charset="0"/>
                <a:sym typeface="Arial"/>
              </a:rPr>
              <a:t>Users buying from </a:t>
            </a:r>
            <a:r>
              <a:rPr kumimoji="0" lang="en-IN" b="1" i="0" u="none" strike="noStrike" kern="0" cap="none" spc="0" normalizeH="0" baseline="0" noProof="0" dirty="0" err="1">
                <a:ln>
                  <a:noFill/>
                </a:ln>
                <a:solidFill>
                  <a:prstClr val="black"/>
                </a:solidFill>
                <a:effectLst/>
                <a:uLnTx/>
                <a:uFillTx/>
                <a:latin typeface="Aptos" panose="020B0004020202020204" pitchFamily="34" charset="0"/>
                <a:sym typeface="Arial"/>
              </a:rPr>
              <a:t>socialbook</a:t>
            </a:r>
            <a:r>
              <a:rPr kumimoji="0" lang="en-IN" b="0" i="0" u="none" strike="noStrike" kern="0" cap="none" spc="0" normalizeH="0" baseline="0" noProof="0" dirty="0">
                <a:ln>
                  <a:noFill/>
                </a:ln>
                <a:solidFill>
                  <a:prstClr val="black"/>
                </a:solidFill>
                <a:effectLst/>
                <a:uLnTx/>
                <a:uFillTx/>
                <a:latin typeface="Aptos" panose="020B0004020202020204" pitchFamily="34" charset="0"/>
                <a:sym typeface="Arial"/>
              </a:rPr>
              <a:t> are not directed to /billing page for the transactions.</a:t>
            </a:r>
          </a:p>
        </p:txBody>
      </p:sp>
      <p:sp>
        <p:nvSpPr>
          <p:cNvPr id="2" name="TextBox 1">
            <a:extLst>
              <a:ext uri="{FF2B5EF4-FFF2-40B4-BE49-F238E27FC236}">
                <a16:creationId xmlns:a16="http://schemas.microsoft.com/office/drawing/2014/main" id="{FCA22173-90AB-BD9E-7BC6-40A18C057079}"/>
              </a:ext>
            </a:extLst>
          </p:cNvPr>
          <p:cNvSpPr txBox="1"/>
          <p:nvPr/>
        </p:nvSpPr>
        <p:spPr>
          <a:xfrm>
            <a:off x="2073870" y="94185"/>
            <a:ext cx="4996259" cy="40011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 typeface="Arial"/>
              <a:buNone/>
              <a:tabLst/>
              <a:defRPr/>
            </a:pPr>
            <a:r>
              <a:rPr lang="en-US" sz="1800" b="1" kern="1200" dirty="0">
                <a:solidFill>
                  <a:prstClr val="black"/>
                </a:solidFill>
                <a:latin typeface="Aptos "/>
                <a:ea typeface="+mn-ea"/>
              </a:rPr>
              <a:t>WEBSITE </a:t>
            </a:r>
            <a:r>
              <a:rPr lang="en-US" sz="2000" b="1" kern="1200" dirty="0">
                <a:solidFill>
                  <a:prstClr val="black"/>
                </a:solidFill>
                <a:latin typeface="Aptos "/>
                <a:ea typeface="+mn-ea"/>
              </a:rPr>
              <a:t>SESSIONS</a:t>
            </a:r>
            <a:r>
              <a:rPr lang="en-US" sz="1800" b="1" kern="1200" dirty="0">
                <a:solidFill>
                  <a:prstClr val="black"/>
                </a:solidFill>
                <a:latin typeface="Aptos "/>
                <a:ea typeface="+mn-ea"/>
              </a:rPr>
              <a:t> AUDIT-4</a:t>
            </a:r>
            <a:endParaRPr kumimoji="0" lang="en-IN" sz="1800" b="1" i="0" u="none" strike="noStrike" kern="1200" cap="none" spc="0" normalizeH="0" baseline="0" noProof="0" dirty="0">
              <a:ln>
                <a:noFill/>
              </a:ln>
              <a:solidFill>
                <a:prstClr val="black"/>
              </a:solidFill>
              <a:effectLst/>
              <a:uLnTx/>
              <a:uFillTx/>
              <a:latin typeface="Aptos "/>
              <a:ea typeface="+mn-ea"/>
              <a:sym typeface="Arial"/>
            </a:endParaRPr>
          </a:p>
        </p:txBody>
      </p:sp>
    </p:spTree>
    <p:extLst>
      <p:ext uri="{BB962C8B-B14F-4D97-AF65-F5344CB8AC3E}">
        <p14:creationId xmlns:p14="http://schemas.microsoft.com/office/powerpoint/2010/main" val="33566701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a:gsLst>
            <a:gs pos="0">
              <a:srgbClr val="FFC000"/>
            </a:gs>
            <a:gs pos="74000">
              <a:schemeClr val="accent1">
                <a:lumMod val="45000"/>
                <a:lumOff val="55000"/>
              </a:schemeClr>
            </a:gs>
            <a:gs pos="83000">
              <a:schemeClr val="accent1">
                <a:lumMod val="45000"/>
                <a:lumOff val="55000"/>
              </a:schemeClr>
            </a:gs>
            <a:gs pos="100000">
              <a:schemeClr val="accent1">
                <a:lumMod val="30000"/>
                <a:lumOff val="70000"/>
              </a:schemeClr>
            </a:gs>
          </a:gsLst>
          <a:lin ang="3000000" scaled="0"/>
        </a:gradFill>
        <a:effectLst/>
      </p:bgPr>
    </p:bg>
    <p:spTree>
      <p:nvGrpSpPr>
        <p:cNvPr id="1" name="">
          <a:extLst>
            <a:ext uri="{FF2B5EF4-FFF2-40B4-BE49-F238E27FC236}">
              <a16:creationId xmlns:a16="http://schemas.microsoft.com/office/drawing/2014/main" id="{F1D65BC2-B2BD-72D3-5A0E-D349711D9C20}"/>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5D4A3829-B870-4E18-4E25-56712F8212C5}"/>
              </a:ext>
            </a:extLst>
          </p:cNvPr>
          <p:cNvSpPr txBox="1"/>
          <p:nvPr/>
        </p:nvSpPr>
        <p:spPr>
          <a:xfrm>
            <a:off x="395207" y="920422"/>
            <a:ext cx="4264803" cy="4247317"/>
          </a:xfrm>
          <a:prstGeom prst="rect">
            <a:avLst/>
          </a:prstGeom>
          <a:noFill/>
        </p:spPr>
        <p:txBody>
          <a:bodyPr wrap="square">
            <a:spAutoFit/>
          </a:bodyPr>
          <a:lstStyle/>
          <a:p>
            <a:pPr marR="0" lvl="0" algn="l" defTabSz="914400" rtl="0" eaLnBrk="1" fontAlgn="auto" latinLnBrk="0" hangingPunct="1">
              <a:lnSpc>
                <a:spcPct val="100000"/>
              </a:lnSpc>
              <a:spcBef>
                <a:spcPts val="0"/>
              </a:spcBef>
              <a:spcAft>
                <a:spcPts val="0"/>
              </a:spcAft>
              <a:buClr>
                <a:srgbClr val="000000"/>
              </a:buClr>
              <a:buSzTx/>
              <a:tabLst/>
              <a:defRPr/>
            </a:pPr>
            <a:r>
              <a:rPr kumimoji="0" lang="en-IN" sz="1800" b="1" i="0" u="none" strike="noStrike" kern="0" cap="none" spc="0" normalizeH="0" baseline="0" noProof="0" dirty="0">
                <a:ln>
                  <a:noFill/>
                </a:ln>
                <a:solidFill>
                  <a:prstClr val="black"/>
                </a:solidFill>
                <a:effectLst/>
                <a:uLnTx/>
                <a:uFillTx/>
                <a:latin typeface="Aptos" panose="020B0004020202020204" pitchFamily="34" charset="0"/>
                <a:sym typeface="Arial"/>
              </a:rPr>
              <a:t>   SOME KEY OBSERVATIONS</a:t>
            </a:r>
          </a:p>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lang="en-IN" dirty="0">
              <a:solidFill>
                <a:prstClr val="black"/>
              </a:solidFill>
              <a:latin typeface="Aptos" panose="020B0004020202020204" pitchFamily="34" charset="0"/>
            </a:endParaRPr>
          </a:p>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IN" b="0" i="0" u="none" strike="noStrike" kern="0" cap="none" spc="0" normalizeH="0" baseline="0" noProof="0" dirty="0">
                <a:ln>
                  <a:noFill/>
                </a:ln>
                <a:solidFill>
                  <a:prstClr val="black"/>
                </a:solidFill>
                <a:effectLst/>
                <a:uLnTx/>
                <a:uFillTx/>
                <a:latin typeface="Aptos" panose="020B0004020202020204" pitchFamily="34" charset="0"/>
                <a:sym typeface="Arial"/>
              </a:rPr>
              <a:t>If </a:t>
            </a:r>
            <a:r>
              <a:rPr kumimoji="0" lang="en-IN" b="0" i="0" u="none" strike="noStrike" kern="0" cap="none" spc="0" normalizeH="0" baseline="0" noProof="0" dirty="0" err="1">
                <a:ln>
                  <a:noFill/>
                </a:ln>
                <a:solidFill>
                  <a:prstClr val="black"/>
                </a:solidFill>
                <a:effectLst/>
                <a:uLnTx/>
                <a:uFillTx/>
                <a:latin typeface="Aptos" panose="020B0004020202020204" pitchFamily="34" charset="0"/>
                <a:sym typeface="Arial"/>
              </a:rPr>
              <a:t>utm_content</a:t>
            </a:r>
            <a:r>
              <a:rPr kumimoji="0" lang="en-IN" b="0" i="0" u="none" strike="noStrike" kern="0" cap="none" spc="0" normalizeH="0" baseline="0" noProof="0" dirty="0">
                <a:ln>
                  <a:noFill/>
                </a:ln>
                <a:solidFill>
                  <a:prstClr val="black"/>
                </a:solidFill>
                <a:effectLst/>
                <a:uLnTx/>
                <a:uFillTx/>
                <a:latin typeface="Aptos" panose="020B0004020202020204" pitchFamily="34" charset="0"/>
                <a:sym typeface="Arial"/>
              </a:rPr>
              <a:t> is NULL it is </a:t>
            </a:r>
            <a:r>
              <a:rPr lang="en-IN" dirty="0">
                <a:solidFill>
                  <a:prstClr val="black"/>
                </a:solidFill>
                <a:latin typeface="Aptos" panose="020B0004020202020204" pitchFamily="34" charset="0"/>
              </a:rPr>
              <a:t>“</a:t>
            </a:r>
            <a:r>
              <a:rPr lang="en-IN" b="1" dirty="0">
                <a:solidFill>
                  <a:prstClr val="black"/>
                </a:solidFill>
                <a:latin typeface="Aptos" panose="020B0004020202020204" pitchFamily="34" charset="0"/>
              </a:rPr>
              <a:t>U</a:t>
            </a:r>
            <a:r>
              <a:rPr kumimoji="0" lang="en-IN" b="1" i="0" u="none" strike="noStrike" kern="0" cap="none" spc="0" normalizeH="0" baseline="0" noProof="0" dirty="0" err="1">
                <a:ln>
                  <a:noFill/>
                </a:ln>
                <a:solidFill>
                  <a:prstClr val="black"/>
                </a:solidFill>
                <a:effectLst/>
                <a:uLnTx/>
                <a:uFillTx/>
                <a:latin typeface="Aptos" panose="020B0004020202020204" pitchFamily="34" charset="0"/>
                <a:sym typeface="Arial"/>
              </a:rPr>
              <a:t>npaid</a:t>
            </a:r>
            <a:r>
              <a:rPr kumimoji="0" lang="en-IN" b="0" i="0" u="none" strike="noStrike" kern="0" cap="none" spc="0" normalizeH="0" baseline="0" noProof="0" dirty="0">
                <a:ln>
                  <a:noFill/>
                </a:ln>
                <a:solidFill>
                  <a:prstClr val="black"/>
                </a:solidFill>
                <a:effectLst/>
                <a:uLnTx/>
                <a:uFillTx/>
                <a:latin typeface="Aptos" panose="020B0004020202020204" pitchFamily="34" charset="0"/>
                <a:sym typeface="Arial"/>
              </a:rPr>
              <a:t>” search</a:t>
            </a:r>
          </a:p>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IN" b="0" i="0" u="none" strike="noStrike" kern="0" cap="none" spc="0" normalizeH="0" baseline="0" noProof="0" dirty="0">
              <a:ln>
                <a:noFill/>
              </a:ln>
              <a:solidFill>
                <a:prstClr val="black"/>
              </a:solidFill>
              <a:effectLst/>
              <a:uLnTx/>
              <a:uFillTx/>
              <a:latin typeface="Aptos" panose="020B0004020202020204" pitchFamily="34" charset="0"/>
              <a:sym typeface="Arial"/>
            </a:endParaRPr>
          </a:p>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IN" dirty="0">
                <a:solidFill>
                  <a:prstClr val="black"/>
                </a:solidFill>
                <a:latin typeface="Aptos" panose="020B0004020202020204" pitchFamily="34" charset="0"/>
              </a:rPr>
              <a:t>If </a:t>
            </a:r>
            <a:r>
              <a:rPr lang="en-IN" dirty="0" err="1">
                <a:solidFill>
                  <a:prstClr val="black"/>
                </a:solidFill>
                <a:latin typeface="Aptos" panose="020B0004020202020204" pitchFamily="34" charset="0"/>
              </a:rPr>
              <a:t>utm_content</a:t>
            </a:r>
            <a:r>
              <a:rPr lang="en-IN" dirty="0">
                <a:solidFill>
                  <a:prstClr val="black"/>
                </a:solidFill>
                <a:latin typeface="Aptos" panose="020B0004020202020204" pitchFamily="34" charset="0"/>
              </a:rPr>
              <a:t> is NULL and </a:t>
            </a:r>
            <a:r>
              <a:rPr lang="en-IN" dirty="0" err="1">
                <a:solidFill>
                  <a:prstClr val="black"/>
                </a:solidFill>
                <a:latin typeface="Aptos" panose="020B0004020202020204" pitchFamily="34" charset="0"/>
              </a:rPr>
              <a:t>http_referrer</a:t>
            </a:r>
            <a:r>
              <a:rPr lang="en-IN" dirty="0">
                <a:solidFill>
                  <a:prstClr val="black"/>
                </a:solidFill>
                <a:latin typeface="Aptos" panose="020B0004020202020204" pitchFamily="34" charset="0"/>
              </a:rPr>
              <a:t> is also NULL, then it is “</a:t>
            </a:r>
            <a:r>
              <a:rPr lang="en-IN" b="1" dirty="0">
                <a:solidFill>
                  <a:prstClr val="black"/>
                </a:solidFill>
                <a:latin typeface="Aptos" panose="020B0004020202020204" pitchFamily="34" charset="0"/>
              </a:rPr>
              <a:t>Direct type in</a:t>
            </a:r>
            <a:r>
              <a:rPr lang="en-IN" dirty="0">
                <a:solidFill>
                  <a:prstClr val="black"/>
                </a:solidFill>
                <a:latin typeface="Aptos" panose="020B0004020202020204" pitchFamily="34" charset="0"/>
              </a:rPr>
              <a:t>”</a:t>
            </a:r>
          </a:p>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lang="en-IN" dirty="0">
              <a:solidFill>
                <a:prstClr val="black"/>
              </a:solidFill>
              <a:latin typeface="Aptos" panose="020B0004020202020204" pitchFamily="34" charset="0"/>
            </a:endParaRPr>
          </a:p>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IN" b="0" i="0" u="none" strike="noStrike" kern="0" cap="none" spc="0" normalizeH="0" baseline="0" noProof="0" dirty="0">
                <a:ln>
                  <a:noFill/>
                </a:ln>
                <a:solidFill>
                  <a:prstClr val="black"/>
                </a:solidFill>
                <a:effectLst/>
                <a:uLnTx/>
                <a:uFillTx/>
                <a:latin typeface="Aptos" panose="020B0004020202020204" pitchFamily="34" charset="0"/>
                <a:sym typeface="Arial"/>
              </a:rPr>
              <a:t>If </a:t>
            </a:r>
            <a:r>
              <a:rPr kumimoji="0" lang="en-IN" b="0" i="0" u="none" strike="noStrike" kern="0" cap="none" spc="0" normalizeH="0" baseline="0" noProof="0" dirty="0" err="1">
                <a:ln>
                  <a:noFill/>
                </a:ln>
                <a:solidFill>
                  <a:prstClr val="black"/>
                </a:solidFill>
                <a:effectLst/>
                <a:uLnTx/>
                <a:uFillTx/>
                <a:latin typeface="Aptos" panose="020B0004020202020204" pitchFamily="34" charset="0"/>
                <a:sym typeface="Arial"/>
              </a:rPr>
              <a:t>utm</a:t>
            </a:r>
            <a:r>
              <a:rPr kumimoji="0" lang="en-IN" b="0" i="0" u="none" strike="noStrike" kern="0" cap="none" spc="0" normalizeH="0" baseline="0" noProof="0" dirty="0">
                <a:ln>
                  <a:noFill/>
                </a:ln>
                <a:solidFill>
                  <a:prstClr val="black"/>
                </a:solidFill>
                <a:effectLst/>
                <a:uLnTx/>
                <a:uFillTx/>
                <a:latin typeface="Aptos" panose="020B0004020202020204" pitchFamily="34" charset="0"/>
                <a:sym typeface="Arial"/>
              </a:rPr>
              <a:t>_</a:t>
            </a:r>
            <a:r>
              <a:rPr lang="en-IN" dirty="0">
                <a:solidFill>
                  <a:prstClr val="black"/>
                </a:solidFill>
                <a:latin typeface="Aptos" panose="020B0004020202020204" pitchFamily="34" charset="0"/>
              </a:rPr>
              <a:t>content</a:t>
            </a:r>
            <a:r>
              <a:rPr kumimoji="0" lang="en-IN" b="0" i="0" u="none" strike="noStrike" kern="0" cap="none" spc="0" normalizeH="0" baseline="0" noProof="0" dirty="0">
                <a:ln>
                  <a:noFill/>
                </a:ln>
                <a:solidFill>
                  <a:prstClr val="black"/>
                </a:solidFill>
                <a:effectLst/>
                <a:uLnTx/>
                <a:uFillTx/>
                <a:latin typeface="Aptos" panose="020B0004020202020204" pitchFamily="34" charset="0"/>
                <a:sym typeface="Arial"/>
              </a:rPr>
              <a:t> is NULL and </a:t>
            </a:r>
            <a:r>
              <a:rPr kumimoji="0" lang="en-IN" b="0" i="0" u="none" strike="noStrike" kern="0" cap="none" spc="0" normalizeH="0" baseline="0" noProof="0" dirty="0" err="1">
                <a:ln>
                  <a:noFill/>
                </a:ln>
                <a:solidFill>
                  <a:prstClr val="black"/>
                </a:solidFill>
                <a:effectLst/>
                <a:uLnTx/>
                <a:uFillTx/>
                <a:latin typeface="Aptos" panose="020B0004020202020204" pitchFamily="34" charset="0"/>
                <a:sym typeface="Arial"/>
              </a:rPr>
              <a:t>http_referrer</a:t>
            </a:r>
            <a:r>
              <a:rPr kumimoji="0" lang="en-IN" b="0" i="0" u="none" strike="noStrike" kern="0" cap="none" spc="0" normalizeH="0" baseline="0" noProof="0" dirty="0">
                <a:ln>
                  <a:noFill/>
                </a:ln>
                <a:solidFill>
                  <a:prstClr val="black"/>
                </a:solidFill>
                <a:effectLst/>
                <a:uLnTx/>
                <a:uFillTx/>
                <a:latin typeface="Aptos" panose="020B0004020202020204" pitchFamily="34" charset="0"/>
                <a:sym typeface="Arial"/>
              </a:rPr>
              <a:t> is google.com, then it is “</a:t>
            </a:r>
            <a:r>
              <a:rPr kumimoji="0" lang="en-IN" b="1" i="0" u="none" strike="noStrike" kern="0" cap="none" spc="0" normalizeH="0" baseline="0" noProof="0" dirty="0">
                <a:ln>
                  <a:noFill/>
                </a:ln>
                <a:solidFill>
                  <a:prstClr val="black"/>
                </a:solidFill>
                <a:effectLst/>
                <a:uLnTx/>
                <a:uFillTx/>
                <a:latin typeface="Aptos" panose="020B0004020202020204" pitchFamily="34" charset="0"/>
                <a:sym typeface="Arial"/>
              </a:rPr>
              <a:t>Organic search</a:t>
            </a:r>
            <a:r>
              <a:rPr kumimoji="0" lang="en-IN" b="0" i="0" u="none" strike="noStrike" kern="0" cap="none" spc="0" normalizeH="0" baseline="0" noProof="0" dirty="0">
                <a:ln>
                  <a:noFill/>
                </a:ln>
                <a:solidFill>
                  <a:prstClr val="black"/>
                </a:solidFill>
                <a:effectLst/>
                <a:uLnTx/>
                <a:uFillTx/>
                <a:latin typeface="Aptos" panose="020B0004020202020204" pitchFamily="34" charset="0"/>
                <a:sym typeface="Arial"/>
              </a:rPr>
              <a:t>”</a:t>
            </a:r>
          </a:p>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lang="en-IN" dirty="0">
              <a:solidFill>
                <a:prstClr val="black"/>
              </a:solidFill>
              <a:latin typeface="Aptos" panose="020B0004020202020204" pitchFamily="34" charset="0"/>
            </a:endParaRPr>
          </a:p>
          <a:p>
            <a:pPr marR="0" lvl="0" algn="l" defTabSz="914400" rtl="0" eaLnBrk="1" fontAlgn="auto" latinLnBrk="0" hangingPunct="1">
              <a:lnSpc>
                <a:spcPct val="100000"/>
              </a:lnSpc>
              <a:spcBef>
                <a:spcPts val="0"/>
              </a:spcBef>
              <a:spcAft>
                <a:spcPts val="0"/>
              </a:spcAft>
              <a:buClr>
                <a:srgbClr val="000000"/>
              </a:buClr>
              <a:buSzTx/>
              <a:tabLst/>
              <a:defRPr/>
            </a:pPr>
            <a:r>
              <a:rPr lang="en-IN">
                <a:solidFill>
                  <a:prstClr val="black"/>
                </a:solidFill>
                <a:latin typeface="Aptos" panose="020B0004020202020204" pitchFamily="34" charset="0"/>
              </a:rPr>
              <a:t>-------------------------------------------------------------------</a:t>
            </a:r>
            <a:endParaRPr lang="en-IN" dirty="0">
              <a:solidFill>
                <a:prstClr val="black"/>
              </a:solidFill>
              <a:latin typeface="Aptos" panose="020B0004020202020204" pitchFamily="34" charset="0"/>
            </a:endParaRPr>
          </a:p>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lang="en-IN" dirty="0">
              <a:solidFill>
                <a:prstClr val="black"/>
              </a:solidFill>
              <a:latin typeface="Aptos" panose="020B0004020202020204" pitchFamily="34" charset="0"/>
            </a:endParaRPr>
          </a:p>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IN" dirty="0">
                <a:solidFill>
                  <a:prstClr val="black"/>
                </a:solidFill>
                <a:latin typeface="Aptos" panose="020B0004020202020204" pitchFamily="34" charset="0"/>
              </a:rPr>
              <a:t>NULL is “</a:t>
            </a:r>
            <a:r>
              <a:rPr lang="en-IN" b="1" dirty="0">
                <a:solidFill>
                  <a:prstClr val="black"/>
                </a:solidFill>
                <a:latin typeface="Aptos" panose="020B0004020202020204" pitchFamily="34" charset="0"/>
              </a:rPr>
              <a:t>Unpaid</a:t>
            </a:r>
            <a:r>
              <a:rPr lang="en-IN" dirty="0">
                <a:solidFill>
                  <a:prstClr val="black"/>
                </a:solidFill>
                <a:latin typeface="Aptos" panose="020B0004020202020204" pitchFamily="34" charset="0"/>
              </a:rPr>
              <a:t>” search and we have 2 categories in it. </a:t>
            </a:r>
            <a:r>
              <a:rPr lang="en-IN" b="1" dirty="0">
                <a:solidFill>
                  <a:prstClr val="black"/>
                </a:solidFill>
                <a:latin typeface="Aptos" panose="020B0004020202020204" pitchFamily="34" charset="0"/>
              </a:rPr>
              <a:t>1.Direct type-in </a:t>
            </a:r>
            <a:r>
              <a:rPr lang="en-IN" dirty="0">
                <a:solidFill>
                  <a:prstClr val="black"/>
                </a:solidFill>
                <a:latin typeface="Aptos" panose="020B0004020202020204" pitchFamily="34" charset="0"/>
              </a:rPr>
              <a:t>and</a:t>
            </a:r>
            <a:r>
              <a:rPr lang="en-IN" b="1" dirty="0">
                <a:solidFill>
                  <a:prstClr val="black"/>
                </a:solidFill>
                <a:latin typeface="Aptos" panose="020B0004020202020204" pitchFamily="34" charset="0"/>
              </a:rPr>
              <a:t> 2.Organic</a:t>
            </a:r>
          </a:p>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lang="en-IN" dirty="0">
              <a:solidFill>
                <a:prstClr val="black"/>
              </a:solidFill>
              <a:latin typeface="Aptos" panose="020B0004020202020204" pitchFamily="34" charset="0"/>
            </a:endParaRPr>
          </a:p>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IN" dirty="0">
                <a:solidFill>
                  <a:prstClr val="black"/>
                </a:solidFill>
                <a:latin typeface="Aptos" panose="020B0004020202020204" pitchFamily="34" charset="0"/>
              </a:rPr>
              <a:t>Everything else is “</a:t>
            </a:r>
            <a:r>
              <a:rPr lang="en-IN" b="1" dirty="0">
                <a:solidFill>
                  <a:prstClr val="black"/>
                </a:solidFill>
                <a:latin typeface="Aptos" panose="020B0004020202020204" pitchFamily="34" charset="0"/>
              </a:rPr>
              <a:t>Paid</a:t>
            </a:r>
            <a:r>
              <a:rPr lang="en-IN" dirty="0">
                <a:solidFill>
                  <a:prstClr val="black"/>
                </a:solidFill>
                <a:latin typeface="Aptos" panose="020B0004020202020204" pitchFamily="34" charset="0"/>
              </a:rPr>
              <a:t>” search.</a:t>
            </a:r>
          </a:p>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IN" b="0" i="0" u="none" strike="noStrike" kern="0" cap="none" spc="0" normalizeH="0" baseline="0" noProof="0" dirty="0">
              <a:ln>
                <a:noFill/>
              </a:ln>
              <a:solidFill>
                <a:prstClr val="black"/>
              </a:solidFill>
              <a:effectLst/>
              <a:uLnTx/>
              <a:uFillTx/>
              <a:latin typeface="Aptos" panose="020B0004020202020204" pitchFamily="34" charset="0"/>
              <a:sym typeface="Arial"/>
            </a:endParaRPr>
          </a:p>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IN" b="0" i="0" u="none" strike="noStrike" kern="0" cap="none" spc="0" normalizeH="0" baseline="0" noProof="0" dirty="0">
              <a:ln>
                <a:noFill/>
              </a:ln>
              <a:solidFill>
                <a:prstClr val="black"/>
              </a:solidFill>
              <a:effectLst/>
              <a:uLnTx/>
              <a:uFillTx/>
              <a:latin typeface="Aptos" panose="020B0004020202020204" pitchFamily="34" charset="0"/>
              <a:sym typeface="Arial"/>
            </a:endParaRPr>
          </a:p>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IN" b="0" i="0" u="none" strike="noStrike" kern="0" cap="none" spc="0" normalizeH="0" baseline="0" noProof="0" dirty="0">
              <a:ln>
                <a:noFill/>
              </a:ln>
              <a:solidFill>
                <a:prstClr val="black"/>
              </a:solidFill>
              <a:effectLst/>
              <a:uLnTx/>
              <a:uFillTx/>
              <a:latin typeface="Aptos" panose="020B0004020202020204" pitchFamily="34" charset="0"/>
              <a:sym typeface="Arial"/>
            </a:endParaRPr>
          </a:p>
        </p:txBody>
      </p:sp>
      <p:sp>
        <p:nvSpPr>
          <p:cNvPr id="2" name="TextBox 1">
            <a:extLst>
              <a:ext uri="{FF2B5EF4-FFF2-40B4-BE49-F238E27FC236}">
                <a16:creationId xmlns:a16="http://schemas.microsoft.com/office/drawing/2014/main" id="{344E8A1C-5E52-0B00-A65E-33BD2189B8E0}"/>
              </a:ext>
            </a:extLst>
          </p:cNvPr>
          <p:cNvSpPr txBox="1"/>
          <p:nvPr/>
        </p:nvSpPr>
        <p:spPr>
          <a:xfrm>
            <a:off x="2073870" y="94185"/>
            <a:ext cx="4996259" cy="40011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 typeface="Arial"/>
              <a:buNone/>
              <a:tabLst/>
              <a:defRPr/>
            </a:pPr>
            <a:r>
              <a:rPr lang="en-US" sz="2000" b="1" kern="1200" dirty="0">
                <a:solidFill>
                  <a:prstClr val="black"/>
                </a:solidFill>
                <a:latin typeface="Aptos "/>
                <a:ea typeface="+mn-ea"/>
              </a:rPr>
              <a:t>WEBSITE PAGEVIEWS AUDIT</a:t>
            </a:r>
            <a:endParaRPr kumimoji="0" lang="en-IN" sz="2000" b="1" i="0" u="none" strike="noStrike" kern="1200" cap="none" spc="0" normalizeH="0" baseline="0" noProof="0" dirty="0">
              <a:ln>
                <a:noFill/>
              </a:ln>
              <a:solidFill>
                <a:prstClr val="black"/>
              </a:solidFill>
              <a:effectLst/>
              <a:uLnTx/>
              <a:uFillTx/>
              <a:latin typeface="Aptos "/>
              <a:ea typeface="+mn-ea"/>
              <a:sym typeface="Arial"/>
            </a:endParaRPr>
          </a:p>
        </p:txBody>
      </p:sp>
      <p:graphicFrame>
        <p:nvGraphicFramePr>
          <p:cNvPr id="4" name="Diagram 3">
            <a:extLst>
              <a:ext uri="{FF2B5EF4-FFF2-40B4-BE49-F238E27FC236}">
                <a16:creationId xmlns:a16="http://schemas.microsoft.com/office/drawing/2014/main" id="{C94498F8-EEFD-8803-4449-25790D287656}"/>
              </a:ext>
            </a:extLst>
          </p:cNvPr>
          <p:cNvGraphicFramePr/>
          <p:nvPr>
            <p:extLst>
              <p:ext uri="{D42A27DB-BD31-4B8C-83A1-F6EECF244321}">
                <p14:modId xmlns:p14="http://schemas.microsoft.com/office/powerpoint/2010/main" val="2458803871"/>
              </p:ext>
            </p:extLst>
          </p:nvPr>
        </p:nvGraphicFramePr>
        <p:xfrm>
          <a:off x="4660010" y="700488"/>
          <a:ext cx="4352016" cy="37425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659642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a:gsLst>
            <a:gs pos="10000">
              <a:srgbClr val="7030A0"/>
            </a:gs>
            <a:gs pos="100000">
              <a:schemeClr val="bg1"/>
            </a:gs>
          </a:gsLst>
          <a:lin ang="3000000" scaled="0"/>
        </a:gradFill>
        <a:effectLst/>
      </p:bgPr>
    </p:bg>
    <p:spTree>
      <p:nvGrpSpPr>
        <p:cNvPr id="1" name="">
          <a:extLst>
            <a:ext uri="{FF2B5EF4-FFF2-40B4-BE49-F238E27FC236}">
              <a16:creationId xmlns:a16="http://schemas.microsoft.com/office/drawing/2014/main" id="{F1D160E3-AFF0-FF45-5AE1-5EEB7317AE38}"/>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3BE9CF13-3CB6-2E75-10A8-54450B4A8BC8}"/>
              </a:ext>
            </a:extLst>
          </p:cNvPr>
          <p:cNvSpPr txBox="1"/>
          <p:nvPr/>
        </p:nvSpPr>
        <p:spPr>
          <a:xfrm>
            <a:off x="531224" y="657769"/>
            <a:ext cx="8040282" cy="523220"/>
          </a:xfrm>
          <a:prstGeom prst="rect">
            <a:avLst/>
          </a:prstGeom>
          <a:solidFill>
            <a:schemeClr val="bg1"/>
          </a:solidFill>
        </p:spPr>
        <p:txBody>
          <a:bodyPr wrap="square" rtlCol="0">
            <a:spAutoFit/>
          </a:bodyPr>
          <a:lstStyle/>
          <a:p>
            <a:pPr marL="285750" marR="0" lvl="0" indent="-285750" algn="l" defTabSz="6858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IN" sz="1400" b="0" i="0" u="none" strike="noStrike" kern="1200" cap="none" spc="0" normalizeH="0" baseline="0" noProof="0" dirty="0">
                <a:ln>
                  <a:noFill/>
                </a:ln>
                <a:solidFill>
                  <a:prstClr val="black"/>
                </a:solidFill>
                <a:effectLst/>
                <a:uLnTx/>
                <a:uFillTx/>
                <a:latin typeface="Aptos "/>
                <a:ea typeface="+mn-ea"/>
                <a:sym typeface="Arial"/>
              </a:rPr>
              <a:t>One user id  has multiple website session id</a:t>
            </a:r>
          </a:p>
          <a:p>
            <a:pPr marL="285750" indent="-285750" defTabSz="685800">
              <a:buClrTx/>
              <a:buFont typeface="Wingdings" panose="05000000000000000000" pitchFamily="2" charset="2"/>
              <a:buChar char="Ø"/>
              <a:defRPr/>
            </a:pPr>
            <a:r>
              <a:rPr lang="en-US" sz="1400" dirty="0">
                <a:latin typeface="Aptos" panose="020B0004020202020204" pitchFamily="34" charset="0"/>
              </a:rPr>
              <a:t>No 2 users are assigned with same session ids. </a:t>
            </a:r>
          </a:p>
        </p:txBody>
      </p:sp>
      <p:pic>
        <p:nvPicPr>
          <p:cNvPr id="3" name="Picture 2" descr="A screenshot of a computer&#10;&#10;Description automatically generated">
            <a:extLst>
              <a:ext uri="{FF2B5EF4-FFF2-40B4-BE49-F238E27FC236}">
                <a16:creationId xmlns:a16="http://schemas.microsoft.com/office/drawing/2014/main" id="{595CFAFC-8F58-6011-61F1-74C4CED568BF}"/>
              </a:ext>
            </a:extLst>
          </p:cNvPr>
          <p:cNvPicPr>
            <a:picLocks noChangeAspect="1"/>
          </p:cNvPicPr>
          <p:nvPr/>
        </p:nvPicPr>
        <p:blipFill>
          <a:blip r:embed="rId2"/>
          <a:stretch>
            <a:fillRect/>
          </a:stretch>
        </p:blipFill>
        <p:spPr>
          <a:xfrm>
            <a:off x="531224" y="1304720"/>
            <a:ext cx="8040282" cy="1100345"/>
          </a:xfrm>
          <a:prstGeom prst="rect">
            <a:avLst/>
          </a:prstGeom>
          <a:ln>
            <a:solidFill>
              <a:schemeClr val="tx1"/>
            </a:solidFill>
          </a:ln>
          <a:effectLst>
            <a:outerShdw blurRad="292100" dist="139700" dir="2700000" algn="tl" rotWithShape="0">
              <a:srgbClr val="333333">
                <a:alpha val="65000"/>
              </a:srgbClr>
            </a:outerShdw>
          </a:effectLst>
        </p:spPr>
      </p:pic>
      <p:sp>
        <p:nvSpPr>
          <p:cNvPr id="5" name="TextBox 4">
            <a:extLst>
              <a:ext uri="{FF2B5EF4-FFF2-40B4-BE49-F238E27FC236}">
                <a16:creationId xmlns:a16="http://schemas.microsoft.com/office/drawing/2014/main" id="{B96EC1B7-F6B5-8DB5-EF35-1853CEF4B07F}"/>
              </a:ext>
            </a:extLst>
          </p:cNvPr>
          <p:cNvSpPr txBox="1"/>
          <p:nvPr/>
        </p:nvSpPr>
        <p:spPr>
          <a:xfrm>
            <a:off x="531224" y="2738435"/>
            <a:ext cx="8037560" cy="307777"/>
          </a:xfrm>
          <a:prstGeom prst="rect">
            <a:avLst/>
          </a:prstGeom>
          <a:solidFill>
            <a:schemeClr val="bg1"/>
          </a:solidFill>
        </p:spPr>
        <p:txBody>
          <a:bodyPr wrap="square" rtlCol="0">
            <a:spAutoFit/>
          </a:bodyPr>
          <a:lstStyle/>
          <a:p>
            <a:pPr marL="285750" marR="0" lvl="0" indent="-285750" algn="l" defTabSz="6858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IN" sz="1400" b="0" i="0" u="none" strike="noStrike" kern="1200" cap="none" spc="0" normalizeH="0" baseline="0" noProof="0" dirty="0">
                <a:ln>
                  <a:noFill/>
                </a:ln>
                <a:solidFill>
                  <a:prstClr val="black"/>
                </a:solidFill>
                <a:effectLst/>
                <a:uLnTx/>
                <a:uFillTx/>
                <a:latin typeface="Aptos "/>
                <a:ea typeface="+mn-ea"/>
                <a:sym typeface="Arial"/>
              </a:rPr>
              <a:t>One user id has multiple order id </a:t>
            </a:r>
          </a:p>
        </p:txBody>
      </p:sp>
      <p:pic>
        <p:nvPicPr>
          <p:cNvPr id="6" name="Picture 5">
            <a:extLst>
              <a:ext uri="{FF2B5EF4-FFF2-40B4-BE49-F238E27FC236}">
                <a16:creationId xmlns:a16="http://schemas.microsoft.com/office/drawing/2014/main" id="{847DF504-F43A-5FDB-729F-D33483BE4484}"/>
              </a:ext>
            </a:extLst>
          </p:cNvPr>
          <p:cNvPicPr>
            <a:picLocks noChangeAspect="1"/>
          </p:cNvPicPr>
          <p:nvPr/>
        </p:nvPicPr>
        <p:blipFill>
          <a:blip r:embed="rId3"/>
          <a:stretch>
            <a:fillRect/>
          </a:stretch>
        </p:blipFill>
        <p:spPr>
          <a:xfrm>
            <a:off x="533946" y="3249376"/>
            <a:ext cx="8037560" cy="1037910"/>
          </a:xfrm>
          <a:prstGeom prst="rect">
            <a:avLst/>
          </a:prstGeom>
          <a:ln>
            <a:solidFill>
              <a:schemeClr val="tx1"/>
            </a:solid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9FFAF2AE-1A88-D29D-8D72-97D19393FF5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4732020"/>
            <a:ext cx="9144001" cy="411481"/>
          </a:xfrm>
          <a:prstGeom prst="rect">
            <a:avLst/>
          </a:prstGeom>
        </p:spPr>
      </p:pic>
      <p:sp>
        <p:nvSpPr>
          <p:cNvPr id="4" name="TextBox 3">
            <a:extLst>
              <a:ext uri="{FF2B5EF4-FFF2-40B4-BE49-F238E27FC236}">
                <a16:creationId xmlns:a16="http://schemas.microsoft.com/office/drawing/2014/main" id="{F2987CC1-5A0A-F2CC-8B6C-30A6151823B9}"/>
              </a:ext>
            </a:extLst>
          </p:cNvPr>
          <p:cNvSpPr txBox="1"/>
          <p:nvPr/>
        </p:nvSpPr>
        <p:spPr>
          <a:xfrm>
            <a:off x="3511164" y="153512"/>
            <a:ext cx="4116977" cy="4001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 typeface="Arial"/>
              <a:buNone/>
              <a:tabLst/>
              <a:defRPr/>
            </a:pPr>
            <a:r>
              <a:rPr kumimoji="0" lang="en-IN" sz="2000" b="1" i="0" u="none" strike="noStrike" kern="1200" cap="none" spc="0" normalizeH="0" baseline="0" noProof="0" dirty="0">
                <a:ln>
                  <a:noFill/>
                </a:ln>
                <a:solidFill>
                  <a:prstClr val="black"/>
                </a:solidFill>
                <a:effectLst/>
                <a:uLnTx/>
                <a:uFillTx/>
                <a:latin typeface="Aptos "/>
                <a:ea typeface="+mn-ea"/>
                <a:sym typeface="Arial"/>
              </a:rPr>
              <a:t>OBSERVATIONS-1</a:t>
            </a:r>
            <a:endParaRPr kumimoji="0" lang="en-IN" sz="1800" b="1" i="0" u="none" strike="noStrike" kern="1200" cap="none" spc="0" normalizeH="0" baseline="0" noProof="0" dirty="0">
              <a:ln>
                <a:noFill/>
              </a:ln>
              <a:solidFill>
                <a:prstClr val="black"/>
              </a:solidFill>
              <a:effectLst/>
              <a:uLnTx/>
              <a:uFillTx/>
              <a:latin typeface="Aptos "/>
              <a:ea typeface="+mn-ea"/>
              <a:sym typeface="Arial"/>
            </a:endParaRPr>
          </a:p>
        </p:txBody>
      </p:sp>
    </p:spTree>
    <p:extLst>
      <p:ext uri="{BB962C8B-B14F-4D97-AF65-F5344CB8AC3E}">
        <p14:creationId xmlns:p14="http://schemas.microsoft.com/office/powerpoint/2010/main" val="37855740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a:gsLst>
            <a:gs pos="10000">
              <a:srgbClr val="7030A0"/>
            </a:gs>
            <a:gs pos="100000">
              <a:schemeClr val="bg1"/>
            </a:gs>
          </a:gsLst>
          <a:lin ang="3000000" scaled="0"/>
        </a:gra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EF3DBFC-6542-5265-0C40-9CADCD602E7C}"/>
              </a:ext>
            </a:extLst>
          </p:cNvPr>
          <p:cNvSpPr txBox="1"/>
          <p:nvPr/>
        </p:nvSpPr>
        <p:spPr>
          <a:xfrm>
            <a:off x="469171" y="513901"/>
            <a:ext cx="8293165" cy="738664"/>
          </a:xfrm>
          <a:prstGeom prst="rect">
            <a:avLst/>
          </a:prstGeom>
          <a:solidFill>
            <a:schemeClr val="bg1"/>
          </a:solidFill>
        </p:spPr>
        <p:txBody>
          <a:bodyPr wrap="square" rtlCol="0">
            <a:spAutoFit/>
          </a:bodyPr>
          <a:lstStyle/>
          <a:p>
            <a:pPr marL="285750" indent="-285750" defTabSz="685800">
              <a:buClrTx/>
              <a:buFont typeface="Wingdings" panose="05000000000000000000" pitchFamily="2" charset="2"/>
              <a:buChar char="Ø"/>
            </a:pPr>
            <a:r>
              <a:rPr lang="en-IN" kern="1200" dirty="0">
                <a:solidFill>
                  <a:prstClr val="black"/>
                </a:solidFill>
                <a:latin typeface="Aptos "/>
                <a:ea typeface="+mn-ea"/>
                <a:cs typeface="+mn-cs"/>
              </a:rPr>
              <a:t>For all the 14 duplicate created at (timestamp), there are different order id , different session id, different user id.</a:t>
            </a:r>
            <a:r>
              <a:rPr lang="en-IN" kern="1200" dirty="0">
                <a:solidFill>
                  <a:prstClr val="black"/>
                </a:solidFill>
                <a:latin typeface="Aptos "/>
                <a:ea typeface="Aptos" panose="020B0004020202020204" pitchFamily="34" charset="0"/>
                <a:cs typeface="Times New Roman" panose="02020603050405020304" pitchFamily="18" charset="0"/>
              </a:rPr>
              <a:t> Each duplicate timestamp corresponds to different website session id and user id pairs, suggesting that these might be legitimate simultaneous orders from different users</a:t>
            </a:r>
            <a:endParaRPr lang="en-IN" kern="1200" dirty="0">
              <a:solidFill>
                <a:prstClr val="black"/>
              </a:solidFill>
              <a:latin typeface="Aptos "/>
              <a:ea typeface="+mn-ea"/>
              <a:cs typeface="+mn-cs"/>
            </a:endParaRPr>
          </a:p>
        </p:txBody>
      </p:sp>
      <p:pic>
        <p:nvPicPr>
          <p:cNvPr id="4" name="Picture 3">
            <a:extLst>
              <a:ext uri="{FF2B5EF4-FFF2-40B4-BE49-F238E27FC236}">
                <a16:creationId xmlns:a16="http://schemas.microsoft.com/office/drawing/2014/main" id="{9586DE71-FC01-6C58-04FA-BF49C7734893}"/>
              </a:ext>
            </a:extLst>
          </p:cNvPr>
          <p:cNvPicPr>
            <a:picLocks noChangeAspect="1"/>
          </p:cNvPicPr>
          <p:nvPr/>
        </p:nvPicPr>
        <p:blipFill>
          <a:blip r:embed="rId2"/>
          <a:stretch>
            <a:fillRect/>
          </a:stretch>
        </p:blipFill>
        <p:spPr>
          <a:xfrm>
            <a:off x="659674" y="1361588"/>
            <a:ext cx="7824651" cy="798868"/>
          </a:xfrm>
          <a:prstGeom prst="rect">
            <a:avLst/>
          </a:prstGeom>
          <a:ln>
            <a:solidFill>
              <a:schemeClr val="tx1"/>
            </a:solidFill>
          </a:ln>
          <a:effectLst>
            <a:outerShdw blurRad="292100" dist="139700" dir="2700000" algn="tl" rotWithShape="0">
              <a:srgbClr val="333333">
                <a:alpha val="65000"/>
              </a:srgbClr>
            </a:outerShdw>
          </a:effectLst>
        </p:spPr>
      </p:pic>
      <p:sp>
        <p:nvSpPr>
          <p:cNvPr id="5" name="TextBox 4">
            <a:extLst>
              <a:ext uri="{FF2B5EF4-FFF2-40B4-BE49-F238E27FC236}">
                <a16:creationId xmlns:a16="http://schemas.microsoft.com/office/drawing/2014/main" id="{4584479C-0669-268D-F8B2-74DEF49776C9}"/>
              </a:ext>
            </a:extLst>
          </p:cNvPr>
          <p:cNvSpPr txBox="1"/>
          <p:nvPr/>
        </p:nvSpPr>
        <p:spPr>
          <a:xfrm>
            <a:off x="502918" y="2401355"/>
            <a:ext cx="8293164" cy="310039"/>
          </a:xfrm>
          <a:prstGeom prst="rect">
            <a:avLst/>
          </a:prstGeom>
          <a:solidFill>
            <a:schemeClr val="bg1"/>
          </a:solidFill>
        </p:spPr>
        <p:txBody>
          <a:bodyPr wrap="square" rtlCol="0">
            <a:spAutoFit/>
          </a:bodyPr>
          <a:lstStyle/>
          <a:p>
            <a:pPr marL="285750" indent="-285750" defTabSz="685800">
              <a:buClrTx/>
              <a:buFont typeface="Wingdings" panose="05000000000000000000" pitchFamily="2" charset="2"/>
              <a:buChar char="Ø"/>
            </a:pPr>
            <a:r>
              <a:rPr lang="en-IN" sz="1350" kern="1200" dirty="0">
                <a:solidFill>
                  <a:prstClr val="black"/>
                </a:solidFill>
                <a:latin typeface="Aptos" panose="02110004020202020204"/>
                <a:ea typeface="+mn-ea"/>
                <a:cs typeface="+mn-cs"/>
              </a:rPr>
              <a:t>One order id has multiple order item id</a:t>
            </a:r>
          </a:p>
        </p:txBody>
      </p:sp>
      <p:pic>
        <p:nvPicPr>
          <p:cNvPr id="6" name="Picture 5" descr="A table with numbers and a number on it&#10;&#10;Description automatically generated">
            <a:extLst>
              <a:ext uri="{FF2B5EF4-FFF2-40B4-BE49-F238E27FC236}">
                <a16:creationId xmlns:a16="http://schemas.microsoft.com/office/drawing/2014/main" id="{3FDA1340-B257-8562-B357-EBE5CC6219E9}"/>
              </a:ext>
            </a:extLst>
          </p:cNvPr>
          <p:cNvPicPr>
            <a:picLocks noChangeAspect="1"/>
          </p:cNvPicPr>
          <p:nvPr/>
        </p:nvPicPr>
        <p:blipFill>
          <a:blip r:embed="rId3"/>
          <a:stretch>
            <a:fillRect/>
          </a:stretch>
        </p:blipFill>
        <p:spPr>
          <a:xfrm>
            <a:off x="703427" y="2870465"/>
            <a:ext cx="7824651" cy="1534558"/>
          </a:xfrm>
          <a:prstGeom prst="rect">
            <a:avLst/>
          </a:prstGeom>
          <a:ln>
            <a:solidFill>
              <a:schemeClr val="tx1"/>
            </a:solid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8A719DC6-6E21-2747-7F96-985A5692B9C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4714446"/>
            <a:ext cx="9144000" cy="429055"/>
          </a:xfrm>
          <a:prstGeom prst="rect">
            <a:avLst/>
          </a:prstGeom>
        </p:spPr>
      </p:pic>
      <p:sp>
        <p:nvSpPr>
          <p:cNvPr id="9" name="TextBox 8">
            <a:extLst>
              <a:ext uri="{FF2B5EF4-FFF2-40B4-BE49-F238E27FC236}">
                <a16:creationId xmlns:a16="http://schemas.microsoft.com/office/drawing/2014/main" id="{E5877F8C-133A-23E6-EC62-4A5380FE0E11}"/>
              </a:ext>
            </a:extLst>
          </p:cNvPr>
          <p:cNvSpPr txBox="1"/>
          <p:nvPr/>
        </p:nvSpPr>
        <p:spPr>
          <a:xfrm>
            <a:off x="3733800" y="59280"/>
            <a:ext cx="4116977" cy="400110"/>
          </a:xfrm>
          <a:prstGeom prst="rect">
            <a:avLst/>
          </a:prstGeom>
          <a:noFill/>
        </p:spPr>
        <p:txBody>
          <a:bodyPr wrap="square" rtlCol="0">
            <a:spAutoFit/>
          </a:bodyPr>
          <a:lstStyle/>
          <a:p>
            <a:pPr defTabSz="457200">
              <a:buClrTx/>
            </a:pPr>
            <a:r>
              <a:rPr lang="en-IN" sz="2000" b="1" kern="1200" dirty="0">
                <a:solidFill>
                  <a:schemeClr val="tx1"/>
                </a:solidFill>
                <a:latin typeface="Aptos "/>
                <a:ea typeface="+mn-ea"/>
                <a:cs typeface="+mn-cs"/>
              </a:rPr>
              <a:t>OBSERVATIONS-2</a:t>
            </a:r>
            <a:endParaRPr lang="en-IN" sz="1600" b="1" kern="1200" dirty="0">
              <a:solidFill>
                <a:schemeClr val="tx1"/>
              </a:solidFill>
              <a:latin typeface="Aptos "/>
              <a:ea typeface="+mn-ea"/>
              <a:cs typeface="+mn-cs"/>
            </a:endParaRPr>
          </a:p>
        </p:txBody>
      </p:sp>
    </p:spTree>
    <p:extLst>
      <p:ext uri="{BB962C8B-B14F-4D97-AF65-F5344CB8AC3E}">
        <p14:creationId xmlns:p14="http://schemas.microsoft.com/office/powerpoint/2010/main" val="5059673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97B2">
                <a:alpha val="100000"/>
              </a:srgbClr>
            </a:gs>
            <a:gs pos="100000">
              <a:srgbClr val="7ED957">
                <a:alpha val="100000"/>
              </a:srgbClr>
            </a:gs>
          </a:gsLst>
          <a:lin ang="0"/>
        </a:gradFill>
        <a:effectLst/>
      </p:bgPr>
    </p:bg>
    <p:spTree>
      <p:nvGrpSpPr>
        <p:cNvPr id="1" name="">
          <a:extLst>
            <a:ext uri="{FF2B5EF4-FFF2-40B4-BE49-F238E27FC236}">
              <a16:creationId xmlns:a16="http://schemas.microsoft.com/office/drawing/2014/main" id="{5DC2AB07-A1CE-627C-0F0F-942F09493B8C}"/>
            </a:ext>
          </a:extLst>
        </p:cNvPr>
        <p:cNvGrpSpPr/>
        <p:nvPr/>
      </p:nvGrpSpPr>
      <p:grpSpPr>
        <a:xfrm>
          <a:off x="0" y="0"/>
          <a:ext cx="0" cy="0"/>
          <a:chOff x="0" y="0"/>
          <a:chExt cx="0" cy="0"/>
        </a:xfrm>
      </p:grpSpPr>
      <p:grpSp>
        <p:nvGrpSpPr>
          <p:cNvPr id="4" name="Group 4">
            <a:extLst>
              <a:ext uri="{FF2B5EF4-FFF2-40B4-BE49-F238E27FC236}">
                <a16:creationId xmlns:a16="http://schemas.microsoft.com/office/drawing/2014/main" id="{61FBE8F9-44E9-85B5-4F24-808990DE909E}"/>
              </a:ext>
            </a:extLst>
          </p:cNvPr>
          <p:cNvGrpSpPr/>
          <p:nvPr/>
        </p:nvGrpSpPr>
        <p:grpSpPr>
          <a:xfrm>
            <a:off x="4648513" y="211511"/>
            <a:ext cx="4343587" cy="778549"/>
            <a:chOff x="0" y="0"/>
            <a:chExt cx="2186727" cy="395259"/>
          </a:xfrm>
          <a:gradFill>
            <a:gsLst>
              <a:gs pos="100000">
                <a:srgbClr val="ECE9C8"/>
              </a:gs>
              <a:gs pos="100000">
                <a:schemeClr val="accent2">
                  <a:lumMod val="105000"/>
                  <a:satMod val="109000"/>
                  <a:tint val="81000"/>
                </a:schemeClr>
              </a:gs>
            </a:gsLst>
            <a:lin ang="5400000" scaled="0"/>
          </a:gradFill>
        </p:grpSpPr>
        <p:sp>
          <p:nvSpPr>
            <p:cNvPr id="5" name="Freeform 5">
              <a:extLst>
                <a:ext uri="{FF2B5EF4-FFF2-40B4-BE49-F238E27FC236}">
                  <a16:creationId xmlns:a16="http://schemas.microsoft.com/office/drawing/2014/main" id="{D9BE2945-176F-082B-DC0D-DBFE1FE64ADD}"/>
                </a:ext>
              </a:extLst>
            </p:cNvPr>
            <p:cNvSpPr/>
            <p:nvPr/>
          </p:nvSpPr>
          <p:spPr>
            <a:xfrm>
              <a:off x="0" y="0"/>
              <a:ext cx="2186727" cy="395259"/>
            </a:xfrm>
            <a:custGeom>
              <a:avLst/>
              <a:gdLst/>
              <a:ahLst/>
              <a:cxnLst/>
              <a:rect l="l" t="t" r="r" b="b"/>
              <a:pathLst>
                <a:path w="2186727" h="395259">
                  <a:moveTo>
                    <a:pt x="0" y="0"/>
                  </a:moveTo>
                  <a:lnTo>
                    <a:pt x="2186727" y="0"/>
                  </a:lnTo>
                  <a:lnTo>
                    <a:pt x="2186727" y="395259"/>
                  </a:lnTo>
                  <a:lnTo>
                    <a:pt x="0" y="395259"/>
                  </a:lnTo>
                  <a:close/>
                </a:path>
              </a:pathLst>
            </a:custGeom>
            <a:grpFill/>
          </p:spPr>
          <p:txBody>
            <a:bodyPr/>
            <a:lstStyle/>
            <a:p>
              <a:pPr defTabSz="457200">
                <a:buClrTx/>
                <a:defRPr/>
              </a:pPr>
              <a:endParaRPr lang="en-IN" sz="900" kern="1200">
                <a:solidFill>
                  <a:prstClr val="black"/>
                </a:solidFill>
                <a:latin typeface="Calibri"/>
                <a:ea typeface="+mn-ea"/>
                <a:cs typeface="+mn-cs"/>
              </a:endParaRPr>
            </a:p>
          </p:txBody>
        </p:sp>
        <p:sp>
          <p:nvSpPr>
            <p:cNvPr id="6" name="TextBox 6">
              <a:extLst>
                <a:ext uri="{FF2B5EF4-FFF2-40B4-BE49-F238E27FC236}">
                  <a16:creationId xmlns:a16="http://schemas.microsoft.com/office/drawing/2014/main" id="{4A16AC6B-24C5-4757-A648-C394F812C0AD}"/>
                </a:ext>
              </a:extLst>
            </p:cNvPr>
            <p:cNvSpPr txBox="1"/>
            <p:nvPr/>
          </p:nvSpPr>
          <p:spPr>
            <a:xfrm>
              <a:off x="0" y="-47625"/>
              <a:ext cx="2186727" cy="442884"/>
            </a:xfrm>
            <a:prstGeom prst="rect">
              <a:avLst/>
            </a:prstGeom>
            <a:grpFill/>
          </p:spPr>
          <p:txBody>
            <a:bodyPr lIns="25400" tIns="25400" rIns="25400" bIns="25400" rtlCol="0" anchor="ctr"/>
            <a:lstStyle/>
            <a:p>
              <a:pPr algn="ctr" defTabSz="457200">
                <a:lnSpc>
                  <a:spcPts val="1330"/>
                </a:lnSpc>
                <a:buClrTx/>
                <a:defRPr/>
              </a:pPr>
              <a:endParaRPr sz="900" kern="1200">
                <a:solidFill>
                  <a:prstClr val="black"/>
                </a:solidFill>
                <a:latin typeface="Calibri"/>
                <a:ea typeface="+mn-ea"/>
                <a:cs typeface="+mn-cs"/>
              </a:endParaRPr>
            </a:p>
          </p:txBody>
        </p:sp>
      </p:grpSp>
      <p:grpSp>
        <p:nvGrpSpPr>
          <p:cNvPr id="7" name="Group 7">
            <a:extLst>
              <a:ext uri="{FF2B5EF4-FFF2-40B4-BE49-F238E27FC236}">
                <a16:creationId xmlns:a16="http://schemas.microsoft.com/office/drawing/2014/main" id="{3604BCB2-DE34-9357-3F92-24702D46F4BA}"/>
              </a:ext>
            </a:extLst>
          </p:cNvPr>
          <p:cNvGrpSpPr/>
          <p:nvPr/>
        </p:nvGrpSpPr>
        <p:grpSpPr>
          <a:xfrm>
            <a:off x="4661576" y="1213282"/>
            <a:ext cx="4343587" cy="811410"/>
            <a:chOff x="0" y="0"/>
            <a:chExt cx="2186727" cy="394691"/>
          </a:xfrm>
          <a:gradFill>
            <a:gsLst>
              <a:gs pos="100000">
                <a:srgbClr val="ECE9C8"/>
              </a:gs>
              <a:gs pos="100000">
                <a:schemeClr val="accent2">
                  <a:lumMod val="105000"/>
                  <a:satMod val="109000"/>
                  <a:tint val="81000"/>
                </a:schemeClr>
              </a:gs>
            </a:gsLst>
            <a:lin ang="5400000" scaled="0"/>
          </a:gradFill>
        </p:grpSpPr>
        <p:sp>
          <p:nvSpPr>
            <p:cNvPr id="8" name="Freeform 8">
              <a:extLst>
                <a:ext uri="{FF2B5EF4-FFF2-40B4-BE49-F238E27FC236}">
                  <a16:creationId xmlns:a16="http://schemas.microsoft.com/office/drawing/2014/main" id="{0D49C3EB-344C-0A88-D6BE-789D35CCBE99}"/>
                </a:ext>
              </a:extLst>
            </p:cNvPr>
            <p:cNvSpPr/>
            <p:nvPr/>
          </p:nvSpPr>
          <p:spPr>
            <a:xfrm>
              <a:off x="0" y="0"/>
              <a:ext cx="2186727" cy="394691"/>
            </a:xfrm>
            <a:custGeom>
              <a:avLst/>
              <a:gdLst/>
              <a:ahLst/>
              <a:cxnLst/>
              <a:rect l="l" t="t" r="r" b="b"/>
              <a:pathLst>
                <a:path w="2186727" h="394691">
                  <a:moveTo>
                    <a:pt x="0" y="0"/>
                  </a:moveTo>
                  <a:lnTo>
                    <a:pt x="2186727" y="0"/>
                  </a:lnTo>
                  <a:lnTo>
                    <a:pt x="2186727" y="394691"/>
                  </a:lnTo>
                  <a:lnTo>
                    <a:pt x="0" y="394691"/>
                  </a:lnTo>
                  <a:close/>
                </a:path>
              </a:pathLst>
            </a:custGeom>
            <a:grpFill/>
          </p:spPr>
          <p:txBody>
            <a:bodyPr/>
            <a:lstStyle/>
            <a:p>
              <a:pPr defTabSz="457200">
                <a:buClrTx/>
                <a:defRPr/>
              </a:pPr>
              <a:endParaRPr lang="en-IN" sz="900" kern="1200">
                <a:solidFill>
                  <a:prstClr val="black"/>
                </a:solidFill>
                <a:latin typeface="Calibri"/>
                <a:ea typeface="+mn-ea"/>
                <a:cs typeface="+mn-cs"/>
              </a:endParaRPr>
            </a:p>
          </p:txBody>
        </p:sp>
        <p:sp>
          <p:nvSpPr>
            <p:cNvPr id="9" name="TextBox 9">
              <a:extLst>
                <a:ext uri="{FF2B5EF4-FFF2-40B4-BE49-F238E27FC236}">
                  <a16:creationId xmlns:a16="http://schemas.microsoft.com/office/drawing/2014/main" id="{69028D4D-3F9A-E852-B1A0-C0C462FB4DD7}"/>
                </a:ext>
              </a:extLst>
            </p:cNvPr>
            <p:cNvSpPr txBox="1"/>
            <p:nvPr/>
          </p:nvSpPr>
          <p:spPr>
            <a:xfrm>
              <a:off x="0" y="-47625"/>
              <a:ext cx="2186727" cy="442316"/>
            </a:xfrm>
            <a:prstGeom prst="rect">
              <a:avLst/>
            </a:prstGeom>
            <a:grpFill/>
          </p:spPr>
          <p:txBody>
            <a:bodyPr lIns="25400" tIns="25400" rIns="25400" bIns="25400" rtlCol="0" anchor="ctr"/>
            <a:lstStyle/>
            <a:p>
              <a:pPr algn="ctr" defTabSz="457200">
                <a:lnSpc>
                  <a:spcPts val="1330"/>
                </a:lnSpc>
                <a:buClrTx/>
                <a:defRPr/>
              </a:pPr>
              <a:endParaRPr sz="900" kern="1200">
                <a:solidFill>
                  <a:prstClr val="black"/>
                </a:solidFill>
                <a:latin typeface="Calibri"/>
                <a:ea typeface="+mn-ea"/>
                <a:cs typeface="+mn-cs"/>
              </a:endParaRPr>
            </a:p>
          </p:txBody>
        </p:sp>
      </p:grpSp>
      <p:grpSp>
        <p:nvGrpSpPr>
          <p:cNvPr id="10" name="Group 10">
            <a:extLst>
              <a:ext uri="{FF2B5EF4-FFF2-40B4-BE49-F238E27FC236}">
                <a16:creationId xmlns:a16="http://schemas.microsoft.com/office/drawing/2014/main" id="{8C644EFE-D32B-70D7-3AA2-327CBA07ACA5}"/>
              </a:ext>
            </a:extLst>
          </p:cNvPr>
          <p:cNvGrpSpPr/>
          <p:nvPr/>
        </p:nvGrpSpPr>
        <p:grpSpPr>
          <a:xfrm>
            <a:off x="4665932" y="2245758"/>
            <a:ext cx="4339232" cy="889434"/>
            <a:chOff x="0" y="0"/>
            <a:chExt cx="2186727" cy="432644"/>
          </a:xfrm>
          <a:gradFill>
            <a:gsLst>
              <a:gs pos="100000">
                <a:srgbClr val="ECE9C8"/>
              </a:gs>
              <a:gs pos="100000">
                <a:schemeClr val="accent2">
                  <a:lumMod val="105000"/>
                  <a:satMod val="109000"/>
                  <a:tint val="81000"/>
                </a:schemeClr>
              </a:gs>
            </a:gsLst>
            <a:lin ang="5400000" scaled="0"/>
          </a:gradFill>
        </p:grpSpPr>
        <p:sp>
          <p:nvSpPr>
            <p:cNvPr id="11" name="Freeform 11">
              <a:extLst>
                <a:ext uri="{FF2B5EF4-FFF2-40B4-BE49-F238E27FC236}">
                  <a16:creationId xmlns:a16="http://schemas.microsoft.com/office/drawing/2014/main" id="{3B3BC910-768B-8B96-69AD-B11CE908252B}"/>
                </a:ext>
              </a:extLst>
            </p:cNvPr>
            <p:cNvSpPr/>
            <p:nvPr/>
          </p:nvSpPr>
          <p:spPr>
            <a:xfrm>
              <a:off x="0" y="0"/>
              <a:ext cx="2186727" cy="432644"/>
            </a:xfrm>
            <a:custGeom>
              <a:avLst/>
              <a:gdLst/>
              <a:ahLst/>
              <a:cxnLst/>
              <a:rect l="l" t="t" r="r" b="b"/>
              <a:pathLst>
                <a:path w="2186727" h="432644">
                  <a:moveTo>
                    <a:pt x="0" y="0"/>
                  </a:moveTo>
                  <a:lnTo>
                    <a:pt x="2186727" y="0"/>
                  </a:lnTo>
                  <a:lnTo>
                    <a:pt x="2186727" y="432644"/>
                  </a:lnTo>
                  <a:lnTo>
                    <a:pt x="0" y="432644"/>
                  </a:lnTo>
                  <a:close/>
                </a:path>
              </a:pathLst>
            </a:custGeom>
            <a:grpFill/>
          </p:spPr>
          <p:txBody>
            <a:bodyPr/>
            <a:lstStyle/>
            <a:p>
              <a:pPr defTabSz="457200">
                <a:buClrTx/>
                <a:defRPr/>
              </a:pPr>
              <a:endParaRPr lang="en-IN" sz="900" kern="1200">
                <a:solidFill>
                  <a:prstClr val="black"/>
                </a:solidFill>
                <a:latin typeface="Calibri"/>
                <a:ea typeface="+mn-ea"/>
                <a:cs typeface="+mn-cs"/>
              </a:endParaRPr>
            </a:p>
          </p:txBody>
        </p:sp>
        <p:sp>
          <p:nvSpPr>
            <p:cNvPr id="12" name="TextBox 12">
              <a:extLst>
                <a:ext uri="{FF2B5EF4-FFF2-40B4-BE49-F238E27FC236}">
                  <a16:creationId xmlns:a16="http://schemas.microsoft.com/office/drawing/2014/main" id="{6A014BAF-5935-E280-B21D-83C8CE5C5609}"/>
                </a:ext>
              </a:extLst>
            </p:cNvPr>
            <p:cNvSpPr txBox="1"/>
            <p:nvPr/>
          </p:nvSpPr>
          <p:spPr>
            <a:xfrm>
              <a:off x="0" y="-47625"/>
              <a:ext cx="2186727" cy="480269"/>
            </a:xfrm>
            <a:prstGeom prst="rect">
              <a:avLst/>
            </a:prstGeom>
            <a:grpFill/>
          </p:spPr>
          <p:txBody>
            <a:bodyPr lIns="25400" tIns="25400" rIns="25400" bIns="25400" rtlCol="0" anchor="ctr"/>
            <a:lstStyle/>
            <a:p>
              <a:pPr algn="ctr" defTabSz="457200">
                <a:lnSpc>
                  <a:spcPts val="1330"/>
                </a:lnSpc>
                <a:buClrTx/>
                <a:defRPr/>
              </a:pPr>
              <a:endParaRPr sz="900" kern="1200">
                <a:solidFill>
                  <a:prstClr val="black"/>
                </a:solidFill>
                <a:latin typeface="Calibri"/>
                <a:ea typeface="+mn-ea"/>
                <a:cs typeface="+mn-cs"/>
              </a:endParaRPr>
            </a:p>
          </p:txBody>
        </p:sp>
      </p:grpSp>
      <p:sp>
        <p:nvSpPr>
          <p:cNvPr id="22" name="TextBox 22">
            <a:extLst>
              <a:ext uri="{FF2B5EF4-FFF2-40B4-BE49-F238E27FC236}">
                <a16:creationId xmlns:a16="http://schemas.microsoft.com/office/drawing/2014/main" id="{CD930A2F-2536-70A7-44DB-8732267F35DC}"/>
              </a:ext>
            </a:extLst>
          </p:cNvPr>
          <p:cNvSpPr txBox="1"/>
          <p:nvPr/>
        </p:nvSpPr>
        <p:spPr>
          <a:xfrm>
            <a:off x="194817" y="3534102"/>
            <a:ext cx="4466760" cy="1066318"/>
          </a:xfrm>
          <a:prstGeom prst="rect">
            <a:avLst/>
          </a:prstGeom>
        </p:spPr>
        <p:txBody>
          <a:bodyPr lIns="0" tIns="0" rIns="0" bIns="0" rtlCol="0" anchor="t">
            <a:spAutoFit/>
          </a:bodyPr>
          <a:lstStyle/>
          <a:p>
            <a:pPr algn="ctr" defTabSz="457200">
              <a:lnSpc>
                <a:spcPts val="4328"/>
              </a:lnSpc>
              <a:buClrTx/>
              <a:defRPr/>
            </a:pPr>
            <a:r>
              <a:rPr lang="en-US" sz="3000" b="1" kern="1200" spc="408" dirty="0">
                <a:solidFill>
                  <a:srgbClr val="FFFFFF"/>
                </a:solidFill>
                <a:latin typeface="Arial Black" panose="020B0A04020102020204" pitchFamily="34" charset="0"/>
                <a:ea typeface="League Spartan"/>
                <a:cs typeface="League Spartan"/>
                <a:sym typeface="League Spartan"/>
              </a:rPr>
              <a:t>BUSINESS</a:t>
            </a:r>
            <a:r>
              <a:rPr lang="en-US" sz="3000" b="1" kern="1200" spc="408" dirty="0">
                <a:solidFill>
                  <a:srgbClr val="FFFFFF"/>
                </a:solidFill>
                <a:latin typeface="League Spartan"/>
                <a:ea typeface="League Spartan"/>
                <a:cs typeface="League Spartan"/>
                <a:sym typeface="League Spartan"/>
              </a:rPr>
              <a:t>    </a:t>
            </a:r>
            <a:r>
              <a:rPr lang="en-US" sz="3000" b="1" kern="1200" spc="408" dirty="0">
                <a:solidFill>
                  <a:srgbClr val="FFFFFF"/>
                </a:solidFill>
                <a:latin typeface="Arial Black" panose="020B0A04020102020204" pitchFamily="34" charset="0"/>
                <a:ea typeface="League Spartan"/>
                <a:cs typeface="League Spartan"/>
                <a:sym typeface="League Spartan"/>
              </a:rPr>
              <a:t>CONTEXT</a:t>
            </a:r>
          </a:p>
        </p:txBody>
      </p:sp>
      <p:sp>
        <p:nvSpPr>
          <p:cNvPr id="23" name="TextBox 23">
            <a:extLst>
              <a:ext uri="{FF2B5EF4-FFF2-40B4-BE49-F238E27FC236}">
                <a16:creationId xmlns:a16="http://schemas.microsoft.com/office/drawing/2014/main" id="{0BE11C66-26AE-ECB8-43DE-D5F3FD0A603D}"/>
              </a:ext>
            </a:extLst>
          </p:cNvPr>
          <p:cNvSpPr txBox="1"/>
          <p:nvPr/>
        </p:nvSpPr>
        <p:spPr>
          <a:xfrm>
            <a:off x="5647432" y="299145"/>
            <a:ext cx="3261634" cy="651269"/>
          </a:xfrm>
          <a:prstGeom prst="rect">
            <a:avLst/>
          </a:prstGeom>
        </p:spPr>
        <p:txBody>
          <a:bodyPr wrap="square" lIns="0" tIns="0" rIns="0" bIns="0" rtlCol="0" anchor="t">
            <a:spAutoFit/>
          </a:bodyPr>
          <a:lstStyle/>
          <a:p>
            <a:pPr defTabSz="457200">
              <a:lnSpc>
                <a:spcPts val="1252"/>
              </a:lnSpc>
              <a:spcBef>
                <a:spcPct val="0"/>
              </a:spcBef>
              <a:buClrTx/>
              <a:defRPr/>
            </a:pPr>
            <a:r>
              <a:rPr lang="en-US" sz="894" kern="1200" dirty="0">
                <a:solidFill>
                  <a:srgbClr val="194A8D"/>
                </a:solidFill>
                <a:latin typeface="Arimo"/>
                <a:ea typeface="Arimo"/>
                <a:cs typeface="Arimo"/>
                <a:sym typeface="Arimo"/>
              </a:rPr>
              <a:t>  </a:t>
            </a:r>
          </a:p>
          <a:p>
            <a:pPr defTabSz="457200">
              <a:lnSpc>
                <a:spcPts val="1252"/>
              </a:lnSpc>
              <a:spcBef>
                <a:spcPct val="0"/>
              </a:spcBef>
              <a:buClrTx/>
              <a:defRPr/>
            </a:pPr>
            <a:r>
              <a:rPr lang="en-US" sz="1200" b="1" kern="1200" dirty="0">
                <a:solidFill>
                  <a:srgbClr val="4F81BD">
                    <a:lumMod val="75000"/>
                  </a:srgbClr>
                </a:solidFill>
                <a:latin typeface="Aptos" panose="020B0004020202020204" pitchFamily="34" charset="0"/>
                <a:ea typeface="Arimo"/>
                <a:cs typeface="Arimo"/>
                <a:sym typeface="Arimo"/>
              </a:rPr>
              <a:t>Newly launched e commerce company is planning to secure next round of funding</a:t>
            </a:r>
          </a:p>
          <a:p>
            <a:pPr defTabSz="457200">
              <a:lnSpc>
                <a:spcPts val="1252"/>
              </a:lnSpc>
              <a:spcBef>
                <a:spcPct val="0"/>
              </a:spcBef>
              <a:buClrTx/>
              <a:defRPr/>
            </a:pPr>
            <a:endParaRPr lang="en-US" sz="894" kern="1200" dirty="0">
              <a:solidFill>
                <a:srgbClr val="194A8D"/>
              </a:solidFill>
              <a:latin typeface="Arimo"/>
              <a:ea typeface="Arimo"/>
              <a:cs typeface="Arimo"/>
              <a:sym typeface="Arimo"/>
            </a:endParaRPr>
          </a:p>
        </p:txBody>
      </p:sp>
      <p:sp>
        <p:nvSpPr>
          <p:cNvPr id="24" name="TextBox 24">
            <a:extLst>
              <a:ext uri="{FF2B5EF4-FFF2-40B4-BE49-F238E27FC236}">
                <a16:creationId xmlns:a16="http://schemas.microsoft.com/office/drawing/2014/main" id="{554FB6E9-2CFD-4D21-503D-87E3A2516C45}"/>
              </a:ext>
            </a:extLst>
          </p:cNvPr>
          <p:cNvSpPr txBox="1"/>
          <p:nvPr/>
        </p:nvSpPr>
        <p:spPr>
          <a:xfrm>
            <a:off x="5647432" y="1437620"/>
            <a:ext cx="3287144" cy="449097"/>
          </a:xfrm>
          <a:prstGeom prst="rect">
            <a:avLst/>
          </a:prstGeom>
          <a:gradFill>
            <a:gsLst>
              <a:gs pos="100000">
                <a:srgbClr val="ECE9C8"/>
              </a:gs>
              <a:gs pos="100000">
                <a:schemeClr val="accent2">
                  <a:lumMod val="105000"/>
                  <a:satMod val="109000"/>
                  <a:tint val="81000"/>
                </a:schemeClr>
              </a:gs>
            </a:gsLst>
            <a:lin ang="5400000" scaled="0"/>
          </a:gradFill>
        </p:spPr>
        <p:txBody>
          <a:bodyPr wrap="square" lIns="0" tIns="0" rIns="0" bIns="0" rtlCol="0" anchor="t">
            <a:spAutoFit/>
          </a:bodyPr>
          <a:lstStyle/>
          <a:p>
            <a:pPr defTabSz="457200">
              <a:lnSpc>
                <a:spcPts val="1243"/>
              </a:lnSpc>
              <a:spcBef>
                <a:spcPct val="0"/>
              </a:spcBef>
              <a:buClrTx/>
              <a:defRPr/>
            </a:pPr>
            <a:r>
              <a:rPr lang="en-US" sz="1200" b="1" kern="1200" dirty="0">
                <a:solidFill>
                  <a:srgbClr val="194A8D"/>
                </a:solidFill>
                <a:latin typeface="Aptos" panose="020B0004020202020204" pitchFamily="34" charset="0"/>
                <a:ea typeface="Arimo"/>
                <a:cs typeface="Arimo"/>
                <a:sym typeface="Arimo"/>
              </a:rPr>
              <a:t>Dashboards for different stakeholders which helps in tracking business metrics and KPIs</a:t>
            </a:r>
          </a:p>
          <a:p>
            <a:pPr defTabSz="457200">
              <a:lnSpc>
                <a:spcPts val="1243"/>
              </a:lnSpc>
              <a:spcBef>
                <a:spcPct val="0"/>
              </a:spcBef>
              <a:buClrTx/>
              <a:defRPr/>
            </a:pPr>
            <a:endParaRPr lang="en-US" sz="888" kern="1200" dirty="0">
              <a:solidFill>
                <a:srgbClr val="194A8D"/>
              </a:solidFill>
              <a:latin typeface="Arimo"/>
              <a:ea typeface="Arimo"/>
              <a:cs typeface="Arimo"/>
              <a:sym typeface="Arimo"/>
            </a:endParaRPr>
          </a:p>
        </p:txBody>
      </p:sp>
      <p:sp>
        <p:nvSpPr>
          <p:cNvPr id="25" name="TextBox 25">
            <a:extLst>
              <a:ext uri="{FF2B5EF4-FFF2-40B4-BE49-F238E27FC236}">
                <a16:creationId xmlns:a16="http://schemas.microsoft.com/office/drawing/2014/main" id="{C1767DB6-750D-D73D-7591-64998ECA231F}"/>
              </a:ext>
            </a:extLst>
          </p:cNvPr>
          <p:cNvSpPr txBox="1"/>
          <p:nvPr/>
        </p:nvSpPr>
        <p:spPr>
          <a:xfrm>
            <a:off x="5631828" y="2489400"/>
            <a:ext cx="3373335" cy="369332"/>
          </a:xfrm>
          <a:prstGeom prst="rect">
            <a:avLst/>
          </a:prstGeom>
        </p:spPr>
        <p:txBody>
          <a:bodyPr wrap="square" lIns="0" tIns="0" rIns="0" bIns="0" rtlCol="0" anchor="t">
            <a:spAutoFit/>
          </a:bodyPr>
          <a:lstStyle/>
          <a:p>
            <a:pPr defTabSz="457200">
              <a:buClrTx/>
              <a:defRPr/>
            </a:pPr>
            <a:r>
              <a:rPr lang="en-IN" sz="1200" b="1" kern="1200" dirty="0">
                <a:solidFill>
                  <a:srgbClr val="4F81BD">
                    <a:lumMod val="75000"/>
                  </a:srgbClr>
                </a:solidFill>
                <a:latin typeface="Aptos" panose="020B0004020202020204" pitchFamily="34" charset="0"/>
                <a:ea typeface="Arimo" panose="020B0604020202020204" charset="0"/>
                <a:cs typeface="Arimo" panose="020B0604020202020204" charset="0"/>
              </a:rPr>
              <a:t>Detailed analysis of </a:t>
            </a:r>
            <a:r>
              <a:rPr lang="en-US" sz="1200" b="1" kern="1200" dirty="0">
                <a:solidFill>
                  <a:srgbClr val="4F81BD">
                    <a:lumMod val="75000"/>
                  </a:srgbClr>
                </a:solidFill>
                <a:latin typeface="Aptos" panose="020B0004020202020204" pitchFamily="34" charset="0"/>
                <a:ea typeface="Arimo" panose="020B0604020202020204" charset="0"/>
                <a:cs typeface="Arimo" panose="020B0604020202020204" charset="0"/>
              </a:rPr>
              <a:t>performance of business, sales and  performance of new product</a:t>
            </a:r>
          </a:p>
        </p:txBody>
      </p:sp>
      <p:grpSp>
        <p:nvGrpSpPr>
          <p:cNvPr id="26" name="Group 26">
            <a:extLst>
              <a:ext uri="{FF2B5EF4-FFF2-40B4-BE49-F238E27FC236}">
                <a16:creationId xmlns:a16="http://schemas.microsoft.com/office/drawing/2014/main" id="{C4ADC450-63CE-F1CE-494B-6F350C0D6186}"/>
              </a:ext>
            </a:extLst>
          </p:cNvPr>
          <p:cNvGrpSpPr/>
          <p:nvPr/>
        </p:nvGrpSpPr>
        <p:grpSpPr>
          <a:xfrm>
            <a:off x="4665932" y="3224777"/>
            <a:ext cx="4339232" cy="987342"/>
            <a:chOff x="0" y="-47625"/>
            <a:chExt cx="2186727" cy="480269"/>
          </a:xfrm>
          <a:gradFill>
            <a:gsLst>
              <a:gs pos="100000">
                <a:srgbClr val="ECE9C8"/>
              </a:gs>
              <a:gs pos="100000">
                <a:schemeClr val="accent2">
                  <a:lumMod val="105000"/>
                  <a:satMod val="109000"/>
                  <a:tint val="81000"/>
                </a:schemeClr>
              </a:gs>
            </a:gsLst>
            <a:lin ang="5400000" scaled="0"/>
          </a:gradFill>
        </p:grpSpPr>
        <p:sp>
          <p:nvSpPr>
            <p:cNvPr id="27" name="Freeform 27">
              <a:extLst>
                <a:ext uri="{FF2B5EF4-FFF2-40B4-BE49-F238E27FC236}">
                  <a16:creationId xmlns:a16="http://schemas.microsoft.com/office/drawing/2014/main" id="{7071449D-BFD4-AA74-EF7E-7CF1686BBC19}"/>
                </a:ext>
              </a:extLst>
            </p:cNvPr>
            <p:cNvSpPr/>
            <p:nvPr/>
          </p:nvSpPr>
          <p:spPr>
            <a:xfrm>
              <a:off x="0" y="0"/>
              <a:ext cx="2186727" cy="432644"/>
            </a:xfrm>
            <a:custGeom>
              <a:avLst/>
              <a:gdLst/>
              <a:ahLst/>
              <a:cxnLst/>
              <a:rect l="l" t="t" r="r" b="b"/>
              <a:pathLst>
                <a:path w="2186727" h="432644">
                  <a:moveTo>
                    <a:pt x="0" y="0"/>
                  </a:moveTo>
                  <a:lnTo>
                    <a:pt x="2186727" y="0"/>
                  </a:lnTo>
                  <a:lnTo>
                    <a:pt x="2186727" y="432644"/>
                  </a:lnTo>
                  <a:lnTo>
                    <a:pt x="0" y="432644"/>
                  </a:lnTo>
                  <a:close/>
                </a:path>
              </a:pathLst>
            </a:custGeom>
            <a:grpFill/>
          </p:spPr>
          <p:txBody>
            <a:bodyPr/>
            <a:lstStyle/>
            <a:p>
              <a:pPr defTabSz="457200">
                <a:buClrTx/>
                <a:defRPr/>
              </a:pPr>
              <a:endParaRPr lang="en-IN" sz="900" kern="1200" dirty="0">
                <a:solidFill>
                  <a:prstClr val="black"/>
                </a:solidFill>
                <a:latin typeface="Calibri"/>
                <a:ea typeface="+mn-ea"/>
                <a:cs typeface="+mn-cs"/>
              </a:endParaRPr>
            </a:p>
          </p:txBody>
        </p:sp>
        <p:sp>
          <p:nvSpPr>
            <p:cNvPr id="28" name="TextBox 28">
              <a:extLst>
                <a:ext uri="{FF2B5EF4-FFF2-40B4-BE49-F238E27FC236}">
                  <a16:creationId xmlns:a16="http://schemas.microsoft.com/office/drawing/2014/main" id="{7BD4096E-8946-E9EE-B597-160D4B2EE78C}"/>
                </a:ext>
              </a:extLst>
            </p:cNvPr>
            <p:cNvSpPr txBox="1"/>
            <p:nvPr/>
          </p:nvSpPr>
          <p:spPr>
            <a:xfrm>
              <a:off x="0" y="-47625"/>
              <a:ext cx="2186727" cy="480269"/>
            </a:xfrm>
            <a:prstGeom prst="rect">
              <a:avLst/>
            </a:prstGeom>
            <a:grpFill/>
          </p:spPr>
          <p:txBody>
            <a:bodyPr lIns="25400" tIns="25400" rIns="25400" bIns="25400" rtlCol="0" anchor="ctr"/>
            <a:lstStyle/>
            <a:p>
              <a:pPr algn="ctr" defTabSz="457200">
                <a:lnSpc>
                  <a:spcPts val="1330"/>
                </a:lnSpc>
                <a:buClrTx/>
                <a:defRPr/>
              </a:pPr>
              <a:endParaRPr sz="900" kern="1200">
                <a:solidFill>
                  <a:prstClr val="black"/>
                </a:solidFill>
                <a:latin typeface="Calibri"/>
                <a:ea typeface="+mn-ea"/>
                <a:cs typeface="+mn-cs"/>
              </a:endParaRPr>
            </a:p>
          </p:txBody>
        </p:sp>
      </p:grpSp>
      <p:sp>
        <p:nvSpPr>
          <p:cNvPr id="32" name="TextBox 31">
            <a:extLst>
              <a:ext uri="{FF2B5EF4-FFF2-40B4-BE49-F238E27FC236}">
                <a16:creationId xmlns:a16="http://schemas.microsoft.com/office/drawing/2014/main" id="{ED0FABC5-5F4D-4262-A09A-0AE1CD41898C}"/>
              </a:ext>
            </a:extLst>
          </p:cNvPr>
          <p:cNvSpPr txBox="1"/>
          <p:nvPr/>
        </p:nvSpPr>
        <p:spPr>
          <a:xfrm>
            <a:off x="5612138" y="3471196"/>
            <a:ext cx="3357731" cy="646331"/>
          </a:xfrm>
          <a:prstGeom prst="rect">
            <a:avLst/>
          </a:prstGeom>
          <a:noFill/>
        </p:spPr>
        <p:txBody>
          <a:bodyPr wrap="square" rtlCol="0">
            <a:spAutoFit/>
          </a:bodyPr>
          <a:lstStyle/>
          <a:p>
            <a:pPr defTabSz="457200">
              <a:buClrTx/>
            </a:pPr>
            <a:r>
              <a:rPr lang="en-IN" sz="1200" b="1" kern="1200" dirty="0">
                <a:solidFill>
                  <a:srgbClr val="4F81BD">
                    <a:lumMod val="75000"/>
                  </a:srgbClr>
                </a:solidFill>
                <a:latin typeface="Aptos" panose="020B0004020202020204" pitchFamily="34" charset="0"/>
                <a:ea typeface="Arimo" panose="020B0604020202020204" charset="0"/>
                <a:cs typeface="Arimo" panose="020B0604020202020204" charset="0"/>
              </a:rPr>
              <a:t>Insights and Reports </a:t>
            </a:r>
            <a:r>
              <a:rPr lang="en-US" sz="1200" b="1" kern="1200" dirty="0">
                <a:solidFill>
                  <a:srgbClr val="4F81BD">
                    <a:lumMod val="75000"/>
                  </a:srgbClr>
                </a:solidFill>
                <a:latin typeface="Aptos" panose="020B0004020202020204" pitchFamily="34" charset="0"/>
                <a:ea typeface="Arimo" panose="020B0604020202020204" charset="0"/>
                <a:cs typeface="Arimo" panose="020B0604020202020204" charset="0"/>
              </a:rPr>
              <a:t>to tell a compelling story to investors</a:t>
            </a:r>
          </a:p>
          <a:p>
            <a:pPr defTabSz="457200">
              <a:buClrTx/>
            </a:pPr>
            <a:r>
              <a:rPr lang="en-US" sz="1200" kern="1200" dirty="0">
                <a:solidFill>
                  <a:srgbClr val="C0504D">
                    <a:lumMod val="50000"/>
                  </a:srgbClr>
                </a:solidFill>
                <a:latin typeface="Calibri"/>
                <a:ea typeface="Arimo" panose="020B0604020202020204" charset="0"/>
                <a:cs typeface="Arimo" panose="020B0604020202020204" charset="0"/>
              </a:rPr>
              <a:t> </a:t>
            </a:r>
            <a:endParaRPr lang="en-IN" sz="1200" kern="1200" dirty="0">
              <a:solidFill>
                <a:srgbClr val="C0504D">
                  <a:lumMod val="50000"/>
                </a:srgbClr>
              </a:solidFill>
              <a:latin typeface="Calibri"/>
              <a:ea typeface="Arimo" panose="020B0604020202020204" charset="0"/>
              <a:cs typeface="Arimo" panose="020B0604020202020204" charset="0"/>
            </a:endParaRPr>
          </a:p>
        </p:txBody>
      </p:sp>
      <p:pic>
        <p:nvPicPr>
          <p:cNvPr id="36" name="Picture 35" descr="A person touching a device&#10;&#10;Description automatically generated">
            <a:extLst>
              <a:ext uri="{FF2B5EF4-FFF2-40B4-BE49-F238E27FC236}">
                <a16:creationId xmlns:a16="http://schemas.microsoft.com/office/drawing/2014/main" id="{3C36CEFA-3576-FE72-B1C3-8F5A9EFEA2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4648513" cy="3377398"/>
          </a:xfrm>
          <a:prstGeom prst="rect">
            <a:avLst/>
          </a:prstGeom>
        </p:spPr>
      </p:pic>
      <p:pic>
        <p:nvPicPr>
          <p:cNvPr id="37" name="Picture 36">
            <a:extLst>
              <a:ext uri="{FF2B5EF4-FFF2-40B4-BE49-F238E27FC236}">
                <a16:creationId xmlns:a16="http://schemas.microsoft.com/office/drawing/2014/main" id="{398C5B8A-B925-3ACF-9B29-FE1DBBE112E5}"/>
              </a:ext>
            </a:extLst>
          </p:cNvPr>
          <p:cNvPicPr>
            <a:picLocks noChangeAspect="1"/>
          </p:cNvPicPr>
          <p:nvPr/>
        </p:nvPicPr>
        <p:blipFill>
          <a:blip r:embed="rId3"/>
          <a:stretch>
            <a:fillRect/>
          </a:stretch>
        </p:blipFill>
        <p:spPr>
          <a:xfrm>
            <a:off x="4729239" y="209550"/>
            <a:ext cx="841492" cy="716786"/>
          </a:xfrm>
          <a:prstGeom prst="rect">
            <a:avLst/>
          </a:prstGeom>
        </p:spPr>
      </p:pic>
      <p:pic>
        <p:nvPicPr>
          <p:cNvPr id="38" name="Picture 37">
            <a:extLst>
              <a:ext uri="{FF2B5EF4-FFF2-40B4-BE49-F238E27FC236}">
                <a16:creationId xmlns:a16="http://schemas.microsoft.com/office/drawing/2014/main" id="{B389B02A-1F8E-0C7E-615D-F1F9BE36A377}"/>
              </a:ext>
            </a:extLst>
          </p:cNvPr>
          <p:cNvPicPr>
            <a:picLocks noChangeAspect="1"/>
          </p:cNvPicPr>
          <p:nvPr/>
        </p:nvPicPr>
        <p:blipFill>
          <a:blip r:embed="rId4"/>
          <a:stretch>
            <a:fillRect/>
          </a:stretch>
        </p:blipFill>
        <p:spPr>
          <a:xfrm>
            <a:off x="4729239" y="1276350"/>
            <a:ext cx="841492" cy="714797"/>
          </a:xfrm>
          <a:prstGeom prst="rect">
            <a:avLst/>
          </a:prstGeom>
        </p:spPr>
      </p:pic>
      <p:pic>
        <p:nvPicPr>
          <p:cNvPr id="39" name="Picture 38">
            <a:extLst>
              <a:ext uri="{FF2B5EF4-FFF2-40B4-BE49-F238E27FC236}">
                <a16:creationId xmlns:a16="http://schemas.microsoft.com/office/drawing/2014/main" id="{58C7F3A1-5BC8-C82B-1C09-7A230514F1B3}"/>
              </a:ext>
            </a:extLst>
          </p:cNvPr>
          <p:cNvPicPr>
            <a:picLocks noChangeAspect="1"/>
          </p:cNvPicPr>
          <p:nvPr/>
        </p:nvPicPr>
        <p:blipFill>
          <a:blip r:embed="rId5"/>
          <a:stretch>
            <a:fillRect/>
          </a:stretch>
        </p:blipFill>
        <p:spPr>
          <a:xfrm>
            <a:off x="4749374" y="2328249"/>
            <a:ext cx="779320" cy="769807"/>
          </a:xfrm>
          <a:prstGeom prst="rect">
            <a:avLst/>
          </a:prstGeom>
        </p:spPr>
      </p:pic>
      <p:pic>
        <p:nvPicPr>
          <p:cNvPr id="40" name="Picture 39">
            <a:extLst>
              <a:ext uri="{FF2B5EF4-FFF2-40B4-BE49-F238E27FC236}">
                <a16:creationId xmlns:a16="http://schemas.microsoft.com/office/drawing/2014/main" id="{9C35C749-EAEA-A12E-2F17-57DE1A5FF302}"/>
              </a:ext>
            </a:extLst>
          </p:cNvPr>
          <p:cNvPicPr>
            <a:picLocks noChangeAspect="1"/>
          </p:cNvPicPr>
          <p:nvPr/>
        </p:nvPicPr>
        <p:blipFill>
          <a:blip r:embed="rId6"/>
          <a:stretch>
            <a:fillRect/>
          </a:stretch>
        </p:blipFill>
        <p:spPr>
          <a:xfrm>
            <a:off x="4734384" y="3361334"/>
            <a:ext cx="809301" cy="812136"/>
          </a:xfrm>
          <a:prstGeom prst="rect">
            <a:avLst/>
          </a:prstGeom>
        </p:spPr>
      </p:pic>
    </p:spTree>
    <p:extLst>
      <p:ext uri="{BB962C8B-B14F-4D97-AF65-F5344CB8AC3E}">
        <p14:creationId xmlns:p14="http://schemas.microsoft.com/office/powerpoint/2010/main" val="38110746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a:gsLst>
            <a:gs pos="10000">
              <a:srgbClr val="7030A0"/>
            </a:gs>
            <a:gs pos="100000">
              <a:schemeClr val="bg1"/>
            </a:gs>
          </a:gsLst>
          <a:lin ang="3000000" scaled="0"/>
        </a:gra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31FB3D6-A846-D501-F8EA-EFE2599E3E12}"/>
              </a:ext>
            </a:extLst>
          </p:cNvPr>
          <p:cNvSpPr txBox="1"/>
          <p:nvPr/>
        </p:nvSpPr>
        <p:spPr>
          <a:xfrm>
            <a:off x="499654" y="677513"/>
            <a:ext cx="8286537" cy="738664"/>
          </a:xfrm>
          <a:prstGeom prst="rect">
            <a:avLst/>
          </a:prstGeom>
          <a:solidFill>
            <a:schemeClr val="bg1"/>
          </a:solidFill>
        </p:spPr>
        <p:txBody>
          <a:bodyPr wrap="square" rtlCol="0">
            <a:spAutoFit/>
          </a:bodyPr>
          <a:lstStyle/>
          <a:p>
            <a:pPr marL="285750" indent="-285750" defTabSz="685800">
              <a:buClrTx/>
              <a:buFont typeface="Wingdings" panose="05000000000000000000" pitchFamily="2" charset="2"/>
              <a:buChar char="Ø"/>
            </a:pPr>
            <a:r>
              <a:rPr lang="en-IN" kern="1200" dirty="0">
                <a:solidFill>
                  <a:prstClr val="black"/>
                </a:solidFill>
                <a:latin typeface="Aptos" panose="02110004020202020204"/>
                <a:ea typeface="+mn-ea"/>
                <a:cs typeface="+mn-cs"/>
              </a:rPr>
              <a:t>When primary product id is 1 and item purchased is 1 , then price is $ 49.99 and cost is $ 19.49(for most of the cases). When primary product is 1 and item purchased is 2, then price is $79.98 and cost is $28.98(for most of the cases) </a:t>
            </a:r>
          </a:p>
        </p:txBody>
      </p:sp>
      <p:pic>
        <p:nvPicPr>
          <p:cNvPr id="4" name="Picture 3">
            <a:extLst>
              <a:ext uri="{FF2B5EF4-FFF2-40B4-BE49-F238E27FC236}">
                <a16:creationId xmlns:a16="http://schemas.microsoft.com/office/drawing/2014/main" id="{40028109-1B9D-B559-984C-FA0FD13A2B49}"/>
              </a:ext>
            </a:extLst>
          </p:cNvPr>
          <p:cNvPicPr>
            <a:picLocks noChangeAspect="1"/>
          </p:cNvPicPr>
          <p:nvPr/>
        </p:nvPicPr>
        <p:blipFill>
          <a:blip r:embed="rId3"/>
          <a:stretch>
            <a:fillRect/>
          </a:stretch>
        </p:blipFill>
        <p:spPr>
          <a:xfrm>
            <a:off x="787178" y="1599929"/>
            <a:ext cx="7733071" cy="1146898"/>
          </a:xfrm>
          <a:prstGeom prst="rect">
            <a:avLst/>
          </a:prstGeom>
          <a:ln>
            <a:solidFill>
              <a:schemeClr val="tx1"/>
            </a:solidFill>
          </a:ln>
          <a:effectLst>
            <a:outerShdw blurRad="292100" dist="139700" dir="2700000" algn="tl" rotWithShape="0">
              <a:srgbClr val="333333">
                <a:alpha val="65000"/>
              </a:srgbClr>
            </a:outerShdw>
          </a:effectLst>
        </p:spPr>
      </p:pic>
      <p:sp>
        <p:nvSpPr>
          <p:cNvPr id="5" name="TextBox 4">
            <a:extLst>
              <a:ext uri="{FF2B5EF4-FFF2-40B4-BE49-F238E27FC236}">
                <a16:creationId xmlns:a16="http://schemas.microsoft.com/office/drawing/2014/main" id="{45917F6E-FC10-47DB-8A6B-366A4B53D2B7}"/>
              </a:ext>
            </a:extLst>
          </p:cNvPr>
          <p:cNvSpPr txBox="1"/>
          <p:nvPr/>
        </p:nvSpPr>
        <p:spPr>
          <a:xfrm>
            <a:off x="484958" y="3003427"/>
            <a:ext cx="8315928" cy="507831"/>
          </a:xfrm>
          <a:prstGeom prst="rect">
            <a:avLst/>
          </a:prstGeom>
          <a:solidFill>
            <a:schemeClr val="bg1"/>
          </a:solidFill>
        </p:spPr>
        <p:txBody>
          <a:bodyPr wrap="square" rtlCol="0">
            <a:spAutoFit/>
          </a:bodyPr>
          <a:lstStyle/>
          <a:p>
            <a:pPr marL="285750" indent="-285750" defTabSz="685800">
              <a:buClrTx/>
              <a:buFont typeface="Wingdings" panose="05000000000000000000" pitchFamily="2" charset="2"/>
              <a:buChar char="Ø"/>
            </a:pPr>
            <a:r>
              <a:rPr lang="en-IN" sz="1350" kern="1200" dirty="0">
                <a:solidFill>
                  <a:prstClr val="black"/>
                </a:solidFill>
                <a:latin typeface="Aptos" panose="02110004020202020204"/>
                <a:ea typeface="+mn-ea"/>
                <a:cs typeface="+mn-cs"/>
              </a:rPr>
              <a:t>But in some cases where primary product id is 1 and item purchased is 2 then their price is either $95.98 or $109.98 </a:t>
            </a:r>
          </a:p>
        </p:txBody>
      </p:sp>
      <p:pic>
        <p:nvPicPr>
          <p:cNvPr id="7" name="Picture 6">
            <a:extLst>
              <a:ext uri="{FF2B5EF4-FFF2-40B4-BE49-F238E27FC236}">
                <a16:creationId xmlns:a16="http://schemas.microsoft.com/office/drawing/2014/main" id="{351001F2-A708-3C15-E2E3-86E9B4A8728C}"/>
              </a:ext>
            </a:extLst>
          </p:cNvPr>
          <p:cNvPicPr>
            <a:picLocks noChangeAspect="1"/>
          </p:cNvPicPr>
          <p:nvPr/>
        </p:nvPicPr>
        <p:blipFill>
          <a:blip r:embed="rId4"/>
          <a:stretch>
            <a:fillRect/>
          </a:stretch>
        </p:blipFill>
        <p:spPr>
          <a:xfrm>
            <a:off x="787178" y="3639920"/>
            <a:ext cx="7776772" cy="826067"/>
          </a:xfrm>
          <a:prstGeom prst="rect">
            <a:avLst/>
          </a:prstGeom>
          <a:ln>
            <a:solidFill>
              <a:schemeClr val="tx1"/>
            </a:solid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FFEB7EEF-64ED-8C4C-6C4C-EAD8D98E63C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557" y="4783520"/>
            <a:ext cx="9128444" cy="359980"/>
          </a:xfrm>
          <a:prstGeom prst="rect">
            <a:avLst/>
          </a:prstGeom>
        </p:spPr>
      </p:pic>
      <p:sp>
        <p:nvSpPr>
          <p:cNvPr id="9" name="TextBox 8">
            <a:extLst>
              <a:ext uri="{FF2B5EF4-FFF2-40B4-BE49-F238E27FC236}">
                <a16:creationId xmlns:a16="http://schemas.microsoft.com/office/drawing/2014/main" id="{5BF56565-A90E-0FB5-F122-679809AACA23}"/>
              </a:ext>
            </a:extLst>
          </p:cNvPr>
          <p:cNvSpPr txBox="1"/>
          <p:nvPr/>
        </p:nvSpPr>
        <p:spPr>
          <a:xfrm>
            <a:off x="3733800" y="124430"/>
            <a:ext cx="4116977" cy="400110"/>
          </a:xfrm>
          <a:prstGeom prst="rect">
            <a:avLst/>
          </a:prstGeom>
          <a:noFill/>
        </p:spPr>
        <p:txBody>
          <a:bodyPr wrap="square" rtlCol="0">
            <a:spAutoFit/>
          </a:bodyPr>
          <a:lstStyle/>
          <a:p>
            <a:pPr defTabSz="457200">
              <a:buClrTx/>
            </a:pPr>
            <a:r>
              <a:rPr lang="en-IN" sz="2000" b="1" kern="1200" dirty="0">
                <a:solidFill>
                  <a:schemeClr val="tx1"/>
                </a:solidFill>
                <a:latin typeface="Aptos "/>
                <a:ea typeface="+mn-ea"/>
                <a:cs typeface="+mn-cs"/>
              </a:rPr>
              <a:t>OBSERVATIONS-3</a:t>
            </a:r>
            <a:endParaRPr lang="en-IN" sz="1600" b="1" kern="1200" dirty="0">
              <a:solidFill>
                <a:schemeClr val="tx1"/>
              </a:solidFill>
              <a:latin typeface="Aptos "/>
              <a:ea typeface="+mn-ea"/>
              <a:cs typeface="+mn-cs"/>
            </a:endParaRPr>
          </a:p>
        </p:txBody>
      </p:sp>
    </p:spTree>
    <p:extLst>
      <p:ext uri="{BB962C8B-B14F-4D97-AF65-F5344CB8AC3E}">
        <p14:creationId xmlns:p14="http://schemas.microsoft.com/office/powerpoint/2010/main" val="40737842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a:gsLst>
            <a:gs pos="10000">
              <a:srgbClr val="7030A0"/>
            </a:gs>
            <a:gs pos="100000">
              <a:schemeClr val="bg1"/>
            </a:gs>
          </a:gsLst>
          <a:lin ang="3000000" scaled="0"/>
        </a:gra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897A18A-76B3-363E-C78E-3C6EF2FE9765}"/>
              </a:ext>
            </a:extLst>
          </p:cNvPr>
          <p:cNvSpPr txBox="1"/>
          <p:nvPr/>
        </p:nvSpPr>
        <p:spPr>
          <a:xfrm>
            <a:off x="8519768" y="5017349"/>
            <a:ext cx="606828" cy="77072"/>
          </a:xfrm>
          <a:prstGeom prst="rect">
            <a:avLst/>
          </a:prstGeom>
          <a:noFill/>
        </p:spPr>
        <p:txBody>
          <a:bodyPr wrap="square" lIns="0" tIns="0" rIns="0" bIns="0">
            <a:spAutoFit/>
          </a:bodyPr>
          <a:lstStyle/>
          <a:p>
            <a:pPr defTabSz="914378"/>
            <a:r>
              <a:rPr lang="en-IN" sz="501" dirty="0">
                <a:latin typeface="Calibri" panose="020F0502020204030204" pitchFamily="34" charset="0"/>
                <a:ea typeface="+mn-ea"/>
                <a:cs typeface="Calibri" panose="020F0502020204030204" pitchFamily="34" charset="0"/>
              </a:rPr>
              <a:t>Image source: </a:t>
            </a:r>
            <a:r>
              <a:rPr lang="en-IN" sz="501" dirty="0">
                <a:latin typeface="Calibri" panose="020F0502020204030204" pitchFamily="34" charset="0"/>
                <a:ea typeface="+mn-ea"/>
                <a:cs typeface="Calibri" panose="020F0502020204030204" pitchFamily="34" charset="0"/>
                <a:hlinkClick r:id="rId2"/>
              </a:rPr>
              <a:t>icons8</a:t>
            </a:r>
            <a:r>
              <a:rPr lang="en-IN" sz="501" dirty="0">
                <a:latin typeface="Calibri" panose="020F0502020204030204" pitchFamily="34" charset="0"/>
                <a:ea typeface="+mn-ea"/>
                <a:cs typeface="Calibri" panose="020F0502020204030204" pitchFamily="34" charset="0"/>
              </a:rPr>
              <a:t>`</a:t>
            </a:r>
          </a:p>
        </p:txBody>
      </p:sp>
      <p:sp>
        <p:nvSpPr>
          <p:cNvPr id="65" name="Slide Number Placeholder 8">
            <a:extLst>
              <a:ext uri="{FF2B5EF4-FFF2-40B4-BE49-F238E27FC236}">
                <a16:creationId xmlns:a16="http://schemas.microsoft.com/office/drawing/2014/main" id="{CF1F384A-8923-B0DD-E8F2-044D685F9285}"/>
              </a:ext>
            </a:extLst>
          </p:cNvPr>
          <p:cNvSpPr txBox="1">
            <a:spLocks/>
          </p:cNvSpPr>
          <p:nvPr/>
        </p:nvSpPr>
        <p:spPr>
          <a:xfrm>
            <a:off x="8181474" y="4858741"/>
            <a:ext cx="333876" cy="182367"/>
          </a:xfrm>
          <a:prstGeom prst="rect">
            <a:avLst/>
          </a:prstGeom>
        </p:spPr>
        <p:txBody>
          <a:bodyPr vert="horz" lIns="91440" tIns="45720" rIns="91440" bIns="45720" rtlCol="0" anchor="ct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900" b="0" i="0" u="none" strike="noStrike" cap="none">
                <a:solidFill>
                  <a:schemeClr val="tx1">
                    <a:tint val="75000"/>
                  </a:schemeClr>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defTabSz="685783">
              <a:buClrTx/>
            </a:pPr>
            <a:fld id="{A794E2DD-4F38-4D2A-97E5-5D7467AA1DEC}" type="slidenum">
              <a:rPr lang="en-US" kern="1200">
                <a:solidFill>
                  <a:prstClr val="black">
                    <a:tint val="75000"/>
                  </a:prstClr>
                </a:solidFill>
                <a:latin typeface="Corbel" panose="020B0503020204020204"/>
                <a:ea typeface="+mn-ea"/>
              </a:rPr>
              <a:pPr defTabSz="685783">
                <a:buClrTx/>
              </a:pPr>
              <a:t>21</a:t>
            </a:fld>
            <a:endParaRPr lang="en-US" kern="1200" dirty="0">
              <a:solidFill>
                <a:prstClr val="black">
                  <a:tint val="75000"/>
                </a:prstClr>
              </a:solidFill>
              <a:latin typeface="Corbel" panose="020B0503020204020204"/>
              <a:ea typeface="+mn-ea"/>
            </a:endParaRPr>
          </a:p>
        </p:txBody>
      </p:sp>
      <p:sp>
        <p:nvSpPr>
          <p:cNvPr id="4" name="TextBox 3">
            <a:extLst>
              <a:ext uri="{FF2B5EF4-FFF2-40B4-BE49-F238E27FC236}">
                <a16:creationId xmlns:a16="http://schemas.microsoft.com/office/drawing/2014/main" id="{146B5F67-23C3-EB15-4BCD-5E7ACB405DD3}"/>
              </a:ext>
            </a:extLst>
          </p:cNvPr>
          <p:cNvSpPr txBox="1"/>
          <p:nvPr/>
        </p:nvSpPr>
        <p:spPr>
          <a:xfrm>
            <a:off x="770766" y="720652"/>
            <a:ext cx="7880252" cy="515526"/>
          </a:xfrm>
          <a:prstGeom prst="rect">
            <a:avLst/>
          </a:prstGeom>
          <a:solidFill>
            <a:schemeClr val="bg1"/>
          </a:solidFill>
        </p:spPr>
        <p:txBody>
          <a:bodyPr wrap="square" rtlCol="0">
            <a:spAutoFit/>
          </a:bodyPr>
          <a:lstStyle/>
          <a:p>
            <a:pPr marL="285750" indent="-285750" defTabSz="685800">
              <a:buClrTx/>
              <a:buFont typeface="Wingdings" panose="05000000000000000000" pitchFamily="2" charset="2"/>
              <a:buChar char="Ø"/>
            </a:pPr>
            <a:r>
              <a:rPr lang="en-US" kern="1200" dirty="0">
                <a:solidFill>
                  <a:prstClr val="black"/>
                </a:solidFill>
                <a:latin typeface="Aptos" panose="020B0004020202020204" pitchFamily="34" charset="0"/>
                <a:ea typeface="+mn-ea"/>
                <a:cs typeface="+mn-cs"/>
              </a:rPr>
              <a:t>In </a:t>
            </a:r>
            <a:r>
              <a:rPr lang="en-US" b="1" kern="1200" dirty="0">
                <a:solidFill>
                  <a:prstClr val="black"/>
                </a:solidFill>
                <a:latin typeface="Aptos" panose="020B0004020202020204" pitchFamily="34" charset="0"/>
                <a:ea typeface="+mn-ea"/>
                <a:cs typeface="+mn-cs"/>
              </a:rPr>
              <a:t>orders</a:t>
            </a:r>
            <a:r>
              <a:rPr lang="en-US" kern="1200" dirty="0">
                <a:solidFill>
                  <a:prstClr val="black"/>
                </a:solidFill>
                <a:latin typeface="Aptos" panose="020B0004020202020204" pitchFamily="34" charset="0"/>
                <a:ea typeface="+mn-ea"/>
                <a:cs typeface="+mn-cs"/>
              </a:rPr>
              <a:t> table, No of items purchased is either 1 or 2 only.</a:t>
            </a:r>
          </a:p>
          <a:p>
            <a:pPr defTabSz="685800">
              <a:buClrTx/>
            </a:pPr>
            <a:endParaRPr lang="en-IN" sz="1350" kern="1200" dirty="0">
              <a:solidFill>
                <a:prstClr val="black"/>
              </a:solidFill>
              <a:latin typeface="Calibri" panose="020F0502020204030204"/>
              <a:ea typeface="+mn-ea"/>
              <a:cs typeface="+mn-cs"/>
            </a:endParaRPr>
          </a:p>
        </p:txBody>
      </p:sp>
      <p:sp>
        <p:nvSpPr>
          <p:cNvPr id="10" name="TextBox 9">
            <a:extLst>
              <a:ext uri="{FF2B5EF4-FFF2-40B4-BE49-F238E27FC236}">
                <a16:creationId xmlns:a16="http://schemas.microsoft.com/office/drawing/2014/main" id="{58F68E0B-984F-0F1F-9A0C-48FC5CCED12D}"/>
              </a:ext>
            </a:extLst>
          </p:cNvPr>
          <p:cNvSpPr txBox="1"/>
          <p:nvPr/>
        </p:nvSpPr>
        <p:spPr>
          <a:xfrm>
            <a:off x="770765" y="1161121"/>
            <a:ext cx="7880253" cy="738664"/>
          </a:xfrm>
          <a:prstGeom prst="rect">
            <a:avLst/>
          </a:prstGeom>
          <a:solidFill>
            <a:schemeClr val="bg1"/>
          </a:solidFill>
        </p:spPr>
        <p:txBody>
          <a:bodyPr wrap="square" rtlCol="0">
            <a:spAutoFit/>
          </a:bodyPr>
          <a:lstStyle/>
          <a:p>
            <a:pPr marL="285750" indent="-285750" defTabSz="685800">
              <a:buClrTx/>
              <a:buFont typeface="Wingdings" panose="05000000000000000000" pitchFamily="2" charset="2"/>
              <a:buChar char="Ø"/>
            </a:pPr>
            <a:r>
              <a:rPr lang="en-US" b="1" kern="1200" dirty="0">
                <a:solidFill>
                  <a:prstClr val="black"/>
                </a:solidFill>
                <a:latin typeface="Aptos" panose="020B0004020202020204" pitchFamily="34" charset="0"/>
                <a:ea typeface="+mn-ea"/>
                <a:cs typeface="+mn-cs"/>
              </a:rPr>
              <a:t>Find price and cost of each product</a:t>
            </a:r>
            <a:endParaRPr lang="en-US" sz="1350" b="1" u="sng" kern="1200" dirty="0">
              <a:solidFill>
                <a:prstClr val="black"/>
              </a:solidFill>
              <a:latin typeface="Calibri" panose="020F0502020204030204"/>
              <a:ea typeface="+mn-ea"/>
              <a:cs typeface="+mn-cs"/>
            </a:endParaRPr>
          </a:p>
          <a:p>
            <a:pPr defTabSz="685800">
              <a:buClrTx/>
            </a:pPr>
            <a:r>
              <a:rPr lang="en-US" kern="1200" dirty="0">
                <a:solidFill>
                  <a:prstClr val="black"/>
                </a:solidFill>
                <a:latin typeface="Aptos" panose="020B0004020202020204" pitchFamily="34" charset="0"/>
                <a:ea typeface="+mn-ea"/>
                <a:cs typeface="+mn-cs"/>
              </a:rPr>
              <a:t>Price of product is not given in products table. According to orders table the prices and cost of products are descripted below:</a:t>
            </a:r>
          </a:p>
        </p:txBody>
      </p:sp>
      <p:graphicFrame>
        <p:nvGraphicFramePr>
          <p:cNvPr id="16" name="Table 15">
            <a:extLst>
              <a:ext uri="{FF2B5EF4-FFF2-40B4-BE49-F238E27FC236}">
                <a16:creationId xmlns:a16="http://schemas.microsoft.com/office/drawing/2014/main" id="{F8D6C90A-7B71-8638-7C5F-1FEC6B610864}"/>
              </a:ext>
            </a:extLst>
          </p:cNvPr>
          <p:cNvGraphicFramePr>
            <a:graphicFrameLocks noGrp="1"/>
          </p:cNvGraphicFramePr>
          <p:nvPr>
            <p:extLst>
              <p:ext uri="{D42A27DB-BD31-4B8C-83A1-F6EECF244321}">
                <p14:modId xmlns:p14="http://schemas.microsoft.com/office/powerpoint/2010/main" val="364899038"/>
              </p:ext>
            </p:extLst>
          </p:nvPr>
        </p:nvGraphicFramePr>
        <p:xfrm>
          <a:off x="954156" y="2102705"/>
          <a:ext cx="7092563" cy="2282021"/>
        </p:xfrm>
        <a:graphic>
          <a:graphicData uri="http://schemas.openxmlformats.org/drawingml/2006/table">
            <a:tbl>
              <a:tblPr firstRow="1" bandRow="1">
                <a:tableStyleId>{D03447BB-5D67-496B-8E87-E561075AD55C}</a:tableStyleId>
              </a:tblPr>
              <a:tblGrid>
                <a:gridCol w="2046637">
                  <a:extLst>
                    <a:ext uri="{9D8B030D-6E8A-4147-A177-3AD203B41FA5}">
                      <a16:colId xmlns:a16="http://schemas.microsoft.com/office/drawing/2014/main" val="3205931070"/>
                    </a:ext>
                  </a:extLst>
                </a:gridCol>
                <a:gridCol w="2371049">
                  <a:extLst>
                    <a:ext uri="{9D8B030D-6E8A-4147-A177-3AD203B41FA5}">
                      <a16:colId xmlns:a16="http://schemas.microsoft.com/office/drawing/2014/main" val="3187861797"/>
                    </a:ext>
                  </a:extLst>
                </a:gridCol>
                <a:gridCol w="2674877">
                  <a:extLst>
                    <a:ext uri="{9D8B030D-6E8A-4147-A177-3AD203B41FA5}">
                      <a16:colId xmlns:a16="http://schemas.microsoft.com/office/drawing/2014/main" val="3939884696"/>
                    </a:ext>
                  </a:extLst>
                </a:gridCol>
              </a:tblGrid>
              <a:tr h="541332">
                <a:tc>
                  <a:txBody>
                    <a:bodyPr/>
                    <a:lstStyle/>
                    <a:p>
                      <a:pPr algn="ctr"/>
                      <a:r>
                        <a:rPr lang="en-US" sz="1400" b="1" dirty="0" err="1">
                          <a:latin typeface="Aptos" panose="020B0004020202020204" pitchFamily="34" charset="0"/>
                        </a:rPr>
                        <a:t>Product_id</a:t>
                      </a:r>
                      <a:endParaRPr lang="en-IN" sz="1400" b="1" dirty="0">
                        <a:latin typeface="Aptos" panose="020B0004020202020204" pitchFamily="34" charset="0"/>
                      </a:endParaRPr>
                    </a:p>
                  </a:txBody>
                  <a:tcPr marL="68580" marR="68580" marT="33951" marB="339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48E90"/>
                    </a:solidFill>
                  </a:tcPr>
                </a:tc>
                <a:tc>
                  <a:txBody>
                    <a:bodyPr/>
                    <a:lstStyle/>
                    <a:p>
                      <a:pPr algn="ctr"/>
                      <a:r>
                        <a:rPr lang="en-US" sz="1400" b="1" dirty="0" err="1">
                          <a:latin typeface="Aptos" panose="020B0004020202020204" pitchFamily="34" charset="0"/>
                        </a:rPr>
                        <a:t>Price_usd</a:t>
                      </a:r>
                      <a:endParaRPr lang="en-IN" sz="1400" b="1" dirty="0">
                        <a:latin typeface="Aptos" panose="020B0004020202020204" pitchFamily="34" charset="0"/>
                      </a:endParaRPr>
                    </a:p>
                  </a:txBody>
                  <a:tcPr marL="68580" marR="68580" marT="33951" marB="339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48E90"/>
                    </a:solidFill>
                  </a:tcPr>
                </a:tc>
                <a:tc>
                  <a:txBody>
                    <a:bodyPr/>
                    <a:lstStyle/>
                    <a:p>
                      <a:pPr algn="ctr"/>
                      <a:r>
                        <a:rPr lang="en-US" sz="1400" b="1" dirty="0" err="1">
                          <a:latin typeface="Aptos" panose="020B0004020202020204" pitchFamily="34" charset="0"/>
                        </a:rPr>
                        <a:t>Cogs_usd</a:t>
                      </a:r>
                      <a:endParaRPr lang="en-IN" sz="1400" b="1" dirty="0">
                        <a:latin typeface="Aptos" panose="020B0004020202020204" pitchFamily="34" charset="0"/>
                      </a:endParaRPr>
                    </a:p>
                  </a:txBody>
                  <a:tcPr marL="68580" marR="68580" marT="33951" marB="339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48E90"/>
                    </a:solidFill>
                  </a:tcPr>
                </a:tc>
                <a:extLst>
                  <a:ext uri="{0D108BD9-81ED-4DB2-BD59-A6C34878D82A}">
                    <a16:rowId xmlns:a16="http://schemas.microsoft.com/office/drawing/2014/main" val="2106427866"/>
                  </a:ext>
                </a:extLst>
              </a:tr>
              <a:tr h="421087">
                <a:tc>
                  <a:txBody>
                    <a:bodyPr/>
                    <a:lstStyle/>
                    <a:p>
                      <a:pPr algn="ctr" fontAlgn="b"/>
                      <a:r>
                        <a:rPr lang="en-US" sz="1400" b="1" kern="1200" dirty="0">
                          <a:solidFill>
                            <a:schemeClr val="tx1"/>
                          </a:solidFill>
                          <a:latin typeface="Aptos" panose="020B0004020202020204" pitchFamily="34" charset="0"/>
                        </a:rPr>
                        <a:t>1</a:t>
                      </a:r>
                      <a:endParaRPr lang="en-IN" sz="1400" b="1" kern="1200" dirty="0">
                        <a:solidFill>
                          <a:schemeClr val="tx1"/>
                        </a:solidFill>
                        <a:latin typeface="Aptos" panose="020B0004020202020204" pitchFamily="34" charset="0"/>
                        <a:ea typeface="+mn-ea"/>
                        <a:cs typeface="+mn-cs"/>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dirty="0">
                          <a:latin typeface="Aptos" panose="020B0004020202020204" pitchFamily="34" charset="0"/>
                        </a:rPr>
                        <a:t>49.99</a:t>
                      </a:r>
                      <a:endParaRPr lang="en-IN" sz="1400" b="0" dirty="0">
                        <a:latin typeface="Aptos" panose="020B0004020202020204" pitchFamily="34" charset="0"/>
                        <a:ea typeface="Calibri" panose="020F0502020204030204" pitchFamily="34" charset="0"/>
                        <a:cs typeface="Calibri" panose="020F0502020204030204" pitchFamily="34" charset="0"/>
                      </a:endParaRPr>
                    </a:p>
                  </a:txBody>
                  <a:tcPr marL="68580" marR="68580" marT="33951" marB="339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dirty="0">
                          <a:latin typeface="Aptos" panose="020B0004020202020204" pitchFamily="34" charset="0"/>
                        </a:rPr>
                        <a:t>19.49</a:t>
                      </a:r>
                      <a:endParaRPr lang="en-IN" sz="1400" b="0" dirty="0">
                        <a:latin typeface="Aptos" panose="020B0004020202020204" pitchFamily="34" charset="0"/>
                        <a:ea typeface="Calibri" panose="020F0502020204030204" pitchFamily="34" charset="0"/>
                        <a:cs typeface="Calibri" panose="020F0502020204030204" pitchFamily="34" charset="0"/>
                      </a:endParaRPr>
                    </a:p>
                  </a:txBody>
                  <a:tcPr marL="68580" marR="68580" marT="33951" marB="339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13817526"/>
                  </a:ext>
                </a:extLst>
              </a:tr>
              <a:tr h="421087">
                <a:tc>
                  <a:txBody>
                    <a:bodyPr/>
                    <a:lstStyle/>
                    <a:p>
                      <a:pPr algn="ctr" fontAlgn="b"/>
                      <a:r>
                        <a:rPr lang="en-US" sz="1400" b="1" kern="1200" dirty="0">
                          <a:solidFill>
                            <a:schemeClr val="tx1"/>
                          </a:solidFill>
                          <a:latin typeface="Aptos" panose="020B0004020202020204" pitchFamily="34" charset="0"/>
                        </a:rPr>
                        <a:t>2</a:t>
                      </a:r>
                      <a:endParaRPr lang="en-IN" sz="1400" b="1" kern="1200" dirty="0">
                        <a:solidFill>
                          <a:schemeClr val="tx1"/>
                        </a:solidFill>
                        <a:latin typeface="Aptos" panose="020B0004020202020204" pitchFamily="34" charset="0"/>
                        <a:ea typeface="+mn-ea"/>
                        <a:cs typeface="+mn-cs"/>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baseline="0" dirty="0">
                          <a:latin typeface="Aptos" panose="020B0004020202020204" pitchFamily="34" charset="0"/>
                        </a:rPr>
                        <a:t>59.99</a:t>
                      </a:r>
                      <a:endParaRPr lang="en-IN" sz="1400" b="0" baseline="0" dirty="0">
                        <a:latin typeface="Aptos" panose="020B0004020202020204" pitchFamily="34" charset="0"/>
                        <a:ea typeface="Calibri" panose="020F0502020204030204" pitchFamily="34" charset="0"/>
                        <a:cs typeface="Calibri" panose="020F0502020204030204" pitchFamily="34" charset="0"/>
                      </a:endParaRPr>
                    </a:p>
                  </a:txBody>
                  <a:tcPr marL="68580" marR="68580" marT="33951" marB="339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baseline="0" dirty="0">
                          <a:latin typeface="Aptos" panose="020B0004020202020204" pitchFamily="34" charset="0"/>
                        </a:rPr>
                        <a:t>22.49</a:t>
                      </a:r>
                      <a:endParaRPr lang="en-IN" sz="1400" b="0" baseline="0" dirty="0">
                        <a:latin typeface="Aptos" panose="020B0004020202020204" pitchFamily="34" charset="0"/>
                        <a:ea typeface="Calibri" panose="020F0502020204030204" pitchFamily="34" charset="0"/>
                        <a:cs typeface="Calibri" panose="020F0502020204030204" pitchFamily="34" charset="0"/>
                      </a:endParaRPr>
                    </a:p>
                  </a:txBody>
                  <a:tcPr marL="68580" marR="68580" marT="33951" marB="339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14650782"/>
                  </a:ext>
                </a:extLst>
              </a:tr>
              <a:tr h="477428">
                <a:tc>
                  <a:txBody>
                    <a:bodyPr/>
                    <a:lstStyle/>
                    <a:p>
                      <a:pPr algn="ctr" fontAlgn="b"/>
                      <a:r>
                        <a:rPr lang="en-US" sz="1400" b="1" kern="1200" dirty="0">
                          <a:solidFill>
                            <a:schemeClr val="tx1"/>
                          </a:solidFill>
                          <a:latin typeface="Aptos" panose="020B0004020202020204" pitchFamily="34" charset="0"/>
                        </a:rPr>
                        <a:t>3</a:t>
                      </a:r>
                      <a:endParaRPr lang="en-IN" sz="1400" b="1" kern="1200" dirty="0">
                        <a:solidFill>
                          <a:schemeClr val="tx1"/>
                        </a:solidFill>
                        <a:latin typeface="Aptos" panose="020B0004020202020204" pitchFamily="34" charset="0"/>
                        <a:ea typeface="+mn-ea"/>
                        <a:cs typeface="+mn-cs"/>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400" b="0" dirty="0">
                          <a:latin typeface="Aptos" panose="020B0004020202020204" pitchFamily="34" charset="0"/>
                        </a:rPr>
                        <a:t>45.99</a:t>
                      </a:r>
                      <a:endParaRPr lang="en-IN" sz="1400" b="0" dirty="0">
                        <a:latin typeface="Aptos" panose="020B0004020202020204" pitchFamily="34" charset="0"/>
                        <a:ea typeface="Calibri" panose="020F0502020204030204" pitchFamily="34" charset="0"/>
                        <a:cs typeface="Calibri" panose="020F0502020204030204" pitchFamily="34" charset="0"/>
                      </a:endParaRPr>
                    </a:p>
                  </a:txBody>
                  <a:tcPr marL="68580" marR="68580" marT="33951" marB="339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400" b="0" dirty="0">
                          <a:latin typeface="Aptos" panose="020B0004020202020204" pitchFamily="34" charset="0"/>
                        </a:rPr>
                        <a:t>14.49</a:t>
                      </a:r>
                      <a:endParaRPr lang="en-US" sz="1400" b="0" dirty="0">
                        <a:latin typeface="Aptos" panose="020B0004020202020204" pitchFamily="34" charset="0"/>
                        <a:ea typeface="Calibri" panose="020F0502020204030204" pitchFamily="34" charset="0"/>
                        <a:cs typeface="Calibri" panose="020F0502020204030204" pitchFamily="34" charset="0"/>
                      </a:endParaRPr>
                    </a:p>
                  </a:txBody>
                  <a:tcPr marL="68580" marR="68580" marT="33951" marB="339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50314346"/>
                  </a:ext>
                </a:extLst>
              </a:tr>
              <a:tr h="421087">
                <a:tc>
                  <a:txBody>
                    <a:bodyPr/>
                    <a:lstStyle/>
                    <a:p>
                      <a:pPr algn="ctr" fontAlgn="b"/>
                      <a:r>
                        <a:rPr lang="en-US" sz="1400" b="1" kern="1200" dirty="0">
                          <a:solidFill>
                            <a:schemeClr val="tx1"/>
                          </a:solidFill>
                          <a:latin typeface="Aptos" panose="020B0004020202020204" pitchFamily="34" charset="0"/>
                        </a:rPr>
                        <a:t>4</a:t>
                      </a:r>
                      <a:endParaRPr lang="en-IN" sz="1400" b="1" kern="1200" dirty="0">
                        <a:solidFill>
                          <a:schemeClr val="tx1"/>
                        </a:solidFill>
                        <a:latin typeface="Aptos" panose="020B0004020202020204" pitchFamily="34" charset="0"/>
                        <a:ea typeface="+mn-ea"/>
                        <a:cs typeface="+mn-cs"/>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baseline="0" dirty="0">
                          <a:latin typeface="Aptos" panose="020B0004020202020204" pitchFamily="34" charset="0"/>
                        </a:rPr>
                        <a:t>29.99</a:t>
                      </a:r>
                      <a:endParaRPr lang="en-IN" sz="1400" b="0" baseline="0" dirty="0">
                        <a:latin typeface="Aptos" panose="020B0004020202020204" pitchFamily="34" charset="0"/>
                        <a:ea typeface="Calibri" panose="020F0502020204030204" pitchFamily="34" charset="0"/>
                        <a:cs typeface="Calibri" panose="020F0502020204030204" pitchFamily="34" charset="0"/>
                      </a:endParaRPr>
                    </a:p>
                  </a:txBody>
                  <a:tcPr marL="68580" marR="68580" marT="33951" marB="339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baseline="0" dirty="0">
                          <a:latin typeface="Aptos" panose="020B0004020202020204" pitchFamily="34" charset="0"/>
                        </a:rPr>
                        <a:t>9.49</a:t>
                      </a:r>
                      <a:endParaRPr lang="en-IN" sz="1400" b="0" baseline="0" dirty="0">
                        <a:latin typeface="Aptos" panose="020B0004020202020204" pitchFamily="34" charset="0"/>
                        <a:ea typeface="Calibri" panose="020F0502020204030204" pitchFamily="34" charset="0"/>
                        <a:cs typeface="Calibri" panose="020F0502020204030204" pitchFamily="34" charset="0"/>
                      </a:endParaRPr>
                    </a:p>
                  </a:txBody>
                  <a:tcPr marL="68580" marR="68580" marT="33951" marB="339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10687352"/>
                  </a:ext>
                </a:extLst>
              </a:tr>
            </a:tbl>
          </a:graphicData>
        </a:graphic>
      </p:graphicFrame>
      <p:sp>
        <p:nvSpPr>
          <p:cNvPr id="6" name="TextBox 5">
            <a:extLst>
              <a:ext uri="{FF2B5EF4-FFF2-40B4-BE49-F238E27FC236}">
                <a16:creationId xmlns:a16="http://schemas.microsoft.com/office/drawing/2014/main" id="{7803F080-44ED-5BEF-ADCD-6D2467AC813A}"/>
              </a:ext>
            </a:extLst>
          </p:cNvPr>
          <p:cNvSpPr txBox="1"/>
          <p:nvPr/>
        </p:nvSpPr>
        <p:spPr>
          <a:xfrm>
            <a:off x="3733800" y="124430"/>
            <a:ext cx="4116977" cy="400110"/>
          </a:xfrm>
          <a:prstGeom prst="rect">
            <a:avLst/>
          </a:prstGeom>
          <a:noFill/>
        </p:spPr>
        <p:txBody>
          <a:bodyPr wrap="square" rtlCol="0">
            <a:spAutoFit/>
          </a:bodyPr>
          <a:lstStyle/>
          <a:p>
            <a:pPr defTabSz="457200">
              <a:buClrTx/>
            </a:pPr>
            <a:r>
              <a:rPr lang="en-IN" sz="2000" b="1" kern="1200" dirty="0">
                <a:solidFill>
                  <a:schemeClr val="tx1"/>
                </a:solidFill>
                <a:latin typeface="Aptos" panose="020B0004020202020204" pitchFamily="34" charset="0"/>
                <a:ea typeface="+mn-ea"/>
                <a:cs typeface="+mn-cs"/>
              </a:rPr>
              <a:t>OBSERVATIONS-4</a:t>
            </a:r>
            <a:endParaRPr lang="en-IN" sz="1600" b="1" kern="1200" dirty="0">
              <a:solidFill>
                <a:schemeClr val="tx1"/>
              </a:solidFill>
              <a:latin typeface="Aptos" panose="020B0004020202020204" pitchFamily="34" charset="0"/>
              <a:ea typeface="+mn-ea"/>
              <a:cs typeface="+mn-cs"/>
            </a:endParaRPr>
          </a:p>
        </p:txBody>
      </p:sp>
    </p:spTree>
    <p:extLst>
      <p:ext uri="{BB962C8B-B14F-4D97-AF65-F5344CB8AC3E}">
        <p14:creationId xmlns:p14="http://schemas.microsoft.com/office/powerpoint/2010/main" val="933975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gradFill>
          <a:gsLst>
            <a:gs pos="10000">
              <a:srgbClr val="7030A0"/>
            </a:gs>
            <a:gs pos="100000">
              <a:schemeClr val="bg1"/>
            </a:gs>
          </a:gsLst>
          <a:lin ang="3000000" scaled="0"/>
        </a:gra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897A18A-76B3-363E-C78E-3C6EF2FE9765}"/>
              </a:ext>
            </a:extLst>
          </p:cNvPr>
          <p:cNvSpPr txBox="1"/>
          <p:nvPr/>
        </p:nvSpPr>
        <p:spPr>
          <a:xfrm>
            <a:off x="8519768" y="5017349"/>
            <a:ext cx="606828" cy="77072"/>
          </a:xfrm>
          <a:prstGeom prst="rect">
            <a:avLst/>
          </a:prstGeom>
          <a:noFill/>
        </p:spPr>
        <p:txBody>
          <a:bodyPr wrap="square" lIns="0" tIns="0" rIns="0" bIns="0">
            <a:spAutoFit/>
          </a:bodyPr>
          <a:lstStyle/>
          <a:p>
            <a:pPr defTabSz="914378"/>
            <a:r>
              <a:rPr lang="en-IN" sz="501" dirty="0">
                <a:latin typeface="Calibri" panose="020F0502020204030204" pitchFamily="34" charset="0"/>
                <a:ea typeface="+mn-ea"/>
                <a:cs typeface="Calibri" panose="020F0502020204030204" pitchFamily="34" charset="0"/>
              </a:rPr>
              <a:t>Image source: </a:t>
            </a:r>
            <a:r>
              <a:rPr lang="en-IN" sz="501" dirty="0">
                <a:latin typeface="Calibri" panose="020F0502020204030204" pitchFamily="34" charset="0"/>
                <a:ea typeface="+mn-ea"/>
                <a:cs typeface="Calibri" panose="020F0502020204030204" pitchFamily="34" charset="0"/>
                <a:hlinkClick r:id="rId3"/>
              </a:rPr>
              <a:t>icons8</a:t>
            </a:r>
            <a:r>
              <a:rPr lang="en-IN" sz="501" dirty="0">
                <a:latin typeface="Calibri" panose="020F0502020204030204" pitchFamily="34" charset="0"/>
                <a:ea typeface="+mn-ea"/>
                <a:cs typeface="Calibri" panose="020F0502020204030204" pitchFamily="34" charset="0"/>
              </a:rPr>
              <a:t>`</a:t>
            </a:r>
          </a:p>
        </p:txBody>
      </p:sp>
      <p:sp>
        <p:nvSpPr>
          <p:cNvPr id="65" name="Slide Number Placeholder 8">
            <a:extLst>
              <a:ext uri="{FF2B5EF4-FFF2-40B4-BE49-F238E27FC236}">
                <a16:creationId xmlns:a16="http://schemas.microsoft.com/office/drawing/2014/main" id="{CF1F384A-8923-B0DD-E8F2-044D685F9285}"/>
              </a:ext>
            </a:extLst>
          </p:cNvPr>
          <p:cNvSpPr txBox="1">
            <a:spLocks/>
          </p:cNvSpPr>
          <p:nvPr/>
        </p:nvSpPr>
        <p:spPr>
          <a:xfrm>
            <a:off x="8181474" y="4858741"/>
            <a:ext cx="333876" cy="182367"/>
          </a:xfrm>
          <a:prstGeom prst="rect">
            <a:avLst/>
          </a:prstGeom>
        </p:spPr>
        <p:txBody>
          <a:bodyPr vert="horz" lIns="91440" tIns="45720" rIns="91440" bIns="45720" rtlCol="0" anchor="ct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900" b="0" i="0" u="none" strike="noStrike" cap="none">
                <a:solidFill>
                  <a:schemeClr val="tx1">
                    <a:tint val="75000"/>
                  </a:schemeClr>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defTabSz="685783">
              <a:buClrTx/>
            </a:pPr>
            <a:fld id="{A794E2DD-4F38-4D2A-97E5-5D7467AA1DEC}" type="slidenum">
              <a:rPr lang="en-US" kern="1200">
                <a:solidFill>
                  <a:prstClr val="black">
                    <a:tint val="75000"/>
                  </a:prstClr>
                </a:solidFill>
                <a:latin typeface="Corbel" panose="020B0503020204020204"/>
                <a:ea typeface="+mn-ea"/>
              </a:rPr>
              <a:pPr defTabSz="685783">
                <a:buClrTx/>
              </a:pPr>
              <a:t>22</a:t>
            </a:fld>
            <a:endParaRPr lang="en-US" kern="1200" dirty="0">
              <a:solidFill>
                <a:prstClr val="black">
                  <a:tint val="75000"/>
                </a:prstClr>
              </a:solidFill>
              <a:latin typeface="Corbel" panose="020B0503020204020204"/>
              <a:ea typeface="+mn-ea"/>
            </a:endParaRPr>
          </a:p>
        </p:txBody>
      </p:sp>
      <p:sp>
        <p:nvSpPr>
          <p:cNvPr id="4" name="TextBox 3">
            <a:extLst>
              <a:ext uri="{FF2B5EF4-FFF2-40B4-BE49-F238E27FC236}">
                <a16:creationId xmlns:a16="http://schemas.microsoft.com/office/drawing/2014/main" id="{146B5F67-23C3-EB15-4BCD-5E7ACB405DD3}"/>
              </a:ext>
            </a:extLst>
          </p:cNvPr>
          <p:cNvSpPr txBox="1"/>
          <p:nvPr/>
        </p:nvSpPr>
        <p:spPr>
          <a:xfrm>
            <a:off x="389615" y="524540"/>
            <a:ext cx="8547652" cy="4108817"/>
          </a:xfrm>
          <a:prstGeom prst="rect">
            <a:avLst/>
          </a:prstGeom>
          <a:solidFill>
            <a:schemeClr val="bg1"/>
          </a:solidFill>
        </p:spPr>
        <p:txBody>
          <a:bodyPr wrap="square" rtlCol="0">
            <a:spAutoFit/>
          </a:bodyPr>
          <a:lstStyle/>
          <a:p>
            <a:pPr marL="285750" indent="-285750" defTabSz="685800">
              <a:buClrTx/>
              <a:buFont typeface="Wingdings" panose="05000000000000000000" pitchFamily="2" charset="2"/>
              <a:buChar char="Ø"/>
            </a:pPr>
            <a:r>
              <a:rPr lang="en-US" kern="1200" dirty="0">
                <a:solidFill>
                  <a:prstClr val="black"/>
                </a:solidFill>
                <a:latin typeface="Aptos" panose="020B0004020202020204" pitchFamily="34" charset="0"/>
                <a:ea typeface="+mn-ea"/>
                <a:cs typeface="+mn-cs"/>
              </a:rPr>
              <a:t>Only one item in orders can be primary item and it is encoded as 1 (</a:t>
            </a:r>
            <a:r>
              <a:rPr lang="en-US" b="1" kern="1200" dirty="0">
                <a:solidFill>
                  <a:prstClr val="black"/>
                </a:solidFill>
                <a:latin typeface="Aptos" panose="020B0004020202020204" pitchFamily="34" charset="0"/>
                <a:ea typeface="+mn-ea"/>
                <a:cs typeface="+mn-cs"/>
              </a:rPr>
              <a:t>Orders table </a:t>
            </a:r>
            <a:r>
              <a:rPr lang="en-US" kern="1200" dirty="0">
                <a:solidFill>
                  <a:prstClr val="black"/>
                </a:solidFill>
                <a:latin typeface="Aptos" panose="020B0004020202020204" pitchFamily="34" charset="0"/>
                <a:ea typeface="+mn-ea"/>
                <a:cs typeface="+mn-cs"/>
              </a:rPr>
              <a:t>)</a:t>
            </a:r>
          </a:p>
          <a:p>
            <a:pPr marL="285750" indent="-285750" defTabSz="685800">
              <a:buClrTx/>
              <a:buFont typeface="Wingdings" panose="05000000000000000000" pitchFamily="2" charset="2"/>
              <a:buChar char="Ø"/>
            </a:pPr>
            <a:r>
              <a:rPr lang="en-US" sz="1400" dirty="0">
                <a:solidFill>
                  <a:prstClr val="black"/>
                </a:solidFill>
                <a:latin typeface="Calibri" panose="020F0502020204030204"/>
              </a:rPr>
              <a:t>Cogs are the cost to the company and then the company puts some profit margin and fix the price which is MRP of the product. </a:t>
            </a:r>
            <a:endParaRPr lang="en-US" sz="1400" kern="1200" dirty="0">
              <a:solidFill>
                <a:prstClr val="black"/>
              </a:solidFill>
              <a:latin typeface="Aptos" panose="020B0004020202020204" pitchFamily="34" charset="0"/>
              <a:ea typeface="+mn-ea"/>
              <a:cs typeface="+mn-cs"/>
            </a:endParaRPr>
          </a:p>
          <a:p>
            <a:pPr marL="285750" indent="-285750" defTabSz="685800">
              <a:buClrTx/>
              <a:buFont typeface="Wingdings" panose="05000000000000000000" pitchFamily="2" charset="2"/>
              <a:buChar char="Ø"/>
            </a:pPr>
            <a:r>
              <a:rPr lang="en-US" kern="1200" dirty="0">
                <a:solidFill>
                  <a:prstClr val="black"/>
                </a:solidFill>
                <a:latin typeface="Aptos" panose="020B0004020202020204" pitchFamily="34" charset="0"/>
                <a:ea typeface="+mn-ea"/>
                <a:cs typeface="+mn-cs"/>
              </a:rPr>
              <a:t>For </a:t>
            </a:r>
            <a:r>
              <a:rPr lang="en-US" b="1" kern="1200" dirty="0" err="1">
                <a:solidFill>
                  <a:prstClr val="black"/>
                </a:solidFill>
                <a:latin typeface="Aptos" panose="020B0004020202020204" pitchFamily="34" charset="0"/>
                <a:ea typeface="+mn-ea"/>
                <a:cs typeface="+mn-cs"/>
              </a:rPr>
              <a:t>user_id</a:t>
            </a:r>
            <a:r>
              <a:rPr lang="en-US" b="1" kern="1200" dirty="0">
                <a:solidFill>
                  <a:prstClr val="black"/>
                </a:solidFill>
                <a:latin typeface="Aptos" panose="020B0004020202020204" pitchFamily="34" charset="0"/>
                <a:ea typeface="+mn-ea"/>
                <a:cs typeface="+mn-cs"/>
              </a:rPr>
              <a:t> </a:t>
            </a:r>
            <a:r>
              <a:rPr lang="en-US" kern="1200" dirty="0">
                <a:solidFill>
                  <a:prstClr val="black"/>
                </a:solidFill>
                <a:latin typeface="Aptos" panose="020B0004020202020204" pitchFamily="34" charset="0"/>
                <a:ea typeface="+mn-ea"/>
                <a:cs typeface="+mn-cs"/>
              </a:rPr>
              <a:t>489, </a:t>
            </a:r>
            <a:r>
              <a:rPr lang="en-US" b="1" kern="1200" dirty="0" err="1">
                <a:solidFill>
                  <a:prstClr val="black"/>
                </a:solidFill>
                <a:latin typeface="Aptos" panose="020B0004020202020204" pitchFamily="34" charset="0"/>
                <a:ea typeface="+mn-ea"/>
                <a:cs typeface="+mn-cs"/>
              </a:rPr>
              <a:t>is_repeat</a:t>
            </a:r>
            <a:r>
              <a:rPr lang="en-US" b="1" kern="1200" dirty="0">
                <a:solidFill>
                  <a:prstClr val="black"/>
                </a:solidFill>
                <a:latin typeface="Aptos" panose="020B0004020202020204" pitchFamily="34" charset="0"/>
                <a:ea typeface="+mn-ea"/>
                <a:cs typeface="+mn-cs"/>
              </a:rPr>
              <a:t> _session </a:t>
            </a:r>
            <a:r>
              <a:rPr lang="en-US" kern="1200" dirty="0">
                <a:solidFill>
                  <a:prstClr val="black"/>
                </a:solidFill>
                <a:latin typeface="Aptos" panose="020B0004020202020204" pitchFamily="34" charset="0"/>
                <a:ea typeface="+mn-ea"/>
                <a:cs typeface="+mn-cs"/>
              </a:rPr>
              <a:t>column has 2 values 0 and 1</a:t>
            </a:r>
            <a:r>
              <a:rPr lang="en-US" b="1" kern="1200" dirty="0">
                <a:solidFill>
                  <a:prstClr val="black"/>
                </a:solidFill>
                <a:latin typeface="Aptos" panose="020B0004020202020204" pitchFamily="34" charset="0"/>
                <a:ea typeface="+mn-ea"/>
                <a:cs typeface="+mn-cs"/>
              </a:rPr>
              <a:t> </a:t>
            </a:r>
            <a:r>
              <a:rPr lang="en-US" kern="1200" dirty="0">
                <a:solidFill>
                  <a:prstClr val="black"/>
                </a:solidFill>
                <a:latin typeface="Aptos" panose="020B0004020202020204" pitchFamily="34" charset="0"/>
                <a:ea typeface="+mn-ea"/>
                <a:cs typeface="+mn-cs"/>
              </a:rPr>
              <a:t>in </a:t>
            </a:r>
            <a:r>
              <a:rPr lang="en-US" b="1" kern="1200" dirty="0" err="1">
                <a:solidFill>
                  <a:prstClr val="black"/>
                </a:solidFill>
                <a:latin typeface="Aptos" panose="020B0004020202020204" pitchFamily="34" charset="0"/>
                <a:ea typeface="+mn-ea"/>
                <a:cs typeface="+mn-cs"/>
              </a:rPr>
              <a:t>website_sessions</a:t>
            </a:r>
            <a:r>
              <a:rPr lang="en-US" b="1" kern="1200" dirty="0">
                <a:solidFill>
                  <a:prstClr val="black"/>
                </a:solidFill>
                <a:latin typeface="Aptos" panose="020B0004020202020204" pitchFamily="34" charset="0"/>
                <a:ea typeface="+mn-ea"/>
                <a:cs typeface="+mn-cs"/>
              </a:rPr>
              <a:t> </a:t>
            </a:r>
            <a:r>
              <a:rPr lang="en-US" kern="1200" dirty="0">
                <a:solidFill>
                  <a:prstClr val="black"/>
                </a:solidFill>
                <a:latin typeface="Aptos" panose="020B0004020202020204" pitchFamily="34" charset="0"/>
                <a:ea typeface="+mn-ea"/>
                <a:cs typeface="+mn-cs"/>
              </a:rPr>
              <a:t>table, his first visit is on 21-03-2012 indicating  </a:t>
            </a:r>
            <a:r>
              <a:rPr lang="en-US" b="1" kern="1200" dirty="0" err="1">
                <a:solidFill>
                  <a:prstClr val="black"/>
                </a:solidFill>
                <a:latin typeface="Aptos" panose="020B0004020202020204" pitchFamily="34" charset="0"/>
                <a:ea typeface="+mn-ea"/>
                <a:cs typeface="+mn-cs"/>
              </a:rPr>
              <a:t>is_repeat_session</a:t>
            </a:r>
            <a:r>
              <a:rPr lang="en-US" b="1" kern="1200" dirty="0">
                <a:solidFill>
                  <a:prstClr val="black"/>
                </a:solidFill>
                <a:latin typeface="Aptos" panose="020B0004020202020204" pitchFamily="34" charset="0"/>
                <a:ea typeface="+mn-ea"/>
                <a:cs typeface="+mn-cs"/>
              </a:rPr>
              <a:t> </a:t>
            </a:r>
            <a:r>
              <a:rPr lang="en-US" kern="1200" dirty="0">
                <a:solidFill>
                  <a:prstClr val="black"/>
                </a:solidFill>
                <a:latin typeface="Aptos" panose="020B0004020202020204" pitchFamily="34" charset="0"/>
                <a:ea typeface="+mn-ea"/>
                <a:cs typeface="+mn-cs"/>
              </a:rPr>
              <a:t>is</a:t>
            </a:r>
            <a:r>
              <a:rPr lang="en-US" b="1" kern="1200" dirty="0">
                <a:solidFill>
                  <a:prstClr val="black"/>
                </a:solidFill>
                <a:latin typeface="Aptos" panose="020B0004020202020204" pitchFamily="34" charset="0"/>
                <a:ea typeface="+mn-ea"/>
                <a:cs typeface="+mn-cs"/>
              </a:rPr>
              <a:t> </a:t>
            </a:r>
            <a:r>
              <a:rPr lang="en-US" kern="1200" dirty="0">
                <a:solidFill>
                  <a:prstClr val="black"/>
                </a:solidFill>
                <a:latin typeface="Aptos" panose="020B0004020202020204" pitchFamily="34" charset="0"/>
                <a:ea typeface="+mn-ea"/>
                <a:cs typeface="+mn-cs"/>
              </a:rPr>
              <a:t>zero and  when the user visits 2</a:t>
            </a:r>
            <a:r>
              <a:rPr lang="en-US" kern="1200" baseline="30000" dirty="0">
                <a:solidFill>
                  <a:prstClr val="black"/>
                </a:solidFill>
                <a:latin typeface="Aptos" panose="020B0004020202020204" pitchFamily="34" charset="0"/>
                <a:ea typeface="+mn-ea"/>
                <a:cs typeface="+mn-cs"/>
              </a:rPr>
              <a:t>nd</a:t>
            </a:r>
            <a:r>
              <a:rPr lang="en-US" kern="1200" dirty="0">
                <a:solidFill>
                  <a:prstClr val="black"/>
                </a:solidFill>
                <a:latin typeface="Aptos" panose="020B0004020202020204" pitchFamily="34" charset="0"/>
                <a:ea typeface="+mn-ea"/>
                <a:cs typeface="+mn-cs"/>
              </a:rPr>
              <a:t> time on 25-03-2012 the </a:t>
            </a:r>
            <a:r>
              <a:rPr lang="en-US" b="1" kern="1200" dirty="0" err="1">
                <a:solidFill>
                  <a:prstClr val="black"/>
                </a:solidFill>
                <a:latin typeface="Aptos" panose="020B0004020202020204" pitchFamily="34" charset="0"/>
                <a:ea typeface="+mn-ea"/>
                <a:cs typeface="+mn-cs"/>
              </a:rPr>
              <a:t>is_repeat</a:t>
            </a:r>
            <a:r>
              <a:rPr lang="en-US" b="1" kern="1200" dirty="0">
                <a:solidFill>
                  <a:prstClr val="black"/>
                </a:solidFill>
                <a:latin typeface="Aptos" panose="020B0004020202020204" pitchFamily="34" charset="0"/>
                <a:ea typeface="+mn-ea"/>
                <a:cs typeface="+mn-cs"/>
              </a:rPr>
              <a:t> session </a:t>
            </a:r>
            <a:r>
              <a:rPr lang="en-US" kern="1200" dirty="0">
                <a:solidFill>
                  <a:prstClr val="black"/>
                </a:solidFill>
                <a:latin typeface="Aptos" panose="020B0004020202020204" pitchFamily="34" charset="0"/>
                <a:ea typeface="+mn-ea"/>
                <a:cs typeface="+mn-cs"/>
              </a:rPr>
              <a:t>is 1.</a:t>
            </a:r>
          </a:p>
          <a:p>
            <a:pPr marL="214313" indent="-214313" defTabSz="685800">
              <a:buClrTx/>
              <a:buFont typeface="Arial" panose="020B0604020202020204" pitchFamily="34" charset="0"/>
              <a:buChar char="•"/>
            </a:pPr>
            <a:endParaRPr lang="en-US" sz="1350" kern="1200" dirty="0">
              <a:solidFill>
                <a:prstClr val="black"/>
              </a:solidFill>
              <a:latin typeface="Calibri" panose="020F0502020204030204"/>
              <a:ea typeface="+mn-ea"/>
              <a:cs typeface="+mn-cs"/>
            </a:endParaRPr>
          </a:p>
          <a:p>
            <a:pPr marL="214313" indent="-214313" defTabSz="685800">
              <a:buClrTx/>
              <a:buFont typeface="Arial" panose="020B0604020202020204" pitchFamily="34" charset="0"/>
              <a:buChar char="•"/>
            </a:pPr>
            <a:endParaRPr lang="en-US" sz="1350" kern="1200" dirty="0">
              <a:solidFill>
                <a:prstClr val="black"/>
              </a:solidFill>
              <a:latin typeface="Calibri" panose="020F0502020204030204"/>
              <a:ea typeface="+mn-ea"/>
              <a:cs typeface="+mn-cs"/>
            </a:endParaRPr>
          </a:p>
          <a:p>
            <a:pPr defTabSz="685800">
              <a:buClrTx/>
            </a:pPr>
            <a:endParaRPr lang="en-US" sz="1350" kern="1200" dirty="0">
              <a:solidFill>
                <a:prstClr val="black"/>
              </a:solidFill>
              <a:latin typeface="Calibri" panose="020F0502020204030204"/>
              <a:ea typeface="+mn-ea"/>
              <a:cs typeface="+mn-cs"/>
            </a:endParaRPr>
          </a:p>
          <a:p>
            <a:pPr marL="285750" indent="-285750" defTabSz="685800">
              <a:buClrTx/>
              <a:buFont typeface="Wingdings" panose="05000000000000000000" pitchFamily="2" charset="2"/>
              <a:buChar char="Ø"/>
            </a:pPr>
            <a:endParaRPr lang="en-US" kern="1200" dirty="0">
              <a:solidFill>
                <a:prstClr val="black"/>
              </a:solidFill>
              <a:latin typeface="Aptos" panose="020B0004020202020204" pitchFamily="34" charset="0"/>
              <a:ea typeface="+mn-ea"/>
              <a:cs typeface="+mn-cs"/>
            </a:endParaRPr>
          </a:p>
          <a:p>
            <a:pPr marL="285750" indent="-285750" defTabSz="685800">
              <a:buClrTx/>
              <a:buFont typeface="Wingdings" panose="05000000000000000000" pitchFamily="2" charset="2"/>
              <a:buChar char="Ø"/>
            </a:pPr>
            <a:endParaRPr lang="en-US" kern="1200" dirty="0">
              <a:solidFill>
                <a:prstClr val="black"/>
              </a:solidFill>
              <a:latin typeface="Aptos" panose="020B0004020202020204" pitchFamily="34" charset="0"/>
              <a:ea typeface="+mn-ea"/>
              <a:cs typeface="+mn-cs"/>
            </a:endParaRPr>
          </a:p>
          <a:p>
            <a:pPr marL="285750" indent="-285750" defTabSz="685800">
              <a:buClrTx/>
              <a:buFont typeface="Wingdings" panose="05000000000000000000" pitchFamily="2" charset="2"/>
              <a:buChar char="Ø"/>
            </a:pPr>
            <a:r>
              <a:rPr lang="en-US" kern="1200" dirty="0">
                <a:solidFill>
                  <a:prstClr val="black"/>
                </a:solidFill>
                <a:latin typeface="Aptos" panose="020B0004020202020204" pitchFamily="34" charset="0"/>
                <a:ea typeface="+mn-ea"/>
                <a:cs typeface="+mn-cs"/>
              </a:rPr>
              <a:t>One website contains multiple pageviews and they are in sequential order (</a:t>
            </a:r>
            <a:r>
              <a:rPr lang="en-US" b="1" kern="1200" dirty="0" err="1">
                <a:solidFill>
                  <a:prstClr val="black"/>
                </a:solidFill>
                <a:latin typeface="Aptos" panose="020B0004020202020204" pitchFamily="34" charset="0"/>
                <a:ea typeface="+mn-ea"/>
                <a:cs typeface="+mn-cs"/>
              </a:rPr>
              <a:t>website_pageviews</a:t>
            </a:r>
            <a:r>
              <a:rPr lang="en-US" b="1" kern="1200" dirty="0">
                <a:solidFill>
                  <a:prstClr val="black"/>
                </a:solidFill>
                <a:latin typeface="Aptos" panose="020B0004020202020204" pitchFamily="34" charset="0"/>
                <a:ea typeface="+mn-ea"/>
                <a:cs typeface="+mn-cs"/>
              </a:rPr>
              <a:t> </a:t>
            </a:r>
            <a:r>
              <a:rPr lang="en-US" kern="1200" dirty="0">
                <a:solidFill>
                  <a:prstClr val="black"/>
                </a:solidFill>
                <a:latin typeface="Aptos" panose="020B0004020202020204" pitchFamily="34" charset="0"/>
                <a:ea typeface="+mn-ea"/>
                <a:cs typeface="+mn-cs"/>
              </a:rPr>
              <a:t>table).</a:t>
            </a:r>
          </a:p>
          <a:p>
            <a:pPr marL="214313" indent="-214313" defTabSz="685800">
              <a:buClrTx/>
              <a:buFont typeface="Arial" panose="020B0604020202020204" pitchFamily="34" charset="0"/>
              <a:buChar char="•"/>
            </a:pPr>
            <a:endParaRPr lang="en-US" sz="1350" kern="1200" dirty="0">
              <a:solidFill>
                <a:prstClr val="black"/>
              </a:solidFill>
              <a:latin typeface="Calibri" panose="020F0502020204030204"/>
              <a:ea typeface="+mn-ea"/>
              <a:cs typeface="+mn-cs"/>
            </a:endParaRPr>
          </a:p>
          <a:p>
            <a:pPr marL="214313" indent="-214313" defTabSz="685800">
              <a:buClrTx/>
              <a:buFont typeface="Arial" panose="020B0604020202020204" pitchFamily="34" charset="0"/>
              <a:buChar char="•"/>
            </a:pPr>
            <a:endParaRPr lang="en-US" sz="1350" kern="1200" dirty="0">
              <a:solidFill>
                <a:prstClr val="black"/>
              </a:solidFill>
              <a:latin typeface="Calibri" panose="020F0502020204030204"/>
              <a:ea typeface="+mn-ea"/>
              <a:cs typeface="+mn-cs"/>
            </a:endParaRPr>
          </a:p>
          <a:p>
            <a:pPr defTabSz="685800">
              <a:buClrTx/>
            </a:pPr>
            <a:endParaRPr lang="en-US" sz="1350" kern="1200" dirty="0">
              <a:solidFill>
                <a:prstClr val="black"/>
              </a:solidFill>
              <a:latin typeface="Calibri" panose="020F0502020204030204"/>
              <a:ea typeface="+mn-ea"/>
              <a:cs typeface="+mn-cs"/>
            </a:endParaRPr>
          </a:p>
          <a:p>
            <a:pPr marL="214313" indent="-214313" defTabSz="685800">
              <a:buClrTx/>
              <a:buFont typeface="Arial" panose="020B0604020202020204" pitchFamily="34" charset="0"/>
              <a:buChar char="•"/>
            </a:pPr>
            <a:endParaRPr lang="en-US" sz="1350" kern="1200" dirty="0">
              <a:solidFill>
                <a:prstClr val="black"/>
              </a:solidFill>
              <a:latin typeface="Calibri" panose="020F0502020204030204"/>
              <a:ea typeface="+mn-ea"/>
              <a:cs typeface="+mn-cs"/>
            </a:endParaRPr>
          </a:p>
          <a:p>
            <a:pPr marL="214313" indent="-214313" defTabSz="685800">
              <a:buClrTx/>
              <a:buFont typeface="Arial" panose="020B0604020202020204" pitchFamily="34" charset="0"/>
              <a:buChar char="•"/>
            </a:pPr>
            <a:endParaRPr lang="en-US" sz="1350" kern="1200" dirty="0">
              <a:solidFill>
                <a:prstClr val="black"/>
              </a:solidFill>
              <a:latin typeface="Calibri" panose="020F0502020204030204"/>
              <a:ea typeface="+mn-ea"/>
              <a:cs typeface="+mn-cs"/>
            </a:endParaRPr>
          </a:p>
          <a:p>
            <a:pPr defTabSz="685800">
              <a:buClrTx/>
            </a:pPr>
            <a:endParaRPr lang="en-US" sz="1350" kern="1200" dirty="0">
              <a:solidFill>
                <a:prstClr val="black"/>
              </a:solidFill>
              <a:latin typeface="Calibri" panose="020F0502020204030204"/>
              <a:ea typeface="+mn-ea"/>
              <a:cs typeface="+mn-cs"/>
            </a:endParaRPr>
          </a:p>
          <a:p>
            <a:pPr defTabSz="685800">
              <a:buClrTx/>
            </a:pPr>
            <a:endParaRPr lang="en-US" sz="1350" kern="1200" dirty="0">
              <a:solidFill>
                <a:prstClr val="black"/>
              </a:solidFill>
              <a:latin typeface="Calibri" panose="020F0502020204030204"/>
              <a:ea typeface="+mn-ea"/>
              <a:cs typeface="+mn-cs"/>
            </a:endParaRPr>
          </a:p>
        </p:txBody>
      </p:sp>
      <p:pic>
        <p:nvPicPr>
          <p:cNvPr id="6" name="Picture 5">
            <a:extLst>
              <a:ext uri="{FF2B5EF4-FFF2-40B4-BE49-F238E27FC236}">
                <a16:creationId xmlns:a16="http://schemas.microsoft.com/office/drawing/2014/main" id="{490B3857-CCD2-C9FA-6B9D-E815C3F371A5}"/>
              </a:ext>
            </a:extLst>
          </p:cNvPr>
          <p:cNvPicPr>
            <a:picLocks noChangeAspect="1"/>
          </p:cNvPicPr>
          <p:nvPr/>
        </p:nvPicPr>
        <p:blipFill>
          <a:blip r:embed="rId4"/>
          <a:stretch>
            <a:fillRect/>
          </a:stretch>
        </p:blipFill>
        <p:spPr>
          <a:xfrm>
            <a:off x="731521" y="2186610"/>
            <a:ext cx="8078523" cy="652006"/>
          </a:xfrm>
          <a:prstGeom prst="rect">
            <a:avLst/>
          </a:prstGeom>
          <a:ln>
            <a:solidFill>
              <a:schemeClr val="tx1"/>
            </a:solid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BE7307B4-500B-30C1-4C60-33680E0812D3}"/>
              </a:ext>
            </a:extLst>
          </p:cNvPr>
          <p:cNvPicPr>
            <a:picLocks noChangeAspect="1"/>
          </p:cNvPicPr>
          <p:nvPr/>
        </p:nvPicPr>
        <p:blipFill>
          <a:blip r:embed="rId5"/>
          <a:stretch>
            <a:fillRect/>
          </a:stretch>
        </p:blipFill>
        <p:spPr>
          <a:xfrm>
            <a:off x="1965297" y="3466768"/>
            <a:ext cx="4990478" cy="967973"/>
          </a:xfrm>
          <a:prstGeom prst="rect">
            <a:avLst/>
          </a:prstGeom>
          <a:ln>
            <a:solidFill>
              <a:schemeClr val="tx1"/>
            </a:solidFill>
          </a:ln>
          <a:effectLst>
            <a:outerShdw blurRad="292100" dist="139700" dir="2700000" algn="tl" rotWithShape="0">
              <a:srgbClr val="333333">
                <a:alpha val="65000"/>
              </a:srgbClr>
            </a:outerShdw>
          </a:effectLst>
        </p:spPr>
      </p:pic>
      <p:sp>
        <p:nvSpPr>
          <p:cNvPr id="7" name="TextBox 6">
            <a:extLst>
              <a:ext uri="{FF2B5EF4-FFF2-40B4-BE49-F238E27FC236}">
                <a16:creationId xmlns:a16="http://schemas.microsoft.com/office/drawing/2014/main" id="{B6379A3A-710B-AA4D-524C-940A7BECB86D}"/>
              </a:ext>
            </a:extLst>
          </p:cNvPr>
          <p:cNvSpPr txBox="1"/>
          <p:nvPr/>
        </p:nvSpPr>
        <p:spPr>
          <a:xfrm>
            <a:off x="3733800" y="124430"/>
            <a:ext cx="4116977" cy="400110"/>
          </a:xfrm>
          <a:prstGeom prst="rect">
            <a:avLst/>
          </a:prstGeom>
          <a:noFill/>
        </p:spPr>
        <p:txBody>
          <a:bodyPr wrap="square" rtlCol="0">
            <a:spAutoFit/>
          </a:bodyPr>
          <a:lstStyle/>
          <a:p>
            <a:pPr defTabSz="457200">
              <a:buClrTx/>
            </a:pPr>
            <a:r>
              <a:rPr lang="en-IN" sz="2000" b="1" kern="1200" dirty="0">
                <a:solidFill>
                  <a:schemeClr val="tx1"/>
                </a:solidFill>
                <a:latin typeface="Aptos" panose="020B0004020202020204" pitchFamily="34" charset="0"/>
                <a:ea typeface="+mn-ea"/>
                <a:cs typeface="+mn-cs"/>
              </a:rPr>
              <a:t>OBSERVATIONS-5</a:t>
            </a:r>
            <a:endParaRPr lang="en-IN" sz="1800" b="1" kern="1200" dirty="0">
              <a:solidFill>
                <a:schemeClr val="tx1"/>
              </a:solidFill>
              <a:latin typeface="Aptos" panose="020B0004020202020204" pitchFamily="34" charset="0"/>
              <a:ea typeface="+mn-ea"/>
              <a:cs typeface="+mn-cs"/>
            </a:endParaRPr>
          </a:p>
        </p:txBody>
      </p:sp>
    </p:spTree>
    <p:extLst>
      <p:ext uri="{BB962C8B-B14F-4D97-AF65-F5344CB8AC3E}">
        <p14:creationId xmlns:p14="http://schemas.microsoft.com/office/powerpoint/2010/main" val="3540368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gradFill>
          <a:gsLst>
            <a:gs pos="0">
              <a:srgbClr val="845CE0">
                <a:lumMod val="24000"/>
                <a:lumOff val="76000"/>
              </a:srgb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a:extLst>
            <a:ext uri="{FF2B5EF4-FFF2-40B4-BE49-F238E27FC236}">
              <a16:creationId xmlns:a16="http://schemas.microsoft.com/office/drawing/2014/main" id="{F15433D0-AD03-3F86-9DD1-2E0209D7ECC7}"/>
            </a:ext>
          </a:extLst>
        </p:cNvPr>
        <p:cNvGrpSpPr/>
        <p:nvPr/>
      </p:nvGrpSpPr>
      <p:grpSpPr>
        <a:xfrm>
          <a:off x="0" y="0"/>
          <a:ext cx="0" cy="0"/>
          <a:chOff x="0" y="0"/>
          <a:chExt cx="0" cy="0"/>
        </a:xfrm>
      </p:grpSpPr>
      <p:sp>
        <p:nvSpPr>
          <p:cNvPr id="79" name="TextBox 78">
            <a:extLst>
              <a:ext uri="{FF2B5EF4-FFF2-40B4-BE49-F238E27FC236}">
                <a16:creationId xmlns:a16="http://schemas.microsoft.com/office/drawing/2014/main" id="{9F89D31F-7F1C-A66C-0EB5-C51AA60366E3}"/>
              </a:ext>
            </a:extLst>
          </p:cNvPr>
          <p:cNvSpPr txBox="1"/>
          <p:nvPr/>
        </p:nvSpPr>
        <p:spPr>
          <a:xfrm>
            <a:off x="3029585" y="105380"/>
            <a:ext cx="4116977" cy="461665"/>
          </a:xfrm>
          <a:prstGeom prst="rect">
            <a:avLst/>
          </a:prstGeom>
          <a:noFill/>
        </p:spPr>
        <p:txBody>
          <a:bodyPr wrap="square" rtlCol="0">
            <a:spAutoFit/>
          </a:bodyPr>
          <a:lstStyle/>
          <a:p>
            <a:pPr defTabSz="457200">
              <a:buClrTx/>
            </a:pPr>
            <a:r>
              <a:rPr lang="en-IN" sz="2400" b="1" dirty="0">
                <a:solidFill>
                  <a:prstClr val="black"/>
                </a:solidFill>
                <a:latin typeface="Aptos" panose="020B0004020202020204" pitchFamily="34" charset="0"/>
                <a:ea typeface="+mn-ea"/>
              </a:rPr>
              <a:t>Data Integrity Checks</a:t>
            </a:r>
          </a:p>
        </p:txBody>
      </p:sp>
      <p:grpSp>
        <p:nvGrpSpPr>
          <p:cNvPr id="135" name="Group 134">
            <a:extLst>
              <a:ext uri="{FF2B5EF4-FFF2-40B4-BE49-F238E27FC236}">
                <a16:creationId xmlns:a16="http://schemas.microsoft.com/office/drawing/2014/main" id="{13A391D8-7AA0-78CC-E576-6034C4C3ED48}"/>
              </a:ext>
            </a:extLst>
          </p:cNvPr>
          <p:cNvGrpSpPr/>
          <p:nvPr/>
        </p:nvGrpSpPr>
        <p:grpSpPr>
          <a:xfrm>
            <a:off x="768350" y="1035050"/>
            <a:ext cx="7848599" cy="3365500"/>
            <a:chOff x="1474802" y="2017101"/>
            <a:chExt cx="9242395" cy="4146955"/>
          </a:xfrm>
        </p:grpSpPr>
        <p:grpSp>
          <p:nvGrpSpPr>
            <p:cNvPr id="137" name="Group 136">
              <a:extLst>
                <a:ext uri="{FF2B5EF4-FFF2-40B4-BE49-F238E27FC236}">
                  <a16:creationId xmlns:a16="http://schemas.microsoft.com/office/drawing/2014/main" id="{2CF70EF0-78CD-789B-D51D-9C7A35969A1B}"/>
                </a:ext>
              </a:extLst>
            </p:cNvPr>
            <p:cNvGrpSpPr/>
            <p:nvPr/>
          </p:nvGrpSpPr>
          <p:grpSpPr>
            <a:xfrm>
              <a:off x="1474802" y="2017101"/>
              <a:ext cx="9242395" cy="4146955"/>
              <a:chOff x="1474802" y="2017101"/>
              <a:chExt cx="9242395" cy="4146955"/>
            </a:xfrm>
          </p:grpSpPr>
          <p:grpSp>
            <p:nvGrpSpPr>
              <p:cNvPr id="150" name="Group 149">
                <a:extLst>
                  <a:ext uri="{FF2B5EF4-FFF2-40B4-BE49-F238E27FC236}">
                    <a16:creationId xmlns:a16="http://schemas.microsoft.com/office/drawing/2014/main" id="{6C3E68BF-BAD7-A616-7191-C277C429D995}"/>
                  </a:ext>
                </a:extLst>
              </p:cNvPr>
              <p:cNvGrpSpPr/>
              <p:nvPr/>
            </p:nvGrpSpPr>
            <p:grpSpPr>
              <a:xfrm>
                <a:off x="1474802" y="2017101"/>
                <a:ext cx="9242395" cy="1083503"/>
                <a:chOff x="1207891" y="2038444"/>
                <a:chExt cx="9748445" cy="1142828"/>
              </a:xfrm>
            </p:grpSpPr>
            <p:grpSp>
              <p:nvGrpSpPr>
                <p:cNvPr id="167" name="Group 166">
                  <a:extLst>
                    <a:ext uri="{FF2B5EF4-FFF2-40B4-BE49-F238E27FC236}">
                      <a16:creationId xmlns:a16="http://schemas.microsoft.com/office/drawing/2014/main" id="{6695B9A6-5245-E767-5520-89C8B401A10E}"/>
                    </a:ext>
                  </a:extLst>
                </p:cNvPr>
                <p:cNvGrpSpPr/>
                <p:nvPr/>
              </p:nvGrpSpPr>
              <p:grpSpPr>
                <a:xfrm>
                  <a:off x="1207891" y="2038444"/>
                  <a:ext cx="4357295" cy="1142828"/>
                  <a:chOff x="5784626" y="3100282"/>
                  <a:chExt cx="2488465" cy="652673"/>
                </a:xfrm>
              </p:grpSpPr>
              <p:sp>
                <p:nvSpPr>
                  <p:cNvPr id="171" name="Graphic 5">
                    <a:extLst>
                      <a:ext uri="{FF2B5EF4-FFF2-40B4-BE49-F238E27FC236}">
                        <a16:creationId xmlns:a16="http://schemas.microsoft.com/office/drawing/2014/main" id="{3430A009-A669-C494-2B12-ABFDC0AD83EF}"/>
                      </a:ext>
                    </a:extLst>
                  </p:cNvPr>
                  <p:cNvSpPr/>
                  <p:nvPr/>
                </p:nvSpPr>
                <p:spPr>
                  <a:xfrm>
                    <a:off x="5784626" y="3100282"/>
                    <a:ext cx="2488465" cy="652673"/>
                  </a:xfrm>
                  <a:custGeom>
                    <a:avLst/>
                    <a:gdLst>
                      <a:gd name="connsiteX0" fmla="*/ 2162210 w 2488465"/>
                      <a:gd name="connsiteY0" fmla="*/ 84 h 652673"/>
                      <a:gd name="connsiteX1" fmla="*/ 1077027 w 2488465"/>
                      <a:gd name="connsiteY1" fmla="*/ 84 h 652673"/>
                      <a:gd name="connsiteX2" fmla="*/ 816899 w 2488465"/>
                      <a:gd name="connsiteY2" fmla="*/ 130100 h 652673"/>
                      <a:gd name="connsiteX3" fmla="*/ 709076 w 2488465"/>
                      <a:gd name="connsiteY3" fmla="*/ 185250 h 652673"/>
                      <a:gd name="connsiteX4" fmla="*/ 694789 w 2488465"/>
                      <a:gd name="connsiteY4" fmla="*/ 185250 h 652673"/>
                      <a:gd name="connsiteX5" fmla="*/ 588394 w 2488465"/>
                      <a:gd name="connsiteY5" fmla="*/ 132195 h 652673"/>
                      <a:gd name="connsiteX6" fmla="*/ 132109 w 2488465"/>
                      <a:gd name="connsiteY6" fmla="*/ 63957 h 652673"/>
                      <a:gd name="connsiteX7" fmla="*/ 63872 w 2488465"/>
                      <a:gd name="connsiteY7" fmla="*/ 520244 h 652673"/>
                      <a:gd name="connsiteX8" fmla="*/ 520157 w 2488465"/>
                      <a:gd name="connsiteY8" fmla="*/ 588482 h 652673"/>
                      <a:gd name="connsiteX9" fmla="*/ 588394 w 2488465"/>
                      <a:gd name="connsiteY9" fmla="*/ 520244 h 652673"/>
                      <a:gd name="connsiteX10" fmla="*/ 697075 w 2488465"/>
                      <a:gd name="connsiteY10" fmla="*/ 464046 h 652673"/>
                      <a:gd name="connsiteX11" fmla="*/ 706123 w 2488465"/>
                      <a:gd name="connsiteY11" fmla="*/ 464046 h 652673"/>
                      <a:gd name="connsiteX12" fmla="*/ 814804 w 2488465"/>
                      <a:gd name="connsiteY12" fmla="*/ 520149 h 652673"/>
                      <a:gd name="connsiteX13" fmla="*/ 1076741 w 2488465"/>
                      <a:gd name="connsiteY13" fmla="*/ 652641 h 652673"/>
                      <a:gd name="connsiteX14" fmla="*/ 2162210 w 2488465"/>
                      <a:gd name="connsiteY14" fmla="*/ 652641 h 652673"/>
                      <a:gd name="connsiteX15" fmla="*/ 2488346 w 2488465"/>
                      <a:gd name="connsiteY15" fmla="*/ 326505 h 652673"/>
                      <a:gd name="connsiteX16" fmla="*/ 2488346 w 2488465"/>
                      <a:gd name="connsiteY16" fmla="*/ 326505 h 652673"/>
                      <a:gd name="connsiteX17" fmla="*/ 2162210 w 2488465"/>
                      <a:gd name="connsiteY17" fmla="*/ 84 h 652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488465" h="652673">
                        <a:moveTo>
                          <a:pt x="2162210" y="84"/>
                        </a:moveTo>
                        <a:lnTo>
                          <a:pt x="1077027" y="84"/>
                        </a:lnTo>
                        <a:cubicBezTo>
                          <a:pt x="974728" y="226"/>
                          <a:pt x="878421" y="48361"/>
                          <a:pt x="816899" y="130100"/>
                        </a:cubicBezTo>
                        <a:cubicBezTo>
                          <a:pt x="791620" y="164399"/>
                          <a:pt x="751682" y="184824"/>
                          <a:pt x="709076" y="185250"/>
                        </a:cubicBezTo>
                        <a:lnTo>
                          <a:pt x="694789" y="185250"/>
                        </a:lnTo>
                        <a:cubicBezTo>
                          <a:pt x="652936" y="185348"/>
                          <a:pt x="613502" y="165681"/>
                          <a:pt x="588394" y="132195"/>
                        </a:cubicBezTo>
                        <a:cubicBezTo>
                          <a:pt x="481238" y="-12648"/>
                          <a:pt x="276955" y="-43199"/>
                          <a:pt x="132109" y="63957"/>
                        </a:cubicBezTo>
                        <a:cubicBezTo>
                          <a:pt x="-12738" y="171115"/>
                          <a:pt x="-43285" y="375400"/>
                          <a:pt x="63872" y="520244"/>
                        </a:cubicBezTo>
                        <a:cubicBezTo>
                          <a:pt x="171028" y="665091"/>
                          <a:pt x="375311" y="695637"/>
                          <a:pt x="520157" y="588482"/>
                        </a:cubicBezTo>
                        <a:cubicBezTo>
                          <a:pt x="546161" y="569244"/>
                          <a:pt x="569154" y="546247"/>
                          <a:pt x="588394" y="520244"/>
                        </a:cubicBezTo>
                        <a:cubicBezTo>
                          <a:pt x="613617" y="485284"/>
                          <a:pt x="653965" y="464417"/>
                          <a:pt x="697075" y="464046"/>
                        </a:cubicBezTo>
                        <a:lnTo>
                          <a:pt x="706123" y="464046"/>
                        </a:lnTo>
                        <a:cubicBezTo>
                          <a:pt x="749205" y="464441"/>
                          <a:pt x="789534" y="485260"/>
                          <a:pt x="814804" y="520149"/>
                        </a:cubicBezTo>
                        <a:cubicBezTo>
                          <a:pt x="876211" y="603294"/>
                          <a:pt x="973376" y="652441"/>
                          <a:pt x="1076741" y="652641"/>
                        </a:cubicBezTo>
                        <a:lnTo>
                          <a:pt x="2162210" y="652641"/>
                        </a:lnTo>
                        <a:cubicBezTo>
                          <a:pt x="2342109" y="652118"/>
                          <a:pt x="2487822" y="506408"/>
                          <a:pt x="2488346" y="326505"/>
                        </a:cubicBezTo>
                        <a:lnTo>
                          <a:pt x="2488346" y="326505"/>
                        </a:lnTo>
                        <a:cubicBezTo>
                          <a:pt x="2487927" y="146512"/>
                          <a:pt x="2342204" y="660"/>
                          <a:pt x="2162210" y="84"/>
                        </a:cubicBezTo>
                        <a:close/>
                      </a:path>
                    </a:pathLst>
                  </a:custGeom>
                  <a:solidFill>
                    <a:srgbClr val="FFFFFF"/>
                  </a:solidFill>
                  <a:ln w="3175" cap="flat" cmpd="sng" algn="ctr">
                    <a:noFill/>
                    <a:prstDash val="solid"/>
                    <a:miter lim="800000"/>
                  </a:ln>
                  <a:effectLst>
                    <a:outerShdw blurRad="127000" sx="102000" sy="102000" algn="ctr" rotWithShape="0">
                      <a:prstClr val="black">
                        <a:alpha val="1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Aptos" panose="02110004020202020204"/>
                      <a:ea typeface="+mn-ea"/>
                      <a:cs typeface="+mn-cs"/>
                    </a:endParaRPr>
                  </a:p>
                </p:txBody>
              </p:sp>
              <p:sp>
                <p:nvSpPr>
                  <p:cNvPr id="172" name="Freeform: Shape 171">
                    <a:extLst>
                      <a:ext uri="{FF2B5EF4-FFF2-40B4-BE49-F238E27FC236}">
                        <a16:creationId xmlns:a16="http://schemas.microsoft.com/office/drawing/2014/main" id="{B6353635-B16D-5776-41D5-BE6B84447E51}"/>
                      </a:ext>
                    </a:extLst>
                  </p:cNvPr>
                  <p:cNvSpPr/>
                  <p:nvPr/>
                </p:nvSpPr>
                <p:spPr>
                  <a:xfrm>
                    <a:off x="5895975" y="3213100"/>
                    <a:ext cx="427036" cy="427036"/>
                  </a:xfrm>
                  <a:custGeom>
                    <a:avLst/>
                    <a:gdLst>
                      <a:gd name="connsiteX0" fmla="*/ 842963 w 842962"/>
                      <a:gd name="connsiteY0" fmla="*/ 421481 h 842962"/>
                      <a:gd name="connsiteX1" fmla="*/ 421481 w 842962"/>
                      <a:gd name="connsiteY1" fmla="*/ 842963 h 842962"/>
                      <a:gd name="connsiteX2" fmla="*/ 0 w 842962"/>
                      <a:gd name="connsiteY2" fmla="*/ 421481 h 842962"/>
                      <a:gd name="connsiteX3" fmla="*/ 421481 w 842962"/>
                      <a:gd name="connsiteY3" fmla="*/ 0 h 842962"/>
                      <a:gd name="connsiteX4" fmla="*/ 842963 w 842962"/>
                      <a:gd name="connsiteY4" fmla="*/ 421481 h 842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2962" h="842962">
                        <a:moveTo>
                          <a:pt x="842963" y="421481"/>
                        </a:moveTo>
                        <a:cubicBezTo>
                          <a:pt x="842963" y="654259"/>
                          <a:pt x="654259" y="842963"/>
                          <a:pt x="421481" y="842963"/>
                        </a:cubicBezTo>
                        <a:cubicBezTo>
                          <a:pt x="188704" y="842963"/>
                          <a:pt x="0" y="654259"/>
                          <a:pt x="0" y="421481"/>
                        </a:cubicBezTo>
                        <a:cubicBezTo>
                          <a:pt x="0" y="188704"/>
                          <a:pt x="188704" y="0"/>
                          <a:pt x="421481" y="0"/>
                        </a:cubicBezTo>
                        <a:cubicBezTo>
                          <a:pt x="654259" y="0"/>
                          <a:pt x="842963" y="188704"/>
                          <a:pt x="842963" y="421481"/>
                        </a:cubicBezTo>
                        <a:close/>
                      </a:path>
                    </a:pathLst>
                  </a:custGeom>
                  <a:solidFill>
                    <a:srgbClr val="FF5E53"/>
                  </a:solidFill>
                  <a:ln w="9525" cap="flat">
                    <a:noFill/>
                    <a:prstDash val="solid"/>
                    <a:miter/>
                  </a:ln>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FFFFF"/>
                        </a:solidFill>
                        <a:effectLst/>
                        <a:uLnTx/>
                        <a:uFillTx/>
                        <a:latin typeface="Montserrat" panose="00000500000000000000" pitchFamily="2" charset="0"/>
                        <a:ea typeface="+mn-ea"/>
                        <a:cs typeface="+mn-cs"/>
                      </a:rPr>
                      <a:t>01</a:t>
                    </a:r>
                    <a:endParaRPr kumimoji="0" lang="en-IN" sz="2400" b="1" i="0" u="none" strike="noStrike" kern="1200" cap="none" spc="0" normalizeH="0" baseline="0" noProof="0" dirty="0">
                      <a:ln>
                        <a:noFill/>
                      </a:ln>
                      <a:solidFill>
                        <a:srgbClr val="FFFFFF"/>
                      </a:solidFill>
                      <a:effectLst/>
                      <a:uLnTx/>
                      <a:uFillTx/>
                      <a:latin typeface="Montserrat" panose="00000500000000000000" pitchFamily="2" charset="0"/>
                      <a:ea typeface="+mn-ea"/>
                      <a:cs typeface="+mn-cs"/>
                    </a:endParaRPr>
                  </a:p>
                </p:txBody>
              </p:sp>
            </p:grpSp>
            <p:grpSp>
              <p:nvGrpSpPr>
                <p:cNvPr id="168" name="Group 167">
                  <a:extLst>
                    <a:ext uri="{FF2B5EF4-FFF2-40B4-BE49-F238E27FC236}">
                      <a16:creationId xmlns:a16="http://schemas.microsoft.com/office/drawing/2014/main" id="{04A8621C-1E10-C04D-97CA-7B2DBCDC3D32}"/>
                    </a:ext>
                  </a:extLst>
                </p:cNvPr>
                <p:cNvGrpSpPr/>
                <p:nvPr/>
              </p:nvGrpSpPr>
              <p:grpSpPr>
                <a:xfrm>
                  <a:off x="6599041" y="2038444"/>
                  <a:ext cx="4357295" cy="1142828"/>
                  <a:chOff x="5784626" y="3100282"/>
                  <a:chExt cx="2488465" cy="652673"/>
                </a:xfrm>
              </p:grpSpPr>
              <p:sp>
                <p:nvSpPr>
                  <p:cNvPr id="169" name="Graphic 5">
                    <a:extLst>
                      <a:ext uri="{FF2B5EF4-FFF2-40B4-BE49-F238E27FC236}">
                        <a16:creationId xmlns:a16="http://schemas.microsoft.com/office/drawing/2014/main" id="{CDC36A38-53ED-D1F7-DC8C-048C157476E2}"/>
                      </a:ext>
                    </a:extLst>
                  </p:cNvPr>
                  <p:cNvSpPr/>
                  <p:nvPr/>
                </p:nvSpPr>
                <p:spPr>
                  <a:xfrm>
                    <a:off x="5784626" y="3100282"/>
                    <a:ext cx="2488465" cy="652673"/>
                  </a:xfrm>
                  <a:custGeom>
                    <a:avLst/>
                    <a:gdLst>
                      <a:gd name="connsiteX0" fmla="*/ 2162210 w 2488465"/>
                      <a:gd name="connsiteY0" fmla="*/ 84 h 652673"/>
                      <a:gd name="connsiteX1" fmla="*/ 1077027 w 2488465"/>
                      <a:gd name="connsiteY1" fmla="*/ 84 h 652673"/>
                      <a:gd name="connsiteX2" fmla="*/ 816899 w 2488465"/>
                      <a:gd name="connsiteY2" fmla="*/ 130100 h 652673"/>
                      <a:gd name="connsiteX3" fmla="*/ 709076 w 2488465"/>
                      <a:gd name="connsiteY3" fmla="*/ 185250 h 652673"/>
                      <a:gd name="connsiteX4" fmla="*/ 694789 w 2488465"/>
                      <a:gd name="connsiteY4" fmla="*/ 185250 h 652673"/>
                      <a:gd name="connsiteX5" fmla="*/ 588394 w 2488465"/>
                      <a:gd name="connsiteY5" fmla="*/ 132195 h 652673"/>
                      <a:gd name="connsiteX6" fmla="*/ 132109 w 2488465"/>
                      <a:gd name="connsiteY6" fmla="*/ 63957 h 652673"/>
                      <a:gd name="connsiteX7" fmla="*/ 63872 w 2488465"/>
                      <a:gd name="connsiteY7" fmla="*/ 520244 h 652673"/>
                      <a:gd name="connsiteX8" fmla="*/ 520157 w 2488465"/>
                      <a:gd name="connsiteY8" fmla="*/ 588482 h 652673"/>
                      <a:gd name="connsiteX9" fmla="*/ 588394 w 2488465"/>
                      <a:gd name="connsiteY9" fmla="*/ 520244 h 652673"/>
                      <a:gd name="connsiteX10" fmla="*/ 697075 w 2488465"/>
                      <a:gd name="connsiteY10" fmla="*/ 464046 h 652673"/>
                      <a:gd name="connsiteX11" fmla="*/ 706123 w 2488465"/>
                      <a:gd name="connsiteY11" fmla="*/ 464046 h 652673"/>
                      <a:gd name="connsiteX12" fmla="*/ 814804 w 2488465"/>
                      <a:gd name="connsiteY12" fmla="*/ 520149 h 652673"/>
                      <a:gd name="connsiteX13" fmla="*/ 1076741 w 2488465"/>
                      <a:gd name="connsiteY13" fmla="*/ 652641 h 652673"/>
                      <a:gd name="connsiteX14" fmla="*/ 2162210 w 2488465"/>
                      <a:gd name="connsiteY14" fmla="*/ 652641 h 652673"/>
                      <a:gd name="connsiteX15" fmla="*/ 2488346 w 2488465"/>
                      <a:gd name="connsiteY15" fmla="*/ 326505 h 652673"/>
                      <a:gd name="connsiteX16" fmla="*/ 2488346 w 2488465"/>
                      <a:gd name="connsiteY16" fmla="*/ 326505 h 652673"/>
                      <a:gd name="connsiteX17" fmla="*/ 2162210 w 2488465"/>
                      <a:gd name="connsiteY17" fmla="*/ 84 h 652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488465" h="652673">
                        <a:moveTo>
                          <a:pt x="2162210" y="84"/>
                        </a:moveTo>
                        <a:lnTo>
                          <a:pt x="1077027" y="84"/>
                        </a:lnTo>
                        <a:cubicBezTo>
                          <a:pt x="974728" y="226"/>
                          <a:pt x="878421" y="48361"/>
                          <a:pt x="816899" y="130100"/>
                        </a:cubicBezTo>
                        <a:cubicBezTo>
                          <a:pt x="791620" y="164399"/>
                          <a:pt x="751682" y="184824"/>
                          <a:pt x="709076" y="185250"/>
                        </a:cubicBezTo>
                        <a:lnTo>
                          <a:pt x="694789" y="185250"/>
                        </a:lnTo>
                        <a:cubicBezTo>
                          <a:pt x="652936" y="185348"/>
                          <a:pt x="613502" y="165681"/>
                          <a:pt x="588394" y="132195"/>
                        </a:cubicBezTo>
                        <a:cubicBezTo>
                          <a:pt x="481238" y="-12648"/>
                          <a:pt x="276955" y="-43199"/>
                          <a:pt x="132109" y="63957"/>
                        </a:cubicBezTo>
                        <a:cubicBezTo>
                          <a:pt x="-12738" y="171115"/>
                          <a:pt x="-43285" y="375400"/>
                          <a:pt x="63872" y="520244"/>
                        </a:cubicBezTo>
                        <a:cubicBezTo>
                          <a:pt x="171028" y="665091"/>
                          <a:pt x="375311" y="695637"/>
                          <a:pt x="520157" y="588482"/>
                        </a:cubicBezTo>
                        <a:cubicBezTo>
                          <a:pt x="546161" y="569244"/>
                          <a:pt x="569154" y="546247"/>
                          <a:pt x="588394" y="520244"/>
                        </a:cubicBezTo>
                        <a:cubicBezTo>
                          <a:pt x="613617" y="485284"/>
                          <a:pt x="653965" y="464417"/>
                          <a:pt x="697075" y="464046"/>
                        </a:cubicBezTo>
                        <a:lnTo>
                          <a:pt x="706123" y="464046"/>
                        </a:lnTo>
                        <a:cubicBezTo>
                          <a:pt x="749205" y="464441"/>
                          <a:pt x="789534" y="485260"/>
                          <a:pt x="814804" y="520149"/>
                        </a:cubicBezTo>
                        <a:cubicBezTo>
                          <a:pt x="876211" y="603294"/>
                          <a:pt x="973376" y="652441"/>
                          <a:pt x="1076741" y="652641"/>
                        </a:cubicBezTo>
                        <a:lnTo>
                          <a:pt x="2162210" y="652641"/>
                        </a:lnTo>
                        <a:cubicBezTo>
                          <a:pt x="2342109" y="652118"/>
                          <a:pt x="2487822" y="506408"/>
                          <a:pt x="2488346" y="326505"/>
                        </a:cubicBezTo>
                        <a:lnTo>
                          <a:pt x="2488346" y="326505"/>
                        </a:lnTo>
                        <a:cubicBezTo>
                          <a:pt x="2487927" y="146512"/>
                          <a:pt x="2342204" y="660"/>
                          <a:pt x="2162210" y="84"/>
                        </a:cubicBezTo>
                        <a:close/>
                      </a:path>
                    </a:pathLst>
                  </a:custGeom>
                  <a:solidFill>
                    <a:srgbClr val="FFFFFF"/>
                  </a:solidFill>
                  <a:ln w="3175" cap="flat" cmpd="sng" algn="ctr">
                    <a:noFill/>
                    <a:prstDash val="solid"/>
                    <a:miter lim="800000"/>
                  </a:ln>
                  <a:effectLst>
                    <a:outerShdw blurRad="127000" sx="102000" sy="102000" algn="ctr" rotWithShape="0">
                      <a:prstClr val="black">
                        <a:alpha val="1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Aptos" panose="02110004020202020204"/>
                      <a:ea typeface="+mn-ea"/>
                      <a:cs typeface="+mn-cs"/>
                    </a:endParaRPr>
                  </a:p>
                </p:txBody>
              </p:sp>
              <p:sp>
                <p:nvSpPr>
                  <p:cNvPr id="170" name="Freeform: Shape 169">
                    <a:extLst>
                      <a:ext uri="{FF2B5EF4-FFF2-40B4-BE49-F238E27FC236}">
                        <a16:creationId xmlns:a16="http://schemas.microsoft.com/office/drawing/2014/main" id="{A2A8541A-5C58-D455-4AFF-4A7820987C23}"/>
                      </a:ext>
                    </a:extLst>
                  </p:cNvPr>
                  <p:cNvSpPr/>
                  <p:nvPr/>
                </p:nvSpPr>
                <p:spPr>
                  <a:xfrm>
                    <a:off x="5895975" y="3213100"/>
                    <a:ext cx="427036" cy="427036"/>
                  </a:xfrm>
                  <a:custGeom>
                    <a:avLst/>
                    <a:gdLst>
                      <a:gd name="connsiteX0" fmla="*/ 842963 w 842962"/>
                      <a:gd name="connsiteY0" fmla="*/ 421481 h 842962"/>
                      <a:gd name="connsiteX1" fmla="*/ 421481 w 842962"/>
                      <a:gd name="connsiteY1" fmla="*/ 842963 h 842962"/>
                      <a:gd name="connsiteX2" fmla="*/ 0 w 842962"/>
                      <a:gd name="connsiteY2" fmla="*/ 421481 h 842962"/>
                      <a:gd name="connsiteX3" fmla="*/ 421481 w 842962"/>
                      <a:gd name="connsiteY3" fmla="*/ 0 h 842962"/>
                      <a:gd name="connsiteX4" fmla="*/ 842963 w 842962"/>
                      <a:gd name="connsiteY4" fmla="*/ 421481 h 842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2962" h="842962">
                        <a:moveTo>
                          <a:pt x="842963" y="421481"/>
                        </a:moveTo>
                        <a:cubicBezTo>
                          <a:pt x="842963" y="654259"/>
                          <a:pt x="654259" y="842963"/>
                          <a:pt x="421481" y="842963"/>
                        </a:cubicBezTo>
                        <a:cubicBezTo>
                          <a:pt x="188704" y="842963"/>
                          <a:pt x="0" y="654259"/>
                          <a:pt x="0" y="421481"/>
                        </a:cubicBezTo>
                        <a:cubicBezTo>
                          <a:pt x="0" y="188704"/>
                          <a:pt x="188704" y="0"/>
                          <a:pt x="421481" y="0"/>
                        </a:cubicBezTo>
                        <a:cubicBezTo>
                          <a:pt x="654259" y="0"/>
                          <a:pt x="842963" y="188704"/>
                          <a:pt x="842963" y="421481"/>
                        </a:cubicBezTo>
                        <a:close/>
                      </a:path>
                    </a:pathLst>
                  </a:custGeom>
                  <a:solidFill>
                    <a:srgbClr val="04C8D4"/>
                  </a:solidFill>
                  <a:ln w="9525" cap="flat">
                    <a:noFill/>
                    <a:prstDash val="solid"/>
                    <a:miter/>
                  </a:ln>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FFFFF"/>
                        </a:solidFill>
                        <a:effectLst/>
                        <a:uLnTx/>
                        <a:uFillTx/>
                        <a:latin typeface="Montserrat" panose="00000500000000000000" pitchFamily="2" charset="0"/>
                        <a:ea typeface="+mn-ea"/>
                        <a:cs typeface="+mn-cs"/>
                      </a:rPr>
                      <a:t>04</a:t>
                    </a:r>
                    <a:endParaRPr kumimoji="0" lang="en-IN" sz="2400" b="1" i="0" u="none" strike="noStrike" kern="1200" cap="none" spc="0" normalizeH="0" baseline="0" noProof="0" dirty="0">
                      <a:ln>
                        <a:noFill/>
                      </a:ln>
                      <a:solidFill>
                        <a:srgbClr val="FFFFFF"/>
                      </a:solidFill>
                      <a:effectLst/>
                      <a:uLnTx/>
                      <a:uFillTx/>
                      <a:latin typeface="Montserrat" panose="00000500000000000000" pitchFamily="2" charset="0"/>
                      <a:ea typeface="+mn-ea"/>
                      <a:cs typeface="+mn-cs"/>
                    </a:endParaRPr>
                  </a:p>
                </p:txBody>
              </p:sp>
            </p:grpSp>
          </p:grpSp>
          <p:grpSp>
            <p:nvGrpSpPr>
              <p:cNvPr id="153" name="Group 152">
                <a:extLst>
                  <a:ext uri="{FF2B5EF4-FFF2-40B4-BE49-F238E27FC236}">
                    <a16:creationId xmlns:a16="http://schemas.microsoft.com/office/drawing/2014/main" id="{BBC6FE84-C969-CF8A-5CD0-62E9C34546D0}"/>
                  </a:ext>
                </a:extLst>
              </p:cNvPr>
              <p:cNvGrpSpPr/>
              <p:nvPr/>
            </p:nvGrpSpPr>
            <p:grpSpPr>
              <a:xfrm>
                <a:off x="1474802" y="3548827"/>
                <a:ext cx="9242395" cy="1083503"/>
                <a:chOff x="1207891" y="2038444"/>
                <a:chExt cx="9748445" cy="1142828"/>
              </a:xfrm>
            </p:grpSpPr>
            <p:grpSp>
              <p:nvGrpSpPr>
                <p:cNvPr id="161" name="Group 160">
                  <a:extLst>
                    <a:ext uri="{FF2B5EF4-FFF2-40B4-BE49-F238E27FC236}">
                      <a16:creationId xmlns:a16="http://schemas.microsoft.com/office/drawing/2014/main" id="{F3E68F05-B58A-7038-99ED-B1D67E4A45EA}"/>
                    </a:ext>
                  </a:extLst>
                </p:cNvPr>
                <p:cNvGrpSpPr/>
                <p:nvPr/>
              </p:nvGrpSpPr>
              <p:grpSpPr>
                <a:xfrm>
                  <a:off x="1207891" y="2038444"/>
                  <a:ext cx="4357295" cy="1142828"/>
                  <a:chOff x="5784626" y="3100282"/>
                  <a:chExt cx="2488465" cy="652673"/>
                </a:xfrm>
              </p:grpSpPr>
              <p:sp>
                <p:nvSpPr>
                  <p:cNvPr id="165" name="Graphic 5">
                    <a:extLst>
                      <a:ext uri="{FF2B5EF4-FFF2-40B4-BE49-F238E27FC236}">
                        <a16:creationId xmlns:a16="http://schemas.microsoft.com/office/drawing/2014/main" id="{D8738CE1-6077-3B80-9DFD-24F927B0674B}"/>
                      </a:ext>
                    </a:extLst>
                  </p:cNvPr>
                  <p:cNvSpPr/>
                  <p:nvPr/>
                </p:nvSpPr>
                <p:spPr>
                  <a:xfrm>
                    <a:off x="5784626" y="3100282"/>
                    <a:ext cx="2488465" cy="652673"/>
                  </a:xfrm>
                  <a:custGeom>
                    <a:avLst/>
                    <a:gdLst>
                      <a:gd name="connsiteX0" fmla="*/ 2162210 w 2488465"/>
                      <a:gd name="connsiteY0" fmla="*/ 84 h 652673"/>
                      <a:gd name="connsiteX1" fmla="*/ 1077027 w 2488465"/>
                      <a:gd name="connsiteY1" fmla="*/ 84 h 652673"/>
                      <a:gd name="connsiteX2" fmla="*/ 816899 w 2488465"/>
                      <a:gd name="connsiteY2" fmla="*/ 130100 h 652673"/>
                      <a:gd name="connsiteX3" fmla="*/ 709076 w 2488465"/>
                      <a:gd name="connsiteY3" fmla="*/ 185250 h 652673"/>
                      <a:gd name="connsiteX4" fmla="*/ 694789 w 2488465"/>
                      <a:gd name="connsiteY4" fmla="*/ 185250 h 652673"/>
                      <a:gd name="connsiteX5" fmla="*/ 588394 w 2488465"/>
                      <a:gd name="connsiteY5" fmla="*/ 132195 h 652673"/>
                      <a:gd name="connsiteX6" fmla="*/ 132109 w 2488465"/>
                      <a:gd name="connsiteY6" fmla="*/ 63957 h 652673"/>
                      <a:gd name="connsiteX7" fmla="*/ 63872 w 2488465"/>
                      <a:gd name="connsiteY7" fmla="*/ 520244 h 652673"/>
                      <a:gd name="connsiteX8" fmla="*/ 520157 w 2488465"/>
                      <a:gd name="connsiteY8" fmla="*/ 588482 h 652673"/>
                      <a:gd name="connsiteX9" fmla="*/ 588394 w 2488465"/>
                      <a:gd name="connsiteY9" fmla="*/ 520244 h 652673"/>
                      <a:gd name="connsiteX10" fmla="*/ 697075 w 2488465"/>
                      <a:gd name="connsiteY10" fmla="*/ 464046 h 652673"/>
                      <a:gd name="connsiteX11" fmla="*/ 706123 w 2488465"/>
                      <a:gd name="connsiteY11" fmla="*/ 464046 h 652673"/>
                      <a:gd name="connsiteX12" fmla="*/ 814804 w 2488465"/>
                      <a:gd name="connsiteY12" fmla="*/ 520149 h 652673"/>
                      <a:gd name="connsiteX13" fmla="*/ 1076741 w 2488465"/>
                      <a:gd name="connsiteY13" fmla="*/ 652641 h 652673"/>
                      <a:gd name="connsiteX14" fmla="*/ 2162210 w 2488465"/>
                      <a:gd name="connsiteY14" fmla="*/ 652641 h 652673"/>
                      <a:gd name="connsiteX15" fmla="*/ 2488346 w 2488465"/>
                      <a:gd name="connsiteY15" fmla="*/ 326505 h 652673"/>
                      <a:gd name="connsiteX16" fmla="*/ 2488346 w 2488465"/>
                      <a:gd name="connsiteY16" fmla="*/ 326505 h 652673"/>
                      <a:gd name="connsiteX17" fmla="*/ 2162210 w 2488465"/>
                      <a:gd name="connsiteY17" fmla="*/ 84 h 652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488465" h="652673">
                        <a:moveTo>
                          <a:pt x="2162210" y="84"/>
                        </a:moveTo>
                        <a:lnTo>
                          <a:pt x="1077027" y="84"/>
                        </a:lnTo>
                        <a:cubicBezTo>
                          <a:pt x="974728" y="226"/>
                          <a:pt x="878421" y="48361"/>
                          <a:pt x="816899" y="130100"/>
                        </a:cubicBezTo>
                        <a:cubicBezTo>
                          <a:pt x="791620" y="164399"/>
                          <a:pt x="751682" y="184824"/>
                          <a:pt x="709076" y="185250"/>
                        </a:cubicBezTo>
                        <a:lnTo>
                          <a:pt x="694789" y="185250"/>
                        </a:lnTo>
                        <a:cubicBezTo>
                          <a:pt x="652936" y="185348"/>
                          <a:pt x="613502" y="165681"/>
                          <a:pt x="588394" y="132195"/>
                        </a:cubicBezTo>
                        <a:cubicBezTo>
                          <a:pt x="481238" y="-12648"/>
                          <a:pt x="276955" y="-43199"/>
                          <a:pt x="132109" y="63957"/>
                        </a:cubicBezTo>
                        <a:cubicBezTo>
                          <a:pt x="-12738" y="171115"/>
                          <a:pt x="-43285" y="375400"/>
                          <a:pt x="63872" y="520244"/>
                        </a:cubicBezTo>
                        <a:cubicBezTo>
                          <a:pt x="171028" y="665091"/>
                          <a:pt x="375311" y="695637"/>
                          <a:pt x="520157" y="588482"/>
                        </a:cubicBezTo>
                        <a:cubicBezTo>
                          <a:pt x="546161" y="569244"/>
                          <a:pt x="569154" y="546247"/>
                          <a:pt x="588394" y="520244"/>
                        </a:cubicBezTo>
                        <a:cubicBezTo>
                          <a:pt x="613617" y="485284"/>
                          <a:pt x="653965" y="464417"/>
                          <a:pt x="697075" y="464046"/>
                        </a:cubicBezTo>
                        <a:lnTo>
                          <a:pt x="706123" y="464046"/>
                        </a:lnTo>
                        <a:cubicBezTo>
                          <a:pt x="749205" y="464441"/>
                          <a:pt x="789534" y="485260"/>
                          <a:pt x="814804" y="520149"/>
                        </a:cubicBezTo>
                        <a:cubicBezTo>
                          <a:pt x="876211" y="603294"/>
                          <a:pt x="973376" y="652441"/>
                          <a:pt x="1076741" y="652641"/>
                        </a:cubicBezTo>
                        <a:lnTo>
                          <a:pt x="2162210" y="652641"/>
                        </a:lnTo>
                        <a:cubicBezTo>
                          <a:pt x="2342109" y="652118"/>
                          <a:pt x="2487822" y="506408"/>
                          <a:pt x="2488346" y="326505"/>
                        </a:cubicBezTo>
                        <a:lnTo>
                          <a:pt x="2488346" y="326505"/>
                        </a:lnTo>
                        <a:cubicBezTo>
                          <a:pt x="2487927" y="146512"/>
                          <a:pt x="2342204" y="660"/>
                          <a:pt x="2162210" y="84"/>
                        </a:cubicBezTo>
                        <a:close/>
                      </a:path>
                    </a:pathLst>
                  </a:custGeom>
                  <a:solidFill>
                    <a:srgbClr val="FFFFFF"/>
                  </a:solidFill>
                  <a:ln w="3175" cap="flat" cmpd="sng" algn="ctr">
                    <a:noFill/>
                    <a:prstDash val="solid"/>
                    <a:miter lim="800000"/>
                  </a:ln>
                  <a:effectLst>
                    <a:outerShdw blurRad="127000" sx="102000" sy="102000" algn="ctr" rotWithShape="0">
                      <a:prstClr val="black">
                        <a:alpha val="1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Aptos" panose="02110004020202020204"/>
                      <a:ea typeface="+mn-ea"/>
                      <a:cs typeface="+mn-cs"/>
                    </a:endParaRPr>
                  </a:p>
                </p:txBody>
              </p:sp>
              <p:sp>
                <p:nvSpPr>
                  <p:cNvPr id="166" name="Freeform: Shape 165">
                    <a:extLst>
                      <a:ext uri="{FF2B5EF4-FFF2-40B4-BE49-F238E27FC236}">
                        <a16:creationId xmlns:a16="http://schemas.microsoft.com/office/drawing/2014/main" id="{53BA2423-A31D-D839-0290-5BFE3EA099E6}"/>
                      </a:ext>
                    </a:extLst>
                  </p:cNvPr>
                  <p:cNvSpPr/>
                  <p:nvPr/>
                </p:nvSpPr>
                <p:spPr>
                  <a:xfrm>
                    <a:off x="5895975" y="3213100"/>
                    <a:ext cx="427036" cy="427036"/>
                  </a:xfrm>
                  <a:custGeom>
                    <a:avLst/>
                    <a:gdLst>
                      <a:gd name="connsiteX0" fmla="*/ 842963 w 842962"/>
                      <a:gd name="connsiteY0" fmla="*/ 421481 h 842962"/>
                      <a:gd name="connsiteX1" fmla="*/ 421481 w 842962"/>
                      <a:gd name="connsiteY1" fmla="*/ 842963 h 842962"/>
                      <a:gd name="connsiteX2" fmla="*/ 0 w 842962"/>
                      <a:gd name="connsiteY2" fmla="*/ 421481 h 842962"/>
                      <a:gd name="connsiteX3" fmla="*/ 421481 w 842962"/>
                      <a:gd name="connsiteY3" fmla="*/ 0 h 842962"/>
                      <a:gd name="connsiteX4" fmla="*/ 842963 w 842962"/>
                      <a:gd name="connsiteY4" fmla="*/ 421481 h 842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2962" h="842962">
                        <a:moveTo>
                          <a:pt x="842963" y="421481"/>
                        </a:moveTo>
                        <a:cubicBezTo>
                          <a:pt x="842963" y="654259"/>
                          <a:pt x="654259" y="842963"/>
                          <a:pt x="421481" y="842963"/>
                        </a:cubicBezTo>
                        <a:cubicBezTo>
                          <a:pt x="188704" y="842963"/>
                          <a:pt x="0" y="654259"/>
                          <a:pt x="0" y="421481"/>
                        </a:cubicBezTo>
                        <a:cubicBezTo>
                          <a:pt x="0" y="188704"/>
                          <a:pt x="188704" y="0"/>
                          <a:pt x="421481" y="0"/>
                        </a:cubicBezTo>
                        <a:cubicBezTo>
                          <a:pt x="654259" y="0"/>
                          <a:pt x="842963" y="188704"/>
                          <a:pt x="842963" y="421481"/>
                        </a:cubicBezTo>
                        <a:close/>
                      </a:path>
                    </a:pathLst>
                  </a:custGeom>
                  <a:solidFill>
                    <a:srgbClr val="FE9430"/>
                  </a:solidFill>
                  <a:ln w="9525" cap="flat">
                    <a:noFill/>
                    <a:prstDash val="solid"/>
                    <a:miter/>
                  </a:ln>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FFFFF"/>
                        </a:solidFill>
                        <a:effectLst/>
                        <a:uLnTx/>
                        <a:uFillTx/>
                        <a:latin typeface="Montserrat" panose="00000500000000000000" pitchFamily="2" charset="0"/>
                        <a:ea typeface="+mn-ea"/>
                        <a:cs typeface="+mn-cs"/>
                      </a:rPr>
                      <a:t>02</a:t>
                    </a:r>
                    <a:endParaRPr kumimoji="0" lang="en-IN" sz="2400" b="1" i="0" u="none" strike="noStrike" kern="1200" cap="none" spc="0" normalizeH="0" baseline="0" noProof="0" dirty="0">
                      <a:ln>
                        <a:noFill/>
                      </a:ln>
                      <a:solidFill>
                        <a:srgbClr val="FFFFFF"/>
                      </a:solidFill>
                      <a:effectLst/>
                      <a:uLnTx/>
                      <a:uFillTx/>
                      <a:latin typeface="Montserrat" panose="00000500000000000000" pitchFamily="2" charset="0"/>
                      <a:ea typeface="+mn-ea"/>
                      <a:cs typeface="+mn-cs"/>
                    </a:endParaRPr>
                  </a:p>
                </p:txBody>
              </p:sp>
            </p:grpSp>
            <p:grpSp>
              <p:nvGrpSpPr>
                <p:cNvPr id="162" name="Group 161">
                  <a:extLst>
                    <a:ext uri="{FF2B5EF4-FFF2-40B4-BE49-F238E27FC236}">
                      <a16:creationId xmlns:a16="http://schemas.microsoft.com/office/drawing/2014/main" id="{58436997-F3F9-C232-CA5C-95E0D0AF5D31}"/>
                    </a:ext>
                  </a:extLst>
                </p:cNvPr>
                <p:cNvGrpSpPr/>
                <p:nvPr/>
              </p:nvGrpSpPr>
              <p:grpSpPr>
                <a:xfrm>
                  <a:off x="6599041" y="2038444"/>
                  <a:ext cx="4357295" cy="1142828"/>
                  <a:chOff x="5784626" y="3100282"/>
                  <a:chExt cx="2488465" cy="652673"/>
                </a:xfrm>
              </p:grpSpPr>
              <p:sp>
                <p:nvSpPr>
                  <p:cNvPr id="163" name="Graphic 5">
                    <a:extLst>
                      <a:ext uri="{FF2B5EF4-FFF2-40B4-BE49-F238E27FC236}">
                        <a16:creationId xmlns:a16="http://schemas.microsoft.com/office/drawing/2014/main" id="{A28C7FB2-2340-B7D1-1D77-7C40D3C53D95}"/>
                      </a:ext>
                    </a:extLst>
                  </p:cNvPr>
                  <p:cNvSpPr/>
                  <p:nvPr/>
                </p:nvSpPr>
                <p:spPr>
                  <a:xfrm>
                    <a:off x="5784626" y="3100282"/>
                    <a:ext cx="2488465" cy="652673"/>
                  </a:xfrm>
                  <a:custGeom>
                    <a:avLst/>
                    <a:gdLst>
                      <a:gd name="connsiteX0" fmla="*/ 2162210 w 2488465"/>
                      <a:gd name="connsiteY0" fmla="*/ 84 h 652673"/>
                      <a:gd name="connsiteX1" fmla="*/ 1077027 w 2488465"/>
                      <a:gd name="connsiteY1" fmla="*/ 84 h 652673"/>
                      <a:gd name="connsiteX2" fmla="*/ 816899 w 2488465"/>
                      <a:gd name="connsiteY2" fmla="*/ 130100 h 652673"/>
                      <a:gd name="connsiteX3" fmla="*/ 709076 w 2488465"/>
                      <a:gd name="connsiteY3" fmla="*/ 185250 h 652673"/>
                      <a:gd name="connsiteX4" fmla="*/ 694789 w 2488465"/>
                      <a:gd name="connsiteY4" fmla="*/ 185250 h 652673"/>
                      <a:gd name="connsiteX5" fmla="*/ 588394 w 2488465"/>
                      <a:gd name="connsiteY5" fmla="*/ 132195 h 652673"/>
                      <a:gd name="connsiteX6" fmla="*/ 132109 w 2488465"/>
                      <a:gd name="connsiteY6" fmla="*/ 63957 h 652673"/>
                      <a:gd name="connsiteX7" fmla="*/ 63872 w 2488465"/>
                      <a:gd name="connsiteY7" fmla="*/ 520244 h 652673"/>
                      <a:gd name="connsiteX8" fmla="*/ 520157 w 2488465"/>
                      <a:gd name="connsiteY8" fmla="*/ 588482 h 652673"/>
                      <a:gd name="connsiteX9" fmla="*/ 588394 w 2488465"/>
                      <a:gd name="connsiteY9" fmla="*/ 520244 h 652673"/>
                      <a:gd name="connsiteX10" fmla="*/ 697075 w 2488465"/>
                      <a:gd name="connsiteY10" fmla="*/ 464046 h 652673"/>
                      <a:gd name="connsiteX11" fmla="*/ 706123 w 2488465"/>
                      <a:gd name="connsiteY11" fmla="*/ 464046 h 652673"/>
                      <a:gd name="connsiteX12" fmla="*/ 814804 w 2488465"/>
                      <a:gd name="connsiteY12" fmla="*/ 520149 h 652673"/>
                      <a:gd name="connsiteX13" fmla="*/ 1076741 w 2488465"/>
                      <a:gd name="connsiteY13" fmla="*/ 652641 h 652673"/>
                      <a:gd name="connsiteX14" fmla="*/ 2162210 w 2488465"/>
                      <a:gd name="connsiteY14" fmla="*/ 652641 h 652673"/>
                      <a:gd name="connsiteX15" fmla="*/ 2488346 w 2488465"/>
                      <a:gd name="connsiteY15" fmla="*/ 326505 h 652673"/>
                      <a:gd name="connsiteX16" fmla="*/ 2488346 w 2488465"/>
                      <a:gd name="connsiteY16" fmla="*/ 326505 h 652673"/>
                      <a:gd name="connsiteX17" fmla="*/ 2162210 w 2488465"/>
                      <a:gd name="connsiteY17" fmla="*/ 84 h 652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488465" h="652673">
                        <a:moveTo>
                          <a:pt x="2162210" y="84"/>
                        </a:moveTo>
                        <a:lnTo>
                          <a:pt x="1077027" y="84"/>
                        </a:lnTo>
                        <a:cubicBezTo>
                          <a:pt x="974728" y="226"/>
                          <a:pt x="878421" y="48361"/>
                          <a:pt x="816899" y="130100"/>
                        </a:cubicBezTo>
                        <a:cubicBezTo>
                          <a:pt x="791620" y="164399"/>
                          <a:pt x="751682" y="184824"/>
                          <a:pt x="709076" y="185250"/>
                        </a:cubicBezTo>
                        <a:lnTo>
                          <a:pt x="694789" y="185250"/>
                        </a:lnTo>
                        <a:cubicBezTo>
                          <a:pt x="652936" y="185348"/>
                          <a:pt x="613502" y="165681"/>
                          <a:pt x="588394" y="132195"/>
                        </a:cubicBezTo>
                        <a:cubicBezTo>
                          <a:pt x="481238" y="-12648"/>
                          <a:pt x="276955" y="-43199"/>
                          <a:pt x="132109" y="63957"/>
                        </a:cubicBezTo>
                        <a:cubicBezTo>
                          <a:pt x="-12738" y="171115"/>
                          <a:pt x="-43285" y="375400"/>
                          <a:pt x="63872" y="520244"/>
                        </a:cubicBezTo>
                        <a:cubicBezTo>
                          <a:pt x="171028" y="665091"/>
                          <a:pt x="375311" y="695637"/>
                          <a:pt x="520157" y="588482"/>
                        </a:cubicBezTo>
                        <a:cubicBezTo>
                          <a:pt x="546161" y="569244"/>
                          <a:pt x="569154" y="546247"/>
                          <a:pt x="588394" y="520244"/>
                        </a:cubicBezTo>
                        <a:cubicBezTo>
                          <a:pt x="613617" y="485284"/>
                          <a:pt x="653965" y="464417"/>
                          <a:pt x="697075" y="464046"/>
                        </a:cubicBezTo>
                        <a:lnTo>
                          <a:pt x="706123" y="464046"/>
                        </a:lnTo>
                        <a:cubicBezTo>
                          <a:pt x="749205" y="464441"/>
                          <a:pt x="789534" y="485260"/>
                          <a:pt x="814804" y="520149"/>
                        </a:cubicBezTo>
                        <a:cubicBezTo>
                          <a:pt x="876211" y="603294"/>
                          <a:pt x="973376" y="652441"/>
                          <a:pt x="1076741" y="652641"/>
                        </a:cubicBezTo>
                        <a:lnTo>
                          <a:pt x="2162210" y="652641"/>
                        </a:lnTo>
                        <a:cubicBezTo>
                          <a:pt x="2342109" y="652118"/>
                          <a:pt x="2487822" y="506408"/>
                          <a:pt x="2488346" y="326505"/>
                        </a:cubicBezTo>
                        <a:lnTo>
                          <a:pt x="2488346" y="326505"/>
                        </a:lnTo>
                        <a:cubicBezTo>
                          <a:pt x="2487927" y="146512"/>
                          <a:pt x="2342204" y="660"/>
                          <a:pt x="2162210" y="84"/>
                        </a:cubicBezTo>
                        <a:close/>
                      </a:path>
                    </a:pathLst>
                  </a:custGeom>
                  <a:solidFill>
                    <a:srgbClr val="FFFFFF"/>
                  </a:solidFill>
                  <a:ln w="3175" cap="flat" cmpd="sng" algn="ctr">
                    <a:noFill/>
                    <a:prstDash val="solid"/>
                    <a:miter lim="800000"/>
                  </a:ln>
                  <a:effectLst>
                    <a:outerShdw blurRad="127000" sx="102000" sy="102000" algn="ctr" rotWithShape="0">
                      <a:prstClr val="black">
                        <a:alpha val="1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Aptos" panose="02110004020202020204"/>
                      <a:ea typeface="+mn-ea"/>
                      <a:cs typeface="+mn-cs"/>
                    </a:endParaRPr>
                  </a:p>
                </p:txBody>
              </p:sp>
              <p:sp>
                <p:nvSpPr>
                  <p:cNvPr id="164" name="Freeform: Shape 163">
                    <a:extLst>
                      <a:ext uri="{FF2B5EF4-FFF2-40B4-BE49-F238E27FC236}">
                        <a16:creationId xmlns:a16="http://schemas.microsoft.com/office/drawing/2014/main" id="{59DE710C-CCEC-2D40-58D4-5065B397110F}"/>
                      </a:ext>
                    </a:extLst>
                  </p:cNvPr>
                  <p:cNvSpPr/>
                  <p:nvPr/>
                </p:nvSpPr>
                <p:spPr>
                  <a:xfrm>
                    <a:off x="5895975" y="3213100"/>
                    <a:ext cx="427036" cy="427036"/>
                  </a:xfrm>
                  <a:custGeom>
                    <a:avLst/>
                    <a:gdLst>
                      <a:gd name="connsiteX0" fmla="*/ 842963 w 842962"/>
                      <a:gd name="connsiteY0" fmla="*/ 421481 h 842962"/>
                      <a:gd name="connsiteX1" fmla="*/ 421481 w 842962"/>
                      <a:gd name="connsiteY1" fmla="*/ 842963 h 842962"/>
                      <a:gd name="connsiteX2" fmla="*/ 0 w 842962"/>
                      <a:gd name="connsiteY2" fmla="*/ 421481 h 842962"/>
                      <a:gd name="connsiteX3" fmla="*/ 421481 w 842962"/>
                      <a:gd name="connsiteY3" fmla="*/ 0 h 842962"/>
                      <a:gd name="connsiteX4" fmla="*/ 842963 w 842962"/>
                      <a:gd name="connsiteY4" fmla="*/ 421481 h 842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2962" h="842962">
                        <a:moveTo>
                          <a:pt x="842963" y="421481"/>
                        </a:moveTo>
                        <a:cubicBezTo>
                          <a:pt x="842963" y="654259"/>
                          <a:pt x="654259" y="842963"/>
                          <a:pt x="421481" y="842963"/>
                        </a:cubicBezTo>
                        <a:cubicBezTo>
                          <a:pt x="188704" y="842963"/>
                          <a:pt x="0" y="654259"/>
                          <a:pt x="0" y="421481"/>
                        </a:cubicBezTo>
                        <a:cubicBezTo>
                          <a:pt x="0" y="188704"/>
                          <a:pt x="188704" y="0"/>
                          <a:pt x="421481" y="0"/>
                        </a:cubicBezTo>
                        <a:cubicBezTo>
                          <a:pt x="654259" y="0"/>
                          <a:pt x="842963" y="188704"/>
                          <a:pt x="842963" y="421481"/>
                        </a:cubicBezTo>
                        <a:close/>
                      </a:path>
                    </a:pathLst>
                  </a:custGeom>
                  <a:solidFill>
                    <a:srgbClr val="3780FD"/>
                  </a:solidFill>
                  <a:ln w="9525" cap="flat">
                    <a:noFill/>
                    <a:prstDash val="solid"/>
                    <a:miter/>
                  </a:ln>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FFFFF"/>
                        </a:solidFill>
                        <a:effectLst/>
                        <a:uLnTx/>
                        <a:uFillTx/>
                        <a:latin typeface="Montserrat" panose="00000500000000000000" pitchFamily="2" charset="0"/>
                        <a:ea typeface="+mn-ea"/>
                        <a:cs typeface="+mn-cs"/>
                      </a:rPr>
                      <a:t>05</a:t>
                    </a:r>
                    <a:endParaRPr kumimoji="0" lang="en-IN" sz="2400" b="1" i="0" u="none" strike="noStrike" kern="1200" cap="none" spc="0" normalizeH="0" baseline="0" noProof="0" dirty="0">
                      <a:ln>
                        <a:noFill/>
                      </a:ln>
                      <a:solidFill>
                        <a:srgbClr val="FFFFFF"/>
                      </a:solidFill>
                      <a:effectLst/>
                      <a:uLnTx/>
                      <a:uFillTx/>
                      <a:latin typeface="Montserrat" panose="00000500000000000000" pitchFamily="2" charset="0"/>
                      <a:ea typeface="+mn-ea"/>
                      <a:cs typeface="+mn-cs"/>
                    </a:endParaRPr>
                  </a:p>
                </p:txBody>
              </p:sp>
            </p:grpSp>
          </p:grpSp>
          <p:grpSp>
            <p:nvGrpSpPr>
              <p:cNvPr id="155" name="Group 154">
                <a:extLst>
                  <a:ext uri="{FF2B5EF4-FFF2-40B4-BE49-F238E27FC236}">
                    <a16:creationId xmlns:a16="http://schemas.microsoft.com/office/drawing/2014/main" id="{8B13AA45-996E-827E-9BDE-579470175FE8}"/>
                  </a:ext>
                </a:extLst>
              </p:cNvPr>
              <p:cNvGrpSpPr/>
              <p:nvPr/>
            </p:nvGrpSpPr>
            <p:grpSpPr>
              <a:xfrm>
                <a:off x="1474803" y="5080553"/>
                <a:ext cx="4131104" cy="1083503"/>
                <a:chOff x="5784626" y="3100282"/>
                <a:chExt cx="2488465" cy="652673"/>
              </a:xfrm>
            </p:grpSpPr>
            <p:sp>
              <p:nvSpPr>
                <p:cNvPr id="159" name="Graphic 5">
                  <a:extLst>
                    <a:ext uri="{FF2B5EF4-FFF2-40B4-BE49-F238E27FC236}">
                      <a16:creationId xmlns:a16="http://schemas.microsoft.com/office/drawing/2014/main" id="{34C42D2E-B721-6F2D-8C91-9B7009DAEA1D}"/>
                    </a:ext>
                  </a:extLst>
                </p:cNvPr>
                <p:cNvSpPr/>
                <p:nvPr/>
              </p:nvSpPr>
              <p:spPr>
                <a:xfrm>
                  <a:off x="5784626" y="3100282"/>
                  <a:ext cx="2488465" cy="652673"/>
                </a:xfrm>
                <a:custGeom>
                  <a:avLst/>
                  <a:gdLst>
                    <a:gd name="connsiteX0" fmla="*/ 2162210 w 2488465"/>
                    <a:gd name="connsiteY0" fmla="*/ 84 h 652673"/>
                    <a:gd name="connsiteX1" fmla="*/ 1077027 w 2488465"/>
                    <a:gd name="connsiteY1" fmla="*/ 84 h 652673"/>
                    <a:gd name="connsiteX2" fmla="*/ 816899 w 2488465"/>
                    <a:gd name="connsiteY2" fmla="*/ 130100 h 652673"/>
                    <a:gd name="connsiteX3" fmla="*/ 709076 w 2488465"/>
                    <a:gd name="connsiteY3" fmla="*/ 185250 h 652673"/>
                    <a:gd name="connsiteX4" fmla="*/ 694789 w 2488465"/>
                    <a:gd name="connsiteY4" fmla="*/ 185250 h 652673"/>
                    <a:gd name="connsiteX5" fmla="*/ 588394 w 2488465"/>
                    <a:gd name="connsiteY5" fmla="*/ 132195 h 652673"/>
                    <a:gd name="connsiteX6" fmla="*/ 132109 w 2488465"/>
                    <a:gd name="connsiteY6" fmla="*/ 63957 h 652673"/>
                    <a:gd name="connsiteX7" fmla="*/ 63872 w 2488465"/>
                    <a:gd name="connsiteY7" fmla="*/ 520244 h 652673"/>
                    <a:gd name="connsiteX8" fmla="*/ 520157 w 2488465"/>
                    <a:gd name="connsiteY8" fmla="*/ 588482 h 652673"/>
                    <a:gd name="connsiteX9" fmla="*/ 588394 w 2488465"/>
                    <a:gd name="connsiteY9" fmla="*/ 520244 h 652673"/>
                    <a:gd name="connsiteX10" fmla="*/ 697075 w 2488465"/>
                    <a:gd name="connsiteY10" fmla="*/ 464046 h 652673"/>
                    <a:gd name="connsiteX11" fmla="*/ 706123 w 2488465"/>
                    <a:gd name="connsiteY11" fmla="*/ 464046 h 652673"/>
                    <a:gd name="connsiteX12" fmla="*/ 814804 w 2488465"/>
                    <a:gd name="connsiteY12" fmla="*/ 520149 h 652673"/>
                    <a:gd name="connsiteX13" fmla="*/ 1076741 w 2488465"/>
                    <a:gd name="connsiteY13" fmla="*/ 652641 h 652673"/>
                    <a:gd name="connsiteX14" fmla="*/ 2162210 w 2488465"/>
                    <a:gd name="connsiteY14" fmla="*/ 652641 h 652673"/>
                    <a:gd name="connsiteX15" fmla="*/ 2488346 w 2488465"/>
                    <a:gd name="connsiteY15" fmla="*/ 326505 h 652673"/>
                    <a:gd name="connsiteX16" fmla="*/ 2488346 w 2488465"/>
                    <a:gd name="connsiteY16" fmla="*/ 326505 h 652673"/>
                    <a:gd name="connsiteX17" fmla="*/ 2162210 w 2488465"/>
                    <a:gd name="connsiteY17" fmla="*/ 84 h 652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488465" h="652673">
                      <a:moveTo>
                        <a:pt x="2162210" y="84"/>
                      </a:moveTo>
                      <a:lnTo>
                        <a:pt x="1077027" y="84"/>
                      </a:lnTo>
                      <a:cubicBezTo>
                        <a:pt x="974728" y="226"/>
                        <a:pt x="878421" y="48361"/>
                        <a:pt x="816899" y="130100"/>
                      </a:cubicBezTo>
                      <a:cubicBezTo>
                        <a:pt x="791620" y="164399"/>
                        <a:pt x="751682" y="184824"/>
                        <a:pt x="709076" y="185250"/>
                      </a:cubicBezTo>
                      <a:lnTo>
                        <a:pt x="694789" y="185250"/>
                      </a:lnTo>
                      <a:cubicBezTo>
                        <a:pt x="652936" y="185348"/>
                        <a:pt x="613502" y="165681"/>
                        <a:pt x="588394" y="132195"/>
                      </a:cubicBezTo>
                      <a:cubicBezTo>
                        <a:pt x="481238" y="-12648"/>
                        <a:pt x="276955" y="-43199"/>
                        <a:pt x="132109" y="63957"/>
                      </a:cubicBezTo>
                      <a:cubicBezTo>
                        <a:pt x="-12738" y="171115"/>
                        <a:pt x="-43285" y="375400"/>
                        <a:pt x="63872" y="520244"/>
                      </a:cubicBezTo>
                      <a:cubicBezTo>
                        <a:pt x="171028" y="665091"/>
                        <a:pt x="375311" y="695637"/>
                        <a:pt x="520157" y="588482"/>
                      </a:cubicBezTo>
                      <a:cubicBezTo>
                        <a:pt x="546161" y="569244"/>
                        <a:pt x="569154" y="546247"/>
                        <a:pt x="588394" y="520244"/>
                      </a:cubicBezTo>
                      <a:cubicBezTo>
                        <a:pt x="613617" y="485284"/>
                        <a:pt x="653965" y="464417"/>
                        <a:pt x="697075" y="464046"/>
                      </a:cubicBezTo>
                      <a:lnTo>
                        <a:pt x="706123" y="464046"/>
                      </a:lnTo>
                      <a:cubicBezTo>
                        <a:pt x="749205" y="464441"/>
                        <a:pt x="789534" y="485260"/>
                        <a:pt x="814804" y="520149"/>
                      </a:cubicBezTo>
                      <a:cubicBezTo>
                        <a:pt x="876211" y="603294"/>
                        <a:pt x="973376" y="652441"/>
                        <a:pt x="1076741" y="652641"/>
                      </a:cubicBezTo>
                      <a:lnTo>
                        <a:pt x="2162210" y="652641"/>
                      </a:lnTo>
                      <a:cubicBezTo>
                        <a:pt x="2342109" y="652118"/>
                        <a:pt x="2487822" y="506408"/>
                        <a:pt x="2488346" y="326505"/>
                      </a:cubicBezTo>
                      <a:lnTo>
                        <a:pt x="2488346" y="326505"/>
                      </a:lnTo>
                      <a:cubicBezTo>
                        <a:pt x="2487927" y="146512"/>
                        <a:pt x="2342204" y="660"/>
                        <a:pt x="2162210" y="84"/>
                      </a:cubicBezTo>
                      <a:close/>
                    </a:path>
                  </a:pathLst>
                </a:custGeom>
                <a:solidFill>
                  <a:srgbClr val="FFFFFF"/>
                </a:solidFill>
                <a:ln w="3175" cap="flat" cmpd="sng" algn="ctr">
                  <a:noFill/>
                  <a:prstDash val="solid"/>
                  <a:miter lim="800000"/>
                </a:ln>
                <a:effectLst>
                  <a:outerShdw blurRad="127000" sx="102000" sy="102000" algn="ctr" rotWithShape="0">
                    <a:prstClr val="black">
                      <a:alpha val="1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Aptos" panose="02110004020202020204"/>
                    <a:ea typeface="+mn-ea"/>
                    <a:cs typeface="+mn-cs"/>
                  </a:endParaRPr>
                </a:p>
              </p:txBody>
            </p:sp>
            <p:sp>
              <p:nvSpPr>
                <p:cNvPr id="160" name="Freeform: Shape 159">
                  <a:extLst>
                    <a:ext uri="{FF2B5EF4-FFF2-40B4-BE49-F238E27FC236}">
                      <a16:creationId xmlns:a16="http://schemas.microsoft.com/office/drawing/2014/main" id="{D8E33C11-7C7A-7CB5-7965-C22EC2A29C8D}"/>
                    </a:ext>
                  </a:extLst>
                </p:cNvPr>
                <p:cNvSpPr/>
                <p:nvPr/>
              </p:nvSpPr>
              <p:spPr>
                <a:xfrm>
                  <a:off x="5895975" y="3213100"/>
                  <a:ext cx="427036" cy="427036"/>
                </a:xfrm>
                <a:custGeom>
                  <a:avLst/>
                  <a:gdLst>
                    <a:gd name="connsiteX0" fmla="*/ 842963 w 842962"/>
                    <a:gd name="connsiteY0" fmla="*/ 421481 h 842962"/>
                    <a:gd name="connsiteX1" fmla="*/ 421481 w 842962"/>
                    <a:gd name="connsiteY1" fmla="*/ 842963 h 842962"/>
                    <a:gd name="connsiteX2" fmla="*/ 0 w 842962"/>
                    <a:gd name="connsiteY2" fmla="*/ 421481 h 842962"/>
                    <a:gd name="connsiteX3" fmla="*/ 421481 w 842962"/>
                    <a:gd name="connsiteY3" fmla="*/ 0 h 842962"/>
                    <a:gd name="connsiteX4" fmla="*/ 842963 w 842962"/>
                    <a:gd name="connsiteY4" fmla="*/ 421481 h 842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2962" h="842962">
                      <a:moveTo>
                        <a:pt x="842963" y="421481"/>
                      </a:moveTo>
                      <a:cubicBezTo>
                        <a:pt x="842963" y="654259"/>
                        <a:pt x="654259" y="842963"/>
                        <a:pt x="421481" y="842963"/>
                      </a:cubicBezTo>
                      <a:cubicBezTo>
                        <a:pt x="188704" y="842963"/>
                        <a:pt x="0" y="654259"/>
                        <a:pt x="0" y="421481"/>
                      </a:cubicBezTo>
                      <a:cubicBezTo>
                        <a:pt x="0" y="188704"/>
                        <a:pt x="188704" y="0"/>
                        <a:pt x="421481" y="0"/>
                      </a:cubicBezTo>
                      <a:cubicBezTo>
                        <a:pt x="654259" y="0"/>
                        <a:pt x="842963" y="188704"/>
                        <a:pt x="842963" y="421481"/>
                      </a:cubicBezTo>
                      <a:close/>
                    </a:path>
                  </a:pathLst>
                </a:custGeom>
                <a:solidFill>
                  <a:srgbClr val="FFB803"/>
                </a:solidFill>
                <a:ln w="9525" cap="flat">
                  <a:noFill/>
                  <a:prstDash val="solid"/>
                  <a:miter/>
                </a:ln>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FFFFF"/>
                      </a:solidFill>
                      <a:effectLst/>
                      <a:uLnTx/>
                      <a:uFillTx/>
                      <a:latin typeface="Montserrat" panose="00000500000000000000" pitchFamily="2" charset="0"/>
                      <a:ea typeface="+mn-ea"/>
                      <a:cs typeface="+mn-cs"/>
                    </a:rPr>
                    <a:t>03</a:t>
                  </a:r>
                  <a:endParaRPr kumimoji="0" lang="en-IN" sz="2400" b="1" i="0" u="none" strike="noStrike" kern="1200" cap="none" spc="0" normalizeH="0" baseline="0" noProof="0" dirty="0">
                    <a:ln>
                      <a:noFill/>
                    </a:ln>
                    <a:solidFill>
                      <a:srgbClr val="FFFFFF"/>
                    </a:solidFill>
                    <a:effectLst/>
                    <a:uLnTx/>
                    <a:uFillTx/>
                    <a:latin typeface="Montserrat" panose="00000500000000000000" pitchFamily="2" charset="0"/>
                    <a:ea typeface="+mn-ea"/>
                    <a:cs typeface="+mn-cs"/>
                  </a:endParaRPr>
                </a:p>
              </p:txBody>
            </p:sp>
          </p:grpSp>
        </p:grpSp>
        <p:sp>
          <p:nvSpPr>
            <p:cNvPr id="139" name="TextBox 138">
              <a:extLst>
                <a:ext uri="{FF2B5EF4-FFF2-40B4-BE49-F238E27FC236}">
                  <a16:creationId xmlns:a16="http://schemas.microsoft.com/office/drawing/2014/main" id="{B718A618-1E4B-4A35-C4BB-12AB81D732FB}"/>
                </a:ext>
              </a:extLst>
            </p:cNvPr>
            <p:cNvSpPr txBox="1"/>
            <p:nvPr/>
          </p:nvSpPr>
          <p:spPr>
            <a:xfrm>
              <a:off x="2900326" y="2328020"/>
              <a:ext cx="2474547" cy="341317"/>
            </a:xfrm>
            <a:prstGeom prst="rect">
              <a:avLst/>
            </a:prstGeom>
            <a:noFill/>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dirty="0">
                  <a:ln>
                    <a:noFill/>
                  </a:ln>
                  <a:solidFill>
                    <a:srgbClr val="000000">
                      <a:lumMod val="75000"/>
                      <a:lumOff val="25000"/>
                    </a:srgbClr>
                  </a:solidFill>
                  <a:effectLst/>
                  <a:uLnTx/>
                  <a:uFillTx/>
                  <a:latin typeface="Montserrat" panose="00000500000000000000" pitchFamily="2" charset="0"/>
                  <a:ea typeface="+mn-ea"/>
                  <a:cs typeface="+mn-cs"/>
                </a:rPr>
                <a:t>Check null value</a:t>
              </a:r>
            </a:p>
          </p:txBody>
        </p:sp>
        <p:sp>
          <p:nvSpPr>
            <p:cNvPr id="142" name="TextBox 141">
              <a:extLst>
                <a:ext uri="{FF2B5EF4-FFF2-40B4-BE49-F238E27FC236}">
                  <a16:creationId xmlns:a16="http://schemas.microsoft.com/office/drawing/2014/main" id="{AD60D25D-AC9E-B9EA-715B-5C35184B06AA}"/>
                </a:ext>
              </a:extLst>
            </p:cNvPr>
            <p:cNvSpPr txBox="1"/>
            <p:nvPr/>
          </p:nvSpPr>
          <p:spPr>
            <a:xfrm>
              <a:off x="8242649" y="2274419"/>
              <a:ext cx="2474548" cy="568862"/>
            </a:xfrm>
            <a:prstGeom prst="rect">
              <a:avLst/>
            </a:prstGeom>
            <a:noFill/>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dirty="0">
                  <a:ln>
                    <a:noFill/>
                  </a:ln>
                  <a:solidFill>
                    <a:srgbClr val="000000">
                      <a:lumMod val="75000"/>
                      <a:lumOff val="25000"/>
                    </a:srgbClr>
                  </a:solidFill>
                  <a:effectLst/>
                  <a:uLnTx/>
                  <a:uFillTx/>
                  <a:latin typeface="Montserrat" panose="00000500000000000000" pitchFamily="2" charset="0"/>
                  <a:ea typeface="+mn-ea"/>
                  <a:cs typeface="+mn-cs"/>
                </a:rPr>
                <a:t>Column datatype verification</a:t>
              </a:r>
            </a:p>
          </p:txBody>
        </p:sp>
        <p:sp>
          <p:nvSpPr>
            <p:cNvPr id="144" name="TextBox 143">
              <a:extLst>
                <a:ext uri="{FF2B5EF4-FFF2-40B4-BE49-F238E27FC236}">
                  <a16:creationId xmlns:a16="http://schemas.microsoft.com/office/drawing/2014/main" id="{425B3596-FD81-EF04-BB41-FCE58EAF320A}"/>
                </a:ext>
              </a:extLst>
            </p:cNvPr>
            <p:cNvSpPr txBox="1"/>
            <p:nvPr/>
          </p:nvSpPr>
          <p:spPr>
            <a:xfrm>
              <a:off x="2900326" y="3767413"/>
              <a:ext cx="2474548" cy="568862"/>
            </a:xfrm>
            <a:prstGeom prst="rect">
              <a:avLst/>
            </a:prstGeom>
            <a:noFill/>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dirty="0">
                  <a:ln>
                    <a:noFill/>
                  </a:ln>
                  <a:solidFill>
                    <a:srgbClr val="000000">
                      <a:lumMod val="75000"/>
                      <a:lumOff val="25000"/>
                    </a:srgbClr>
                  </a:solidFill>
                  <a:effectLst/>
                  <a:uLnTx/>
                  <a:uFillTx/>
                  <a:latin typeface="Montserrat" panose="00000500000000000000" pitchFamily="2" charset="0"/>
                  <a:ea typeface="+mn-ea"/>
                  <a:cs typeface="+mn-cs"/>
                </a:rPr>
                <a:t>Check key level duplicates</a:t>
              </a:r>
            </a:p>
          </p:txBody>
        </p:sp>
        <p:sp>
          <p:nvSpPr>
            <p:cNvPr id="146" name="TextBox 145">
              <a:extLst>
                <a:ext uri="{FF2B5EF4-FFF2-40B4-BE49-F238E27FC236}">
                  <a16:creationId xmlns:a16="http://schemas.microsoft.com/office/drawing/2014/main" id="{0C9E68EA-4158-4C18-03EC-C919B1A04A71}"/>
                </a:ext>
              </a:extLst>
            </p:cNvPr>
            <p:cNvSpPr txBox="1"/>
            <p:nvPr/>
          </p:nvSpPr>
          <p:spPr>
            <a:xfrm>
              <a:off x="8242649" y="3692373"/>
              <a:ext cx="2474548" cy="796406"/>
            </a:xfrm>
            <a:prstGeom prst="rect">
              <a:avLst/>
            </a:prstGeom>
            <a:noFill/>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IN" sz="1200" kern="1200" dirty="0">
                  <a:solidFill>
                    <a:srgbClr val="000000">
                      <a:lumMod val="75000"/>
                      <a:lumOff val="25000"/>
                    </a:srgbClr>
                  </a:solidFill>
                  <a:latin typeface="Montserrat" panose="00000500000000000000" pitchFamily="2" charset="0"/>
                  <a:ea typeface="+mn-ea"/>
                  <a:cs typeface="+mn-cs"/>
                </a:rPr>
                <a:t>Calculated M</a:t>
              </a:r>
              <a:r>
                <a:rPr kumimoji="0" lang="en-IN" sz="1200" b="0" i="0" u="none" strike="noStrike" kern="1200" cap="none" spc="0" normalizeH="0" baseline="0" noProof="0" dirty="0">
                  <a:ln>
                    <a:noFill/>
                  </a:ln>
                  <a:solidFill>
                    <a:srgbClr val="000000">
                      <a:lumMod val="75000"/>
                      <a:lumOff val="25000"/>
                    </a:srgbClr>
                  </a:solidFill>
                  <a:effectLst/>
                  <a:uLnTx/>
                  <a:uFillTx/>
                  <a:latin typeface="Montserrat" panose="00000500000000000000" pitchFamily="2" charset="0"/>
                  <a:ea typeface="+mn-ea"/>
                  <a:cs typeface="+mn-cs"/>
                </a:rPr>
                <a:t>in, Max , Average to detect any outliers</a:t>
              </a:r>
            </a:p>
          </p:txBody>
        </p:sp>
        <p:sp>
          <p:nvSpPr>
            <p:cNvPr id="147" name="TextBox 146">
              <a:extLst>
                <a:ext uri="{FF2B5EF4-FFF2-40B4-BE49-F238E27FC236}">
                  <a16:creationId xmlns:a16="http://schemas.microsoft.com/office/drawing/2014/main" id="{DD0562CE-338C-EB46-9577-23A81B01E994}"/>
                </a:ext>
              </a:extLst>
            </p:cNvPr>
            <p:cNvSpPr txBox="1"/>
            <p:nvPr/>
          </p:nvSpPr>
          <p:spPr>
            <a:xfrm>
              <a:off x="2900326" y="5391472"/>
              <a:ext cx="2474547" cy="341317"/>
            </a:xfrm>
            <a:prstGeom prst="rect">
              <a:avLst/>
            </a:prstGeom>
            <a:noFill/>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dirty="0">
                  <a:ln>
                    <a:noFill/>
                  </a:ln>
                  <a:solidFill>
                    <a:srgbClr val="000000">
                      <a:lumMod val="75000"/>
                      <a:lumOff val="25000"/>
                    </a:srgbClr>
                  </a:solidFill>
                  <a:effectLst/>
                  <a:uLnTx/>
                  <a:uFillTx/>
                  <a:latin typeface="Montserrat" panose="00000500000000000000" pitchFamily="2" charset="0"/>
                  <a:ea typeface="+mn-ea"/>
                  <a:cs typeface="+mn-cs"/>
                </a:rPr>
                <a:t>Data Encoding check</a:t>
              </a:r>
            </a:p>
          </p:txBody>
        </p:sp>
      </p:grpSp>
    </p:spTree>
    <p:extLst>
      <p:ext uri="{BB962C8B-B14F-4D97-AF65-F5344CB8AC3E}">
        <p14:creationId xmlns:p14="http://schemas.microsoft.com/office/powerpoint/2010/main" val="373703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gradFill>
          <a:gsLst>
            <a:gs pos="0">
              <a:srgbClr val="845CE0">
                <a:lumMod val="24000"/>
                <a:lumOff val="76000"/>
              </a:srgb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a:extLst>
            <a:ext uri="{FF2B5EF4-FFF2-40B4-BE49-F238E27FC236}">
              <a16:creationId xmlns:a16="http://schemas.microsoft.com/office/drawing/2014/main" id="{79B9C63B-716C-25F4-F7F1-F0BD73F5024C}"/>
            </a:ext>
          </a:extLst>
        </p:cNvPr>
        <p:cNvGrpSpPr/>
        <p:nvPr/>
      </p:nvGrpSpPr>
      <p:grpSpPr>
        <a:xfrm>
          <a:off x="0" y="0"/>
          <a:ext cx="0" cy="0"/>
          <a:chOff x="0" y="0"/>
          <a:chExt cx="0" cy="0"/>
        </a:xfrm>
      </p:grpSpPr>
      <p:sp>
        <p:nvSpPr>
          <p:cNvPr id="79" name="TextBox 78">
            <a:extLst>
              <a:ext uri="{FF2B5EF4-FFF2-40B4-BE49-F238E27FC236}">
                <a16:creationId xmlns:a16="http://schemas.microsoft.com/office/drawing/2014/main" id="{42D6F92A-FA2E-3803-C14C-D823B71DB23B}"/>
              </a:ext>
            </a:extLst>
          </p:cNvPr>
          <p:cNvSpPr txBox="1"/>
          <p:nvPr/>
        </p:nvSpPr>
        <p:spPr>
          <a:xfrm>
            <a:off x="3029585" y="105380"/>
            <a:ext cx="4116977" cy="461665"/>
          </a:xfrm>
          <a:prstGeom prst="rect">
            <a:avLst/>
          </a:prstGeom>
          <a:noFill/>
        </p:spPr>
        <p:txBody>
          <a:bodyPr wrap="square" rtlCol="0">
            <a:spAutoFit/>
          </a:bodyPr>
          <a:lstStyle/>
          <a:p>
            <a:pPr defTabSz="457200">
              <a:buClrTx/>
            </a:pPr>
            <a:r>
              <a:rPr lang="en-IN" sz="2400" b="1" dirty="0">
                <a:solidFill>
                  <a:prstClr val="black"/>
                </a:solidFill>
                <a:latin typeface="Aptos" panose="020B0004020202020204" pitchFamily="34" charset="0"/>
                <a:ea typeface="+mn-ea"/>
              </a:rPr>
              <a:t>Technology stacks used</a:t>
            </a:r>
          </a:p>
        </p:txBody>
      </p:sp>
      <p:grpSp>
        <p:nvGrpSpPr>
          <p:cNvPr id="18" name="Group 17">
            <a:extLst>
              <a:ext uri="{FF2B5EF4-FFF2-40B4-BE49-F238E27FC236}">
                <a16:creationId xmlns:a16="http://schemas.microsoft.com/office/drawing/2014/main" id="{328B52A1-4C4A-7CD5-50C7-B71B5147CE7D}"/>
              </a:ext>
            </a:extLst>
          </p:cNvPr>
          <p:cNvGrpSpPr/>
          <p:nvPr/>
        </p:nvGrpSpPr>
        <p:grpSpPr>
          <a:xfrm>
            <a:off x="869950" y="1022349"/>
            <a:ext cx="7581900" cy="2622551"/>
            <a:chOff x="1659576" y="2090295"/>
            <a:chExt cx="9252947" cy="3871118"/>
          </a:xfrm>
        </p:grpSpPr>
        <p:sp>
          <p:nvSpPr>
            <p:cNvPr id="19" name="Freeform: Shape 18">
              <a:extLst>
                <a:ext uri="{FF2B5EF4-FFF2-40B4-BE49-F238E27FC236}">
                  <a16:creationId xmlns:a16="http://schemas.microsoft.com/office/drawing/2014/main" id="{A3520A96-9604-4686-70F5-3F4DA7062908}"/>
                </a:ext>
              </a:extLst>
            </p:cNvPr>
            <p:cNvSpPr/>
            <p:nvPr/>
          </p:nvSpPr>
          <p:spPr>
            <a:xfrm>
              <a:off x="3557586" y="2287778"/>
              <a:ext cx="277348" cy="1853830"/>
            </a:xfrm>
            <a:custGeom>
              <a:avLst/>
              <a:gdLst>
                <a:gd name="connsiteX0" fmla="*/ 372562 w 372561"/>
                <a:gd name="connsiteY0" fmla="*/ 0 h 2490248"/>
                <a:gd name="connsiteX1" fmla="*/ 372562 w 372561"/>
                <a:gd name="connsiteY1" fmla="*/ 2118011 h 2490248"/>
                <a:gd name="connsiteX2" fmla="*/ 0 w 372561"/>
                <a:gd name="connsiteY2" fmla="*/ 2490248 h 2490248"/>
                <a:gd name="connsiteX3" fmla="*/ 0 w 372561"/>
                <a:gd name="connsiteY3" fmla="*/ 0 h 2490248"/>
                <a:gd name="connsiteX4" fmla="*/ 372562 w 372561"/>
                <a:gd name="connsiteY4" fmla="*/ 0 h 24902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2561" h="2490248">
                  <a:moveTo>
                    <a:pt x="372562" y="0"/>
                  </a:moveTo>
                  <a:lnTo>
                    <a:pt x="372562" y="2118011"/>
                  </a:lnTo>
                  <a:lnTo>
                    <a:pt x="0" y="2490248"/>
                  </a:lnTo>
                  <a:lnTo>
                    <a:pt x="0" y="0"/>
                  </a:lnTo>
                  <a:lnTo>
                    <a:pt x="372562" y="0"/>
                  </a:lnTo>
                  <a:close/>
                </a:path>
              </a:pathLst>
            </a:custGeom>
            <a:solidFill>
              <a:srgbClr val="EAA31B"/>
            </a:solidFill>
            <a:ln w="3242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20" name="Freeform: Shape 19">
              <a:extLst>
                <a:ext uri="{FF2B5EF4-FFF2-40B4-BE49-F238E27FC236}">
                  <a16:creationId xmlns:a16="http://schemas.microsoft.com/office/drawing/2014/main" id="{0F6603B4-0FBB-1C35-400B-387D232AE974}"/>
                </a:ext>
              </a:extLst>
            </p:cNvPr>
            <p:cNvSpPr/>
            <p:nvPr/>
          </p:nvSpPr>
          <p:spPr>
            <a:xfrm>
              <a:off x="1698171" y="2331341"/>
              <a:ext cx="2051941" cy="3630072"/>
            </a:xfrm>
            <a:custGeom>
              <a:avLst/>
              <a:gdLst>
                <a:gd name="connsiteX0" fmla="*/ 2407022 w 2407021"/>
                <a:gd name="connsiteY0" fmla="*/ 3021783 h 4118987"/>
                <a:gd name="connsiteX1" fmla="*/ 2407022 w 2407021"/>
                <a:gd name="connsiteY1" fmla="*/ 0 h 4118987"/>
                <a:gd name="connsiteX2" fmla="*/ 0 w 2407021"/>
                <a:gd name="connsiteY2" fmla="*/ 0 h 4118987"/>
                <a:gd name="connsiteX3" fmla="*/ 0 w 2407021"/>
                <a:gd name="connsiteY3" fmla="*/ 4118988 h 4118987"/>
                <a:gd name="connsiteX4" fmla="*/ 1310143 w 2407021"/>
                <a:gd name="connsiteY4" fmla="*/ 4118988 h 4118987"/>
                <a:gd name="connsiteX5" fmla="*/ 2407022 w 2407021"/>
                <a:gd name="connsiteY5" fmla="*/ 3021783 h 4118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07021" h="4118987">
                  <a:moveTo>
                    <a:pt x="2407022" y="3021783"/>
                  </a:moveTo>
                  <a:lnTo>
                    <a:pt x="2407022" y="0"/>
                  </a:lnTo>
                  <a:lnTo>
                    <a:pt x="0" y="0"/>
                  </a:lnTo>
                  <a:lnTo>
                    <a:pt x="0" y="4118988"/>
                  </a:lnTo>
                  <a:lnTo>
                    <a:pt x="1310143" y="4118988"/>
                  </a:lnTo>
                  <a:lnTo>
                    <a:pt x="2407022" y="3021783"/>
                  </a:lnTo>
                  <a:close/>
                </a:path>
              </a:pathLst>
            </a:custGeom>
            <a:solidFill>
              <a:sysClr val="window" lastClr="FFFFFF"/>
            </a:solidFill>
            <a:ln w="32426" cap="flat">
              <a:noFill/>
              <a:prstDash val="solid"/>
              <a:miter/>
            </a:ln>
            <a:effectLst>
              <a:outerShdw blurRad="63500" sx="102000" sy="102000" algn="ctr" rotWithShape="0">
                <a:prstClr val="black">
                  <a:alpha val="18000"/>
                </a:prstClr>
              </a:outerShdw>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21" name="Freeform: Shape 20">
              <a:extLst>
                <a:ext uri="{FF2B5EF4-FFF2-40B4-BE49-F238E27FC236}">
                  <a16:creationId xmlns:a16="http://schemas.microsoft.com/office/drawing/2014/main" id="{A0305C09-FBE5-AA19-EE0A-4166D58459E2}"/>
                </a:ext>
              </a:extLst>
            </p:cNvPr>
            <p:cNvSpPr/>
            <p:nvPr/>
          </p:nvSpPr>
          <p:spPr>
            <a:xfrm>
              <a:off x="1703032" y="2090295"/>
              <a:ext cx="2275175" cy="1145454"/>
            </a:xfrm>
            <a:custGeom>
              <a:avLst/>
              <a:gdLst>
                <a:gd name="connsiteX0" fmla="*/ 3056241 w 3056241"/>
                <a:gd name="connsiteY0" fmla="*/ 0 h 1538687"/>
                <a:gd name="connsiteX1" fmla="*/ 0 w 3056241"/>
                <a:gd name="connsiteY1" fmla="*/ 0 h 1538687"/>
                <a:gd name="connsiteX2" fmla="*/ 0 w 3056241"/>
                <a:gd name="connsiteY2" fmla="*/ 1538687 h 1538687"/>
                <a:gd name="connsiteX3" fmla="*/ 1517555 w 3056241"/>
                <a:gd name="connsiteY3" fmla="*/ 1538687 h 1538687"/>
                <a:gd name="connsiteX4" fmla="*/ 2287061 w 3056241"/>
                <a:gd name="connsiteY4" fmla="*/ 769506 h 1538687"/>
                <a:gd name="connsiteX5" fmla="*/ 3056241 w 3056241"/>
                <a:gd name="connsiteY5" fmla="*/ 769506 h 1538687"/>
                <a:gd name="connsiteX6" fmla="*/ 3056241 w 3056241"/>
                <a:gd name="connsiteY6" fmla="*/ 0 h 1538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56241" h="1538687">
                  <a:moveTo>
                    <a:pt x="3056241" y="0"/>
                  </a:moveTo>
                  <a:lnTo>
                    <a:pt x="0" y="0"/>
                  </a:lnTo>
                  <a:lnTo>
                    <a:pt x="0" y="1538687"/>
                  </a:lnTo>
                  <a:lnTo>
                    <a:pt x="1517555" y="1538687"/>
                  </a:lnTo>
                  <a:lnTo>
                    <a:pt x="2287061" y="769506"/>
                  </a:lnTo>
                  <a:lnTo>
                    <a:pt x="3056241" y="769506"/>
                  </a:lnTo>
                  <a:lnTo>
                    <a:pt x="3056241" y="0"/>
                  </a:lnTo>
                  <a:close/>
                </a:path>
              </a:pathLst>
            </a:custGeom>
            <a:solidFill>
              <a:srgbClr val="EAA31B"/>
            </a:solidFill>
            <a:ln w="3242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22" name="Freeform: Shape 21">
              <a:extLst>
                <a:ext uri="{FF2B5EF4-FFF2-40B4-BE49-F238E27FC236}">
                  <a16:creationId xmlns:a16="http://schemas.microsoft.com/office/drawing/2014/main" id="{717839C6-3789-4BD6-FD01-C2B0DB56DB92}"/>
                </a:ext>
              </a:extLst>
            </p:cNvPr>
            <p:cNvSpPr/>
            <p:nvPr/>
          </p:nvSpPr>
          <p:spPr>
            <a:xfrm>
              <a:off x="7042556" y="2287778"/>
              <a:ext cx="277348" cy="1853830"/>
            </a:xfrm>
            <a:custGeom>
              <a:avLst/>
              <a:gdLst>
                <a:gd name="connsiteX0" fmla="*/ 372562 w 372561"/>
                <a:gd name="connsiteY0" fmla="*/ 0 h 2490248"/>
                <a:gd name="connsiteX1" fmla="*/ 372562 w 372561"/>
                <a:gd name="connsiteY1" fmla="*/ 2118011 h 2490248"/>
                <a:gd name="connsiteX2" fmla="*/ 0 w 372561"/>
                <a:gd name="connsiteY2" fmla="*/ 2490248 h 2490248"/>
                <a:gd name="connsiteX3" fmla="*/ 0 w 372561"/>
                <a:gd name="connsiteY3" fmla="*/ 0 h 2490248"/>
                <a:gd name="connsiteX4" fmla="*/ 372562 w 372561"/>
                <a:gd name="connsiteY4" fmla="*/ 0 h 24902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2561" h="2490248">
                  <a:moveTo>
                    <a:pt x="372562" y="0"/>
                  </a:moveTo>
                  <a:lnTo>
                    <a:pt x="372562" y="2118011"/>
                  </a:lnTo>
                  <a:lnTo>
                    <a:pt x="0" y="2490248"/>
                  </a:lnTo>
                  <a:lnTo>
                    <a:pt x="0" y="0"/>
                  </a:lnTo>
                  <a:lnTo>
                    <a:pt x="372562" y="0"/>
                  </a:lnTo>
                  <a:close/>
                </a:path>
              </a:pathLst>
            </a:custGeom>
            <a:solidFill>
              <a:srgbClr val="FD6D67"/>
            </a:solidFill>
            <a:ln w="3242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23" name="Freeform: Shape 22">
              <a:extLst>
                <a:ext uri="{FF2B5EF4-FFF2-40B4-BE49-F238E27FC236}">
                  <a16:creationId xmlns:a16="http://schemas.microsoft.com/office/drawing/2014/main" id="{8243DFA2-876C-F4A1-8A62-3F3C01580666}"/>
                </a:ext>
              </a:extLst>
            </p:cNvPr>
            <p:cNvSpPr/>
            <p:nvPr/>
          </p:nvSpPr>
          <p:spPr>
            <a:xfrm>
              <a:off x="5189517" y="2331341"/>
              <a:ext cx="2044947" cy="3630072"/>
            </a:xfrm>
            <a:custGeom>
              <a:avLst/>
              <a:gdLst>
                <a:gd name="connsiteX0" fmla="*/ 2407022 w 2407021"/>
                <a:gd name="connsiteY0" fmla="*/ 3021783 h 4118987"/>
                <a:gd name="connsiteX1" fmla="*/ 2407022 w 2407021"/>
                <a:gd name="connsiteY1" fmla="*/ 0 h 4118987"/>
                <a:gd name="connsiteX2" fmla="*/ 0 w 2407021"/>
                <a:gd name="connsiteY2" fmla="*/ 0 h 4118987"/>
                <a:gd name="connsiteX3" fmla="*/ 0 w 2407021"/>
                <a:gd name="connsiteY3" fmla="*/ 4118988 h 4118987"/>
                <a:gd name="connsiteX4" fmla="*/ 1310143 w 2407021"/>
                <a:gd name="connsiteY4" fmla="*/ 4118988 h 4118987"/>
                <a:gd name="connsiteX5" fmla="*/ 2407022 w 2407021"/>
                <a:gd name="connsiteY5" fmla="*/ 3021783 h 4118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07021" h="4118987">
                  <a:moveTo>
                    <a:pt x="2407022" y="3021783"/>
                  </a:moveTo>
                  <a:lnTo>
                    <a:pt x="2407022" y="0"/>
                  </a:lnTo>
                  <a:lnTo>
                    <a:pt x="0" y="0"/>
                  </a:lnTo>
                  <a:lnTo>
                    <a:pt x="0" y="4118988"/>
                  </a:lnTo>
                  <a:lnTo>
                    <a:pt x="1310143" y="4118988"/>
                  </a:lnTo>
                  <a:lnTo>
                    <a:pt x="2407022" y="3021783"/>
                  </a:lnTo>
                  <a:close/>
                </a:path>
              </a:pathLst>
            </a:custGeom>
            <a:solidFill>
              <a:sysClr val="window" lastClr="FFFFFF"/>
            </a:solidFill>
            <a:ln w="32426" cap="flat">
              <a:noFill/>
              <a:prstDash val="solid"/>
              <a:miter/>
            </a:ln>
            <a:effectLst>
              <a:outerShdw blurRad="63500" sx="102000" sy="102000" algn="ctr" rotWithShape="0">
                <a:prstClr val="black">
                  <a:alpha val="18000"/>
                </a:prstClr>
              </a:outerShdw>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24" name="Freeform: Shape 23">
              <a:extLst>
                <a:ext uri="{FF2B5EF4-FFF2-40B4-BE49-F238E27FC236}">
                  <a16:creationId xmlns:a16="http://schemas.microsoft.com/office/drawing/2014/main" id="{E687A1BA-3107-E963-59DD-A87C31CA705F}"/>
                </a:ext>
              </a:extLst>
            </p:cNvPr>
            <p:cNvSpPr/>
            <p:nvPr/>
          </p:nvSpPr>
          <p:spPr>
            <a:xfrm>
              <a:off x="5188002" y="2090295"/>
              <a:ext cx="2275175" cy="1145454"/>
            </a:xfrm>
            <a:custGeom>
              <a:avLst/>
              <a:gdLst>
                <a:gd name="connsiteX0" fmla="*/ 3056241 w 3056241"/>
                <a:gd name="connsiteY0" fmla="*/ 0 h 1538687"/>
                <a:gd name="connsiteX1" fmla="*/ 0 w 3056241"/>
                <a:gd name="connsiteY1" fmla="*/ 0 h 1538687"/>
                <a:gd name="connsiteX2" fmla="*/ 0 w 3056241"/>
                <a:gd name="connsiteY2" fmla="*/ 1538687 h 1538687"/>
                <a:gd name="connsiteX3" fmla="*/ 1517555 w 3056241"/>
                <a:gd name="connsiteY3" fmla="*/ 1538687 h 1538687"/>
                <a:gd name="connsiteX4" fmla="*/ 2287061 w 3056241"/>
                <a:gd name="connsiteY4" fmla="*/ 769506 h 1538687"/>
                <a:gd name="connsiteX5" fmla="*/ 3056241 w 3056241"/>
                <a:gd name="connsiteY5" fmla="*/ 769506 h 1538687"/>
                <a:gd name="connsiteX6" fmla="*/ 3056241 w 3056241"/>
                <a:gd name="connsiteY6" fmla="*/ 0 h 1538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56241" h="1538687">
                  <a:moveTo>
                    <a:pt x="3056241" y="0"/>
                  </a:moveTo>
                  <a:lnTo>
                    <a:pt x="0" y="0"/>
                  </a:lnTo>
                  <a:lnTo>
                    <a:pt x="0" y="1538687"/>
                  </a:lnTo>
                  <a:lnTo>
                    <a:pt x="1517555" y="1538687"/>
                  </a:lnTo>
                  <a:lnTo>
                    <a:pt x="2287061" y="769506"/>
                  </a:lnTo>
                  <a:lnTo>
                    <a:pt x="3056241" y="769506"/>
                  </a:lnTo>
                  <a:lnTo>
                    <a:pt x="3056241" y="0"/>
                  </a:lnTo>
                  <a:close/>
                </a:path>
              </a:pathLst>
            </a:custGeom>
            <a:solidFill>
              <a:srgbClr val="FD6D67"/>
            </a:solidFill>
            <a:ln w="3242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25" name="Freeform: Shape 24">
              <a:extLst>
                <a:ext uri="{FF2B5EF4-FFF2-40B4-BE49-F238E27FC236}">
                  <a16:creationId xmlns:a16="http://schemas.microsoft.com/office/drawing/2014/main" id="{B5F36456-0403-2C2E-4D34-34C36A957DBE}"/>
                </a:ext>
              </a:extLst>
            </p:cNvPr>
            <p:cNvSpPr/>
            <p:nvPr/>
          </p:nvSpPr>
          <p:spPr>
            <a:xfrm>
              <a:off x="10527527" y="2287778"/>
              <a:ext cx="277348" cy="1853830"/>
            </a:xfrm>
            <a:custGeom>
              <a:avLst/>
              <a:gdLst>
                <a:gd name="connsiteX0" fmla="*/ 372562 w 372561"/>
                <a:gd name="connsiteY0" fmla="*/ 0 h 2490248"/>
                <a:gd name="connsiteX1" fmla="*/ 372562 w 372561"/>
                <a:gd name="connsiteY1" fmla="*/ 2118011 h 2490248"/>
                <a:gd name="connsiteX2" fmla="*/ 0 w 372561"/>
                <a:gd name="connsiteY2" fmla="*/ 2490248 h 2490248"/>
                <a:gd name="connsiteX3" fmla="*/ 0 w 372561"/>
                <a:gd name="connsiteY3" fmla="*/ 0 h 2490248"/>
                <a:gd name="connsiteX4" fmla="*/ 372562 w 372561"/>
                <a:gd name="connsiteY4" fmla="*/ 0 h 24902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2561" h="2490248">
                  <a:moveTo>
                    <a:pt x="372562" y="0"/>
                  </a:moveTo>
                  <a:lnTo>
                    <a:pt x="372562" y="2118011"/>
                  </a:lnTo>
                  <a:lnTo>
                    <a:pt x="0" y="2490248"/>
                  </a:lnTo>
                  <a:lnTo>
                    <a:pt x="0" y="0"/>
                  </a:lnTo>
                  <a:lnTo>
                    <a:pt x="372562" y="0"/>
                  </a:lnTo>
                  <a:close/>
                </a:path>
              </a:pathLst>
            </a:custGeom>
            <a:solidFill>
              <a:srgbClr val="A2CD37"/>
            </a:solidFill>
            <a:ln w="3242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26" name="Freeform: Shape 25">
              <a:extLst>
                <a:ext uri="{FF2B5EF4-FFF2-40B4-BE49-F238E27FC236}">
                  <a16:creationId xmlns:a16="http://schemas.microsoft.com/office/drawing/2014/main" id="{DC25618F-71C5-5964-43E7-AF1FB65F415B}"/>
                </a:ext>
              </a:extLst>
            </p:cNvPr>
            <p:cNvSpPr/>
            <p:nvPr/>
          </p:nvSpPr>
          <p:spPr>
            <a:xfrm>
              <a:off x="8633361" y="2331341"/>
              <a:ext cx="2090057" cy="3630072"/>
            </a:xfrm>
            <a:custGeom>
              <a:avLst/>
              <a:gdLst>
                <a:gd name="connsiteX0" fmla="*/ 2407022 w 2407021"/>
                <a:gd name="connsiteY0" fmla="*/ 3021783 h 4118987"/>
                <a:gd name="connsiteX1" fmla="*/ 2407022 w 2407021"/>
                <a:gd name="connsiteY1" fmla="*/ 0 h 4118987"/>
                <a:gd name="connsiteX2" fmla="*/ 0 w 2407021"/>
                <a:gd name="connsiteY2" fmla="*/ 0 h 4118987"/>
                <a:gd name="connsiteX3" fmla="*/ 0 w 2407021"/>
                <a:gd name="connsiteY3" fmla="*/ 4118988 h 4118987"/>
                <a:gd name="connsiteX4" fmla="*/ 1310143 w 2407021"/>
                <a:gd name="connsiteY4" fmla="*/ 4118988 h 4118987"/>
                <a:gd name="connsiteX5" fmla="*/ 2407022 w 2407021"/>
                <a:gd name="connsiteY5" fmla="*/ 3021783 h 4118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07021" h="4118987">
                  <a:moveTo>
                    <a:pt x="2407022" y="3021783"/>
                  </a:moveTo>
                  <a:lnTo>
                    <a:pt x="2407022" y="0"/>
                  </a:lnTo>
                  <a:lnTo>
                    <a:pt x="0" y="0"/>
                  </a:lnTo>
                  <a:lnTo>
                    <a:pt x="0" y="4118988"/>
                  </a:lnTo>
                  <a:lnTo>
                    <a:pt x="1310143" y="4118988"/>
                  </a:lnTo>
                  <a:lnTo>
                    <a:pt x="2407022" y="3021783"/>
                  </a:lnTo>
                  <a:close/>
                </a:path>
              </a:pathLst>
            </a:custGeom>
            <a:solidFill>
              <a:sysClr val="window" lastClr="FFFFFF"/>
            </a:solidFill>
            <a:ln w="32426" cap="flat">
              <a:noFill/>
              <a:prstDash val="solid"/>
              <a:miter/>
            </a:ln>
            <a:effectLst>
              <a:outerShdw blurRad="63500" sx="102000" sy="102000" algn="ctr" rotWithShape="0">
                <a:prstClr val="black">
                  <a:alpha val="18000"/>
                </a:prstClr>
              </a:outerShdw>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27" name="Freeform: Shape 26">
              <a:extLst>
                <a:ext uri="{FF2B5EF4-FFF2-40B4-BE49-F238E27FC236}">
                  <a16:creationId xmlns:a16="http://schemas.microsoft.com/office/drawing/2014/main" id="{41EA4244-4E36-4AD6-1598-D06F432E6673}"/>
                </a:ext>
              </a:extLst>
            </p:cNvPr>
            <p:cNvSpPr/>
            <p:nvPr/>
          </p:nvSpPr>
          <p:spPr>
            <a:xfrm>
              <a:off x="8637348" y="2090295"/>
              <a:ext cx="2275175" cy="1145454"/>
            </a:xfrm>
            <a:custGeom>
              <a:avLst/>
              <a:gdLst>
                <a:gd name="connsiteX0" fmla="*/ 3056241 w 3056241"/>
                <a:gd name="connsiteY0" fmla="*/ 0 h 1538687"/>
                <a:gd name="connsiteX1" fmla="*/ 0 w 3056241"/>
                <a:gd name="connsiteY1" fmla="*/ 0 h 1538687"/>
                <a:gd name="connsiteX2" fmla="*/ 0 w 3056241"/>
                <a:gd name="connsiteY2" fmla="*/ 1538687 h 1538687"/>
                <a:gd name="connsiteX3" fmla="*/ 1517555 w 3056241"/>
                <a:gd name="connsiteY3" fmla="*/ 1538687 h 1538687"/>
                <a:gd name="connsiteX4" fmla="*/ 2287061 w 3056241"/>
                <a:gd name="connsiteY4" fmla="*/ 769506 h 1538687"/>
                <a:gd name="connsiteX5" fmla="*/ 3056241 w 3056241"/>
                <a:gd name="connsiteY5" fmla="*/ 769506 h 1538687"/>
                <a:gd name="connsiteX6" fmla="*/ 3056241 w 3056241"/>
                <a:gd name="connsiteY6" fmla="*/ 0 h 1538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56241" h="1538687">
                  <a:moveTo>
                    <a:pt x="3056241" y="0"/>
                  </a:moveTo>
                  <a:lnTo>
                    <a:pt x="0" y="0"/>
                  </a:lnTo>
                  <a:lnTo>
                    <a:pt x="0" y="1538687"/>
                  </a:lnTo>
                  <a:lnTo>
                    <a:pt x="1517555" y="1538687"/>
                  </a:lnTo>
                  <a:lnTo>
                    <a:pt x="2287061" y="769506"/>
                  </a:lnTo>
                  <a:lnTo>
                    <a:pt x="3056241" y="769506"/>
                  </a:lnTo>
                  <a:lnTo>
                    <a:pt x="3056241" y="0"/>
                  </a:lnTo>
                  <a:close/>
                </a:path>
              </a:pathLst>
            </a:custGeom>
            <a:solidFill>
              <a:srgbClr val="A2CD37"/>
            </a:solidFill>
            <a:ln w="3242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a:ln>
                  <a:noFill/>
                </a:ln>
                <a:solidFill>
                  <a:prstClr val="black"/>
                </a:solidFill>
                <a:effectLst/>
                <a:uLnTx/>
                <a:uFillTx/>
                <a:latin typeface="Aptos" panose="020B0004020202020204" pitchFamily="34" charset="0"/>
                <a:ea typeface="+mn-ea"/>
                <a:cs typeface="+mn-cs"/>
              </a:endParaRPr>
            </a:p>
          </p:txBody>
        </p:sp>
        <p:sp>
          <p:nvSpPr>
            <p:cNvPr id="28" name="TextBox 27">
              <a:extLst>
                <a:ext uri="{FF2B5EF4-FFF2-40B4-BE49-F238E27FC236}">
                  <a16:creationId xmlns:a16="http://schemas.microsoft.com/office/drawing/2014/main" id="{966DD32C-7CB0-AFAB-08A8-CEEF24B3A5D4}"/>
                </a:ext>
              </a:extLst>
            </p:cNvPr>
            <p:cNvSpPr txBox="1"/>
            <p:nvPr/>
          </p:nvSpPr>
          <p:spPr>
            <a:xfrm>
              <a:off x="1659576" y="3595689"/>
              <a:ext cx="2069275" cy="1203910"/>
            </a:xfrm>
            <a:prstGeom prst="rect">
              <a:avLst/>
            </a:prstGeom>
            <a:noFill/>
          </p:spPr>
          <p:txBody>
            <a:bodyPr wrap="square">
              <a:spAutoFit/>
            </a:bodyPr>
            <a:lstStyle/>
            <a:p>
              <a:pPr marL="0" marR="0" lvl="0" indent="0" algn="ctr" defTabSz="914400" eaLnBrk="1" fontAlgn="auto" latinLnBrk="0" hangingPunct="1">
                <a:lnSpc>
                  <a:spcPct val="100000"/>
                </a:lnSpc>
                <a:spcBef>
                  <a:spcPts val="600"/>
                </a:spcBef>
                <a:spcAft>
                  <a:spcPts val="0"/>
                </a:spcAft>
                <a:buClrTx/>
                <a:buSzTx/>
                <a:buFontTx/>
                <a:buNone/>
                <a:tabLst/>
                <a:defRPr/>
              </a:pPr>
              <a:r>
                <a:rPr kumimoji="0" lang="en-US" b="1" i="0" u="none" strike="noStrike" kern="1200" cap="none" spc="0" normalizeH="0" baseline="0" noProof="0" dirty="0">
                  <a:ln>
                    <a:noFill/>
                  </a:ln>
                  <a:solidFill>
                    <a:prstClr val="black">
                      <a:lumMod val="75000"/>
                      <a:lumOff val="25000"/>
                    </a:prstClr>
                  </a:solidFill>
                  <a:effectLst/>
                  <a:uLnTx/>
                  <a:uFillTx/>
                  <a:latin typeface="Aptos" panose="020B0004020202020204" pitchFamily="34" charset="0"/>
                  <a:ea typeface="+mn-ea"/>
                  <a:cs typeface="+mn-cs"/>
                </a:rPr>
                <a:t>Preliminary Data Auditing</a:t>
              </a:r>
            </a:p>
            <a:p>
              <a:pPr marL="0" marR="0" lvl="0" indent="0" algn="ctr" defTabSz="914400" eaLnBrk="1" fontAlgn="auto" latinLnBrk="0" hangingPunct="1">
                <a:lnSpc>
                  <a:spcPct val="100000"/>
                </a:lnSpc>
                <a:spcBef>
                  <a:spcPts val="600"/>
                </a:spcBef>
                <a:spcAft>
                  <a:spcPts val="0"/>
                </a:spcAft>
                <a:buClrTx/>
                <a:buSzTx/>
                <a:buFontTx/>
                <a:buNone/>
                <a:tabLst/>
                <a:defRPr/>
              </a:pPr>
              <a:r>
                <a:rPr lang="en-US" b="1" kern="1200" dirty="0">
                  <a:solidFill>
                    <a:prstClr val="black">
                      <a:lumMod val="75000"/>
                      <a:lumOff val="25000"/>
                    </a:prstClr>
                  </a:solidFill>
                  <a:latin typeface="Aptos" panose="020B0004020202020204" pitchFamily="34" charset="0"/>
                  <a:ea typeface="+mn-ea"/>
                  <a:cs typeface="+mn-cs"/>
                </a:rPr>
                <a:t>Chart Creation</a:t>
              </a:r>
              <a:endParaRPr kumimoji="0" lang="en-US" b="1" i="0" u="none" strike="noStrike" kern="1200" cap="none" spc="0" normalizeH="0" baseline="0" noProof="0" dirty="0">
                <a:ln>
                  <a:noFill/>
                </a:ln>
                <a:solidFill>
                  <a:prstClr val="black">
                    <a:lumMod val="75000"/>
                    <a:lumOff val="25000"/>
                  </a:prstClr>
                </a:solidFill>
                <a:effectLst/>
                <a:uLnTx/>
                <a:uFillTx/>
                <a:latin typeface="Aptos" panose="020B0004020202020204" pitchFamily="34" charset="0"/>
                <a:ea typeface="+mn-ea"/>
                <a:cs typeface="+mn-cs"/>
              </a:endParaRPr>
            </a:p>
          </p:txBody>
        </p:sp>
        <p:sp>
          <p:nvSpPr>
            <p:cNvPr id="29" name="TextBox 28">
              <a:extLst>
                <a:ext uri="{FF2B5EF4-FFF2-40B4-BE49-F238E27FC236}">
                  <a16:creationId xmlns:a16="http://schemas.microsoft.com/office/drawing/2014/main" id="{4697E6B3-C918-8A5A-F982-D24A9016FD93}"/>
                </a:ext>
              </a:extLst>
            </p:cNvPr>
            <p:cNvSpPr txBox="1"/>
            <p:nvPr/>
          </p:nvSpPr>
          <p:spPr>
            <a:xfrm>
              <a:off x="5189514" y="3595689"/>
              <a:ext cx="2066307" cy="1090334"/>
            </a:xfrm>
            <a:prstGeom prst="rect">
              <a:avLst/>
            </a:prstGeom>
            <a:noFill/>
          </p:spPr>
          <p:txBody>
            <a:bodyPr wrap="square">
              <a:spAutoFit/>
            </a:bodyPr>
            <a:lstStyle/>
            <a:p>
              <a:pPr marL="0" marR="0" lvl="0" indent="0" algn="ctr" defTabSz="914400" eaLnBrk="1" fontAlgn="auto" latinLnBrk="0" hangingPunct="1">
                <a:lnSpc>
                  <a:spcPct val="100000"/>
                </a:lnSpc>
                <a:spcBef>
                  <a:spcPts val="600"/>
                </a:spcBef>
                <a:spcAft>
                  <a:spcPts val="0"/>
                </a:spcAft>
                <a:buClrTx/>
                <a:buSzTx/>
                <a:buFontTx/>
                <a:buNone/>
                <a:tabLst/>
                <a:defRPr/>
              </a:pPr>
              <a:r>
                <a:rPr kumimoji="0" lang="en-US" b="1" i="0" u="none" strike="noStrike" kern="1200" cap="none" spc="0" normalizeH="0" baseline="0" noProof="0" dirty="0">
                  <a:ln>
                    <a:noFill/>
                  </a:ln>
                  <a:solidFill>
                    <a:prstClr val="black">
                      <a:lumMod val="75000"/>
                      <a:lumOff val="25000"/>
                    </a:prstClr>
                  </a:solidFill>
                  <a:effectLst/>
                  <a:uLnTx/>
                  <a:uFillTx/>
                  <a:latin typeface="Aptos" panose="020B0004020202020204" pitchFamily="34" charset="0"/>
                  <a:ea typeface="+mn-ea"/>
                  <a:cs typeface="+mn-cs"/>
                </a:rPr>
                <a:t>Data extraction , Transformation and Analysis</a:t>
              </a:r>
            </a:p>
          </p:txBody>
        </p:sp>
        <p:sp>
          <p:nvSpPr>
            <p:cNvPr id="30" name="TextBox 29">
              <a:extLst>
                <a:ext uri="{FF2B5EF4-FFF2-40B4-BE49-F238E27FC236}">
                  <a16:creationId xmlns:a16="http://schemas.microsoft.com/office/drawing/2014/main" id="{0EFCE74D-6920-1790-203D-9C31911C6599}"/>
                </a:ext>
              </a:extLst>
            </p:cNvPr>
            <p:cNvSpPr txBox="1"/>
            <p:nvPr/>
          </p:nvSpPr>
          <p:spPr>
            <a:xfrm>
              <a:off x="8609610" y="3595689"/>
              <a:ext cx="2113808" cy="772319"/>
            </a:xfrm>
            <a:prstGeom prst="rect">
              <a:avLst/>
            </a:prstGeom>
            <a:noFill/>
          </p:spPr>
          <p:txBody>
            <a:bodyPr wrap="square">
              <a:spAutoFit/>
            </a:bodyPr>
            <a:lstStyle/>
            <a:p>
              <a:pPr marL="0" marR="0" lvl="0" indent="0" algn="ctr" defTabSz="914400" eaLnBrk="1" fontAlgn="auto" latinLnBrk="0" hangingPunct="1">
                <a:lnSpc>
                  <a:spcPct val="100000"/>
                </a:lnSpc>
                <a:spcBef>
                  <a:spcPts val="600"/>
                </a:spcBef>
                <a:spcAft>
                  <a:spcPts val="0"/>
                </a:spcAft>
                <a:buClrTx/>
                <a:buSzTx/>
                <a:buFontTx/>
                <a:buNone/>
                <a:tabLst/>
                <a:defRPr/>
              </a:pPr>
              <a:r>
                <a:rPr lang="en-US" b="1" kern="1200" dirty="0">
                  <a:solidFill>
                    <a:prstClr val="black">
                      <a:lumMod val="75000"/>
                      <a:lumOff val="25000"/>
                    </a:prstClr>
                  </a:solidFill>
                  <a:latin typeface="Aptos" panose="020B0004020202020204" pitchFamily="34" charset="0"/>
                  <a:ea typeface="+mn-ea"/>
                  <a:cs typeface="+mn-cs"/>
                </a:rPr>
                <a:t>Dashboard Preparation</a:t>
              </a:r>
              <a:endParaRPr kumimoji="0" lang="en-US" b="0" i="0" u="none" strike="noStrike" kern="1200" cap="none" spc="0" normalizeH="0" baseline="0" noProof="0" dirty="0">
                <a:ln>
                  <a:noFill/>
                </a:ln>
                <a:solidFill>
                  <a:prstClr val="black">
                    <a:lumMod val="75000"/>
                    <a:lumOff val="25000"/>
                  </a:prstClr>
                </a:solidFill>
                <a:effectLst/>
                <a:uLnTx/>
                <a:uFillTx/>
                <a:latin typeface="Aptos" panose="020B0004020202020204" pitchFamily="34" charset="0"/>
                <a:ea typeface="+mn-ea"/>
                <a:cs typeface="+mn-cs"/>
              </a:endParaRPr>
            </a:p>
          </p:txBody>
        </p:sp>
      </p:grpSp>
      <p:pic>
        <p:nvPicPr>
          <p:cNvPr id="35" name="Picture 34">
            <a:extLst>
              <a:ext uri="{FF2B5EF4-FFF2-40B4-BE49-F238E27FC236}">
                <a16:creationId xmlns:a16="http://schemas.microsoft.com/office/drawing/2014/main" id="{29037DA8-D434-0905-1B53-B50D86AF991E}"/>
              </a:ext>
            </a:extLst>
          </p:cNvPr>
          <p:cNvPicPr>
            <a:picLocks noChangeAspect="1"/>
          </p:cNvPicPr>
          <p:nvPr/>
        </p:nvPicPr>
        <p:blipFill>
          <a:blip r:embed="rId2"/>
          <a:stretch>
            <a:fillRect/>
          </a:stretch>
        </p:blipFill>
        <p:spPr>
          <a:xfrm>
            <a:off x="1110588" y="1156137"/>
            <a:ext cx="646576" cy="535245"/>
          </a:xfrm>
          <a:prstGeom prst="rect">
            <a:avLst/>
          </a:prstGeom>
        </p:spPr>
      </p:pic>
      <p:pic>
        <p:nvPicPr>
          <p:cNvPr id="37" name="Picture 36">
            <a:extLst>
              <a:ext uri="{FF2B5EF4-FFF2-40B4-BE49-F238E27FC236}">
                <a16:creationId xmlns:a16="http://schemas.microsoft.com/office/drawing/2014/main" id="{5A3A51B2-4F2E-1318-01A4-1F3CF0D945A1}"/>
              </a:ext>
            </a:extLst>
          </p:cNvPr>
          <p:cNvPicPr>
            <a:picLocks noChangeAspect="1"/>
          </p:cNvPicPr>
          <p:nvPr/>
        </p:nvPicPr>
        <p:blipFill>
          <a:blip r:embed="rId3"/>
          <a:stretch>
            <a:fillRect/>
          </a:stretch>
        </p:blipFill>
        <p:spPr>
          <a:xfrm>
            <a:off x="4048686" y="1096601"/>
            <a:ext cx="593164" cy="621908"/>
          </a:xfrm>
          <a:prstGeom prst="rect">
            <a:avLst/>
          </a:prstGeom>
        </p:spPr>
      </p:pic>
      <p:pic>
        <p:nvPicPr>
          <p:cNvPr id="39" name="Picture 38">
            <a:extLst>
              <a:ext uri="{FF2B5EF4-FFF2-40B4-BE49-F238E27FC236}">
                <a16:creationId xmlns:a16="http://schemas.microsoft.com/office/drawing/2014/main" id="{3B1B7AE1-A1B9-100C-B4A1-30980CF5969E}"/>
              </a:ext>
            </a:extLst>
          </p:cNvPr>
          <p:cNvPicPr>
            <a:picLocks noChangeAspect="1"/>
          </p:cNvPicPr>
          <p:nvPr/>
        </p:nvPicPr>
        <p:blipFill>
          <a:blip r:embed="rId4"/>
          <a:stretch>
            <a:fillRect/>
          </a:stretch>
        </p:blipFill>
        <p:spPr>
          <a:xfrm>
            <a:off x="6666781" y="1180532"/>
            <a:ext cx="1014963" cy="395341"/>
          </a:xfrm>
          <a:prstGeom prst="rect">
            <a:avLst/>
          </a:prstGeom>
        </p:spPr>
      </p:pic>
    </p:spTree>
    <p:extLst>
      <p:ext uri="{BB962C8B-B14F-4D97-AF65-F5344CB8AC3E}">
        <p14:creationId xmlns:p14="http://schemas.microsoft.com/office/powerpoint/2010/main" val="8916641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2AC866-BBCD-CD03-205A-AA549E8B2ECA}"/>
            </a:ext>
          </a:extLst>
        </p:cNvPr>
        <p:cNvGrpSpPr/>
        <p:nvPr/>
      </p:nvGrpSpPr>
      <p:grpSpPr>
        <a:xfrm>
          <a:off x="0" y="0"/>
          <a:ext cx="0" cy="0"/>
          <a:chOff x="0" y="0"/>
          <a:chExt cx="0" cy="0"/>
        </a:xfrm>
      </p:grpSpPr>
      <p:pic>
        <p:nvPicPr>
          <p:cNvPr id="1026" name="Picture 2" descr="Exploratory Data Analysis (EDA): Techniques and Best Practices">
            <a:extLst>
              <a:ext uri="{FF2B5EF4-FFF2-40B4-BE49-F238E27FC236}">
                <a16:creationId xmlns:a16="http://schemas.microsoft.com/office/drawing/2014/main" id="{873B74C2-9E11-E08F-4B43-EE4B8E66EC8D}"/>
              </a:ext>
            </a:extLst>
          </p:cNvPr>
          <p:cNvPicPr>
            <a:picLocks noChangeAspect="1" noChangeArrowheads="1"/>
          </p:cNvPicPr>
          <p:nvPr/>
        </p:nvPicPr>
        <p:blipFill>
          <a:blip r:embed="rId2">
            <a:alphaModFix amt="50000"/>
            <a:extLst>
              <a:ext uri="{28A0092B-C50C-407E-A947-70E740481C1C}">
                <a14:useLocalDpi xmlns:a14="http://schemas.microsoft.com/office/drawing/2010/main" val="0"/>
              </a:ext>
            </a:extLst>
          </a:blip>
          <a:srcRect/>
          <a:stretch>
            <a:fillRect/>
          </a:stretch>
        </p:blipFill>
        <p:spPr bwMode="auto">
          <a:xfrm>
            <a:off x="0" y="3207"/>
            <a:ext cx="9144000" cy="475809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482361E1-C679-B7B6-6B7B-BBEFD8D35A99}"/>
              </a:ext>
            </a:extLst>
          </p:cNvPr>
          <p:cNvSpPr txBox="1"/>
          <p:nvPr/>
        </p:nvSpPr>
        <p:spPr>
          <a:xfrm>
            <a:off x="1620756" y="2033141"/>
            <a:ext cx="5724688" cy="1077218"/>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3200" b="1" dirty="0">
                <a:solidFill>
                  <a:schemeClr val="tx1"/>
                </a:solidFill>
                <a:effectLst>
                  <a:outerShdw blurRad="38100" dist="38100" dir="2700000" algn="tl">
                    <a:srgbClr val="000000">
                      <a:alpha val="43137"/>
                    </a:srgbClr>
                  </a:outerShdw>
                </a:effectLst>
                <a:latin typeface="Arial Black" panose="020B0A04020102020204" pitchFamily="34" charset="0"/>
                <a:ea typeface="Calibri" panose="020F0502020204030204" pitchFamily="34" charset="0"/>
                <a:cs typeface="Calibri" panose="020F0502020204030204" pitchFamily="34" charset="0"/>
              </a:rPr>
              <a:t>EXPLORATORY</a:t>
            </a:r>
          </a:p>
          <a:p>
            <a:pPr algn="ctr"/>
            <a:r>
              <a:rPr lang="en-US" sz="3200" b="1" dirty="0">
                <a:solidFill>
                  <a:schemeClr val="tx1"/>
                </a:solidFill>
                <a:effectLst>
                  <a:outerShdw blurRad="38100" dist="38100" dir="2700000" algn="tl">
                    <a:srgbClr val="000000">
                      <a:alpha val="43137"/>
                    </a:srgbClr>
                  </a:outerShdw>
                </a:effectLst>
                <a:latin typeface="Arial Black" panose="020B0A04020102020204" pitchFamily="34" charset="0"/>
                <a:ea typeface="Calibri" panose="020F0502020204030204" pitchFamily="34" charset="0"/>
                <a:cs typeface="Calibri" panose="020F0502020204030204" pitchFamily="34" charset="0"/>
              </a:rPr>
              <a:t>DATA ANALYSIS</a:t>
            </a:r>
            <a:endParaRPr lang="en-IN" sz="3200" b="1" dirty="0">
              <a:solidFill>
                <a:schemeClr val="tx1"/>
              </a:solidFill>
              <a:effectLst>
                <a:outerShdw blurRad="38100" dist="38100" dir="2700000" algn="tl">
                  <a:srgbClr val="000000">
                    <a:alpha val="43137"/>
                  </a:srgbClr>
                </a:outerShdw>
              </a:effectLst>
              <a:latin typeface="Arial Black" panose="020B0A0402010202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656170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gradFill>
          <a:gsLst>
            <a:gs pos="0">
              <a:srgbClr val="845CE0">
                <a:lumMod val="24000"/>
                <a:lumOff val="76000"/>
              </a:srgb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78" name="TextBox 77">
            <a:extLst>
              <a:ext uri="{FF2B5EF4-FFF2-40B4-BE49-F238E27FC236}">
                <a16:creationId xmlns:a16="http://schemas.microsoft.com/office/drawing/2014/main" id="{3F444446-9C48-9D86-CF57-B1BE677A3CB7}"/>
              </a:ext>
            </a:extLst>
          </p:cNvPr>
          <p:cNvSpPr txBox="1"/>
          <p:nvPr/>
        </p:nvSpPr>
        <p:spPr>
          <a:xfrm>
            <a:off x="3167042" y="70192"/>
            <a:ext cx="3318572" cy="461665"/>
          </a:xfrm>
          <a:prstGeom prst="rect">
            <a:avLst/>
          </a:prstGeom>
          <a:noFill/>
        </p:spPr>
        <p:txBody>
          <a:bodyPr wrap="square" rtlCol="0">
            <a:spAutoFit/>
          </a:bodyPr>
          <a:lstStyle/>
          <a:p>
            <a:pPr marL="0" marR="0" lvl="0" indent="0" algn="l" defTabSz="914378" rtl="0" eaLnBrk="1" fontAlgn="auto" latinLnBrk="0" hangingPunct="1">
              <a:lnSpc>
                <a:spcPct val="100000"/>
              </a:lnSpc>
              <a:spcBef>
                <a:spcPts val="0"/>
              </a:spcBef>
              <a:spcAft>
                <a:spcPts val="0"/>
              </a:spcAft>
              <a:buClr>
                <a:srgbClr val="000000"/>
              </a:buClr>
              <a:buSzTx/>
              <a:buFont typeface="Arial"/>
              <a:buNone/>
              <a:tabLst/>
              <a:defRPr/>
            </a:pPr>
            <a:r>
              <a:rPr kumimoji="0" lang="en-US" sz="2400" b="1" i="0" u="none" strike="noStrike" kern="0" cap="none" spc="0" normalizeH="0" baseline="0" noProof="0" dirty="0">
                <a:ln>
                  <a:noFill/>
                </a:ln>
                <a:solidFill>
                  <a:prstClr val="black"/>
                </a:solidFill>
                <a:effectLst/>
                <a:uLnTx/>
                <a:uFillTx/>
                <a:latin typeface="Aptos" panose="020B0004020202020204" pitchFamily="34" charset="0"/>
                <a:ea typeface="+mn-ea"/>
                <a:cs typeface="Arial"/>
                <a:sym typeface="Arial"/>
              </a:rPr>
              <a:t>High Level Metrics</a:t>
            </a:r>
            <a:endParaRPr kumimoji="0" lang="en-IN" sz="2400" b="1" i="0" u="none" strike="noStrike" kern="0" cap="none" spc="0" normalizeH="0" baseline="0" noProof="0" dirty="0">
              <a:ln>
                <a:noFill/>
              </a:ln>
              <a:solidFill>
                <a:prstClr val="black"/>
              </a:solidFill>
              <a:effectLst/>
              <a:uLnTx/>
              <a:uFillTx/>
              <a:latin typeface="Aptos" panose="020B0004020202020204" pitchFamily="34" charset="0"/>
              <a:ea typeface="+mn-ea"/>
              <a:cs typeface="Arial"/>
              <a:sym typeface="Arial"/>
            </a:endParaRPr>
          </a:p>
        </p:txBody>
      </p:sp>
      <p:grpSp>
        <p:nvGrpSpPr>
          <p:cNvPr id="152" name="Group 151">
            <a:extLst>
              <a:ext uri="{FF2B5EF4-FFF2-40B4-BE49-F238E27FC236}">
                <a16:creationId xmlns:a16="http://schemas.microsoft.com/office/drawing/2014/main" id="{CD143433-5C6F-5104-9304-A21246F6D6B9}"/>
              </a:ext>
            </a:extLst>
          </p:cNvPr>
          <p:cNvGrpSpPr/>
          <p:nvPr/>
        </p:nvGrpSpPr>
        <p:grpSpPr>
          <a:xfrm>
            <a:off x="229973" y="713538"/>
            <a:ext cx="8680543" cy="3756945"/>
            <a:chOff x="229973" y="713538"/>
            <a:chExt cx="8680543" cy="3756945"/>
          </a:xfrm>
        </p:grpSpPr>
        <p:sp>
          <p:nvSpPr>
            <p:cNvPr id="80" name="Rectangle: Rounded Corners 79">
              <a:extLst>
                <a:ext uri="{FF2B5EF4-FFF2-40B4-BE49-F238E27FC236}">
                  <a16:creationId xmlns:a16="http://schemas.microsoft.com/office/drawing/2014/main" id="{6D3EED1C-E66C-1D4C-95F5-B05FF8BD2629}"/>
                </a:ext>
              </a:extLst>
            </p:cNvPr>
            <p:cNvSpPr/>
            <p:nvPr/>
          </p:nvSpPr>
          <p:spPr>
            <a:xfrm>
              <a:off x="236735" y="713538"/>
              <a:ext cx="2758749" cy="682673"/>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IN" sz="1400" b="0" i="0" u="none" strike="noStrike" kern="0" cap="none" spc="0" normalizeH="0" baseline="0" noProof="0">
                <a:ln>
                  <a:noFill/>
                </a:ln>
                <a:solidFill>
                  <a:prstClr val="white"/>
                </a:solidFill>
                <a:effectLst/>
                <a:uLnTx/>
                <a:uFillTx/>
                <a:latin typeface="Arial"/>
                <a:ea typeface="+mn-ea"/>
                <a:cs typeface="+mn-cs"/>
                <a:sym typeface="Arial"/>
              </a:endParaRPr>
            </a:p>
          </p:txBody>
        </p:sp>
        <p:sp>
          <p:nvSpPr>
            <p:cNvPr id="81" name="Rectangle: Rounded Corners 80">
              <a:extLst>
                <a:ext uri="{FF2B5EF4-FFF2-40B4-BE49-F238E27FC236}">
                  <a16:creationId xmlns:a16="http://schemas.microsoft.com/office/drawing/2014/main" id="{25E7D882-5C83-8AAD-C806-860E22DC7C92}"/>
                </a:ext>
              </a:extLst>
            </p:cNvPr>
            <p:cNvSpPr/>
            <p:nvPr/>
          </p:nvSpPr>
          <p:spPr>
            <a:xfrm>
              <a:off x="236735" y="2217020"/>
              <a:ext cx="2758750" cy="682673"/>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IN" sz="1400" b="0" i="0" u="none" strike="noStrike" kern="0" cap="none" spc="0" normalizeH="0" baseline="0" noProof="0">
                <a:ln>
                  <a:noFill/>
                </a:ln>
                <a:solidFill>
                  <a:prstClr val="white"/>
                </a:solidFill>
                <a:effectLst/>
                <a:uLnTx/>
                <a:uFillTx/>
                <a:latin typeface="Arial"/>
                <a:ea typeface="+mn-ea"/>
                <a:cs typeface="+mn-cs"/>
                <a:sym typeface="Arial"/>
              </a:endParaRPr>
            </a:p>
          </p:txBody>
        </p:sp>
        <p:sp>
          <p:nvSpPr>
            <p:cNvPr id="82" name="Rectangle: Rounded Corners 81">
              <a:extLst>
                <a:ext uri="{FF2B5EF4-FFF2-40B4-BE49-F238E27FC236}">
                  <a16:creationId xmlns:a16="http://schemas.microsoft.com/office/drawing/2014/main" id="{4CE78109-6BFD-C4E6-C38D-32EC1D40D6C1}"/>
                </a:ext>
              </a:extLst>
            </p:cNvPr>
            <p:cNvSpPr/>
            <p:nvPr/>
          </p:nvSpPr>
          <p:spPr>
            <a:xfrm>
              <a:off x="3179074" y="1454471"/>
              <a:ext cx="2746717" cy="717221"/>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IN" sz="1400" b="0" i="0" u="none" strike="noStrike" kern="0" cap="none" spc="0" normalizeH="0" baseline="0" noProof="0">
                <a:ln>
                  <a:noFill/>
                </a:ln>
                <a:solidFill>
                  <a:prstClr val="white"/>
                </a:solidFill>
                <a:effectLst/>
                <a:uLnTx/>
                <a:uFillTx/>
                <a:latin typeface="Arial"/>
                <a:ea typeface="+mn-ea"/>
                <a:cs typeface="+mn-cs"/>
                <a:sym typeface="Arial"/>
              </a:endParaRPr>
            </a:p>
          </p:txBody>
        </p:sp>
        <p:sp>
          <p:nvSpPr>
            <p:cNvPr id="83" name="Rectangle: Rounded Corners 82">
              <a:extLst>
                <a:ext uri="{FF2B5EF4-FFF2-40B4-BE49-F238E27FC236}">
                  <a16:creationId xmlns:a16="http://schemas.microsoft.com/office/drawing/2014/main" id="{32DFF876-0C8A-A6C7-DAF8-A71152BB99F3}"/>
                </a:ext>
              </a:extLst>
            </p:cNvPr>
            <p:cNvSpPr/>
            <p:nvPr/>
          </p:nvSpPr>
          <p:spPr>
            <a:xfrm>
              <a:off x="6134937" y="2228584"/>
              <a:ext cx="2768207" cy="667015"/>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IN" sz="1400" b="0" i="0" u="none" strike="noStrike" kern="0" cap="none" spc="0" normalizeH="0" baseline="0" noProof="0">
                <a:ln>
                  <a:noFill/>
                </a:ln>
                <a:solidFill>
                  <a:prstClr val="white"/>
                </a:solidFill>
                <a:effectLst/>
                <a:uLnTx/>
                <a:uFillTx/>
                <a:latin typeface="Arial"/>
                <a:ea typeface="+mn-ea"/>
                <a:cs typeface="+mn-cs"/>
                <a:sym typeface="Arial"/>
              </a:endParaRPr>
            </a:p>
          </p:txBody>
        </p:sp>
        <p:sp>
          <p:nvSpPr>
            <p:cNvPr id="84" name="Rectangle: Rounded Corners 83">
              <a:extLst>
                <a:ext uri="{FF2B5EF4-FFF2-40B4-BE49-F238E27FC236}">
                  <a16:creationId xmlns:a16="http://schemas.microsoft.com/office/drawing/2014/main" id="{F178844C-E802-BB17-8100-5A2E68930609}"/>
                </a:ext>
              </a:extLst>
            </p:cNvPr>
            <p:cNvSpPr/>
            <p:nvPr/>
          </p:nvSpPr>
          <p:spPr>
            <a:xfrm>
              <a:off x="6134937" y="743093"/>
              <a:ext cx="2772327" cy="653118"/>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IN" sz="1400" b="0" i="0" u="none" strike="noStrike" kern="0" cap="none" spc="0" normalizeH="0" baseline="0" noProof="0">
                <a:ln>
                  <a:noFill/>
                </a:ln>
                <a:solidFill>
                  <a:prstClr val="white"/>
                </a:solidFill>
                <a:effectLst/>
                <a:uLnTx/>
                <a:uFillTx/>
                <a:latin typeface="Arial"/>
                <a:ea typeface="+mn-ea"/>
                <a:cs typeface="+mn-cs"/>
                <a:sym typeface="Arial"/>
              </a:endParaRPr>
            </a:p>
          </p:txBody>
        </p:sp>
        <p:sp>
          <p:nvSpPr>
            <p:cNvPr id="85" name="Rectangle: Rounded Corners 84">
              <a:extLst>
                <a:ext uri="{FF2B5EF4-FFF2-40B4-BE49-F238E27FC236}">
                  <a16:creationId xmlns:a16="http://schemas.microsoft.com/office/drawing/2014/main" id="{2C82F474-74B9-974D-85B7-6F0C682E3335}"/>
                </a:ext>
              </a:extLst>
            </p:cNvPr>
            <p:cNvSpPr/>
            <p:nvPr/>
          </p:nvSpPr>
          <p:spPr>
            <a:xfrm>
              <a:off x="3179074" y="2948961"/>
              <a:ext cx="2746717" cy="737461"/>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IN" sz="1400" b="0" i="0" u="none" strike="noStrike" kern="0" cap="none" spc="0" normalizeH="0" baseline="0" noProof="0">
                <a:ln>
                  <a:noFill/>
                </a:ln>
                <a:solidFill>
                  <a:prstClr val="white"/>
                </a:solidFill>
                <a:effectLst/>
                <a:uLnTx/>
                <a:uFillTx/>
                <a:latin typeface="Arial"/>
                <a:ea typeface="+mn-ea"/>
                <a:cs typeface="+mn-cs"/>
                <a:sym typeface="Arial"/>
              </a:endParaRPr>
            </a:p>
          </p:txBody>
        </p:sp>
        <p:sp>
          <p:nvSpPr>
            <p:cNvPr id="88" name="Rectangle: Rounded Corners 87">
              <a:extLst>
                <a:ext uri="{FF2B5EF4-FFF2-40B4-BE49-F238E27FC236}">
                  <a16:creationId xmlns:a16="http://schemas.microsoft.com/office/drawing/2014/main" id="{1F9E5D0D-DA29-28EA-7645-D3B9C698144B}"/>
                </a:ext>
              </a:extLst>
            </p:cNvPr>
            <p:cNvSpPr/>
            <p:nvPr/>
          </p:nvSpPr>
          <p:spPr>
            <a:xfrm>
              <a:off x="3181195" y="721402"/>
              <a:ext cx="2744596" cy="674810"/>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IN" sz="1400" b="0" i="0" u="none" strike="noStrike" kern="0" cap="none" spc="0" normalizeH="0" baseline="0" noProof="0">
                <a:ln>
                  <a:noFill/>
                </a:ln>
                <a:solidFill>
                  <a:prstClr val="white"/>
                </a:solidFill>
                <a:effectLst/>
                <a:uLnTx/>
                <a:uFillTx/>
                <a:latin typeface="Arial"/>
                <a:ea typeface="+mn-ea"/>
                <a:cs typeface="+mn-cs"/>
                <a:sym typeface="Arial"/>
              </a:endParaRPr>
            </a:p>
          </p:txBody>
        </p:sp>
        <p:sp>
          <p:nvSpPr>
            <p:cNvPr id="89" name="Rectangle: Rounded Corners 88">
              <a:extLst>
                <a:ext uri="{FF2B5EF4-FFF2-40B4-BE49-F238E27FC236}">
                  <a16:creationId xmlns:a16="http://schemas.microsoft.com/office/drawing/2014/main" id="{F1921200-A96A-8497-5A3D-3B28C0B88359}"/>
                </a:ext>
              </a:extLst>
            </p:cNvPr>
            <p:cNvSpPr/>
            <p:nvPr/>
          </p:nvSpPr>
          <p:spPr>
            <a:xfrm>
              <a:off x="236735" y="1449809"/>
              <a:ext cx="2758750" cy="717220"/>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IN" sz="1400" b="0" i="0" u="none" strike="noStrike" kern="0" cap="none" spc="0" normalizeH="0" baseline="0" noProof="0">
                <a:ln>
                  <a:noFill/>
                </a:ln>
                <a:solidFill>
                  <a:prstClr val="white"/>
                </a:solidFill>
                <a:effectLst/>
                <a:uLnTx/>
                <a:uFillTx/>
                <a:latin typeface="Arial"/>
                <a:ea typeface="+mn-ea"/>
                <a:cs typeface="+mn-cs"/>
                <a:sym typeface="Arial"/>
              </a:endParaRPr>
            </a:p>
          </p:txBody>
        </p:sp>
        <p:sp>
          <p:nvSpPr>
            <p:cNvPr id="91" name="Rectangle: Rounded Corners 90">
              <a:extLst>
                <a:ext uri="{FF2B5EF4-FFF2-40B4-BE49-F238E27FC236}">
                  <a16:creationId xmlns:a16="http://schemas.microsoft.com/office/drawing/2014/main" id="{21F81BF0-4DF2-8A36-990D-853895527149}"/>
                </a:ext>
              </a:extLst>
            </p:cNvPr>
            <p:cNvSpPr/>
            <p:nvPr/>
          </p:nvSpPr>
          <p:spPr>
            <a:xfrm>
              <a:off x="3179074" y="2232575"/>
              <a:ext cx="2746717" cy="657008"/>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IN" sz="1400" b="0" i="0" u="none" strike="noStrike" kern="0" cap="none" spc="0" normalizeH="0" baseline="0" noProof="0">
                <a:ln>
                  <a:noFill/>
                </a:ln>
                <a:solidFill>
                  <a:prstClr val="white"/>
                </a:solidFill>
                <a:effectLst/>
                <a:uLnTx/>
                <a:uFillTx/>
                <a:latin typeface="Arial"/>
                <a:ea typeface="+mn-ea"/>
                <a:cs typeface="+mn-cs"/>
                <a:sym typeface="Arial"/>
              </a:endParaRPr>
            </a:p>
          </p:txBody>
        </p:sp>
        <p:sp>
          <p:nvSpPr>
            <p:cNvPr id="92" name="Rectangle: Rounded Corners 91">
              <a:extLst>
                <a:ext uri="{FF2B5EF4-FFF2-40B4-BE49-F238E27FC236}">
                  <a16:creationId xmlns:a16="http://schemas.microsoft.com/office/drawing/2014/main" id="{8FD12C83-A09A-5956-CFE9-A1D6AC95E81E}"/>
                </a:ext>
              </a:extLst>
            </p:cNvPr>
            <p:cNvSpPr/>
            <p:nvPr/>
          </p:nvSpPr>
          <p:spPr>
            <a:xfrm>
              <a:off x="6142309" y="2948961"/>
              <a:ext cx="2768207" cy="737461"/>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IN" sz="1400" b="0" i="0" u="none" strike="noStrike" kern="0" cap="none" spc="0" normalizeH="0" baseline="0" noProof="0">
                <a:ln>
                  <a:noFill/>
                </a:ln>
                <a:solidFill>
                  <a:prstClr val="white"/>
                </a:solidFill>
                <a:effectLst/>
                <a:uLnTx/>
                <a:uFillTx/>
                <a:latin typeface="Arial"/>
                <a:ea typeface="+mn-ea"/>
                <a:cs typeface="+mn-cs"/>
                <a:sym typeface="Arial"/>
              </a:endParaRPr>
            </a:p>
          </p:txBody>
        </p:sp>
        <p:sp>
          <p:nvSpPr>
            <p:cNvPr id="93" name="Rectangle: Rounded Corners 92">
              <a:extLst>
                <a:ext uri="{FF2B5EF4-FFF2-40B4-BE49-F238E27FC236}">
                  <a16:creationId xmlns:a16="http://schemas.microsoft.com/office/drawing/2014/main" id="{DEA42EB4-CADD-DB5D-0183-F04DD624EDDB}"/>
                </a:ext>
              </a:extLst>
            </p:cNvPr>
            <p:cNvSpPr/>
            <p:nvPr/>
          </p:nvSpPr>
          <p:spPr>
            <a:xfrm>
              <a:off x="6134937" y="1449809"/>
              <a:ext cx="2768207" cy="715091"/>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IN" sz="1400" b="0" i="0" u="none" strike="noStrike" kern="0" cap="none" spc="0" normalizeH="0" baseline="0" noProof="0">
                <a:ln>
                  <a:noFill/>
                </a:ln>
                <a:solidFill>
                  <a:prstClr val="white"/>
                </a:solidFill>
                <a:effectLst/>
                <a:uLnTx/>
                <a:uFillTx/>
                <a:latin typeface="Arial"/>
                <a:ea typeface="+mn-ea"/>
                <a:cs typeface="+mn-cs"/>
                <a:sym typeface="Arial"/>
              </a:endParaRPr>
            </a:p>
          </p:txBody>
        </p:sp>
        <p:sp>
          <p:nvSpPr>
            <p:cNvPr id="94" name="Rectangle: Rounded Corners 93">
              <a:extLst>
                <a:ext uri="{FF2B5EF4-FFF2-40B4-BE49-F238E27FC236}">
                  <a16:creationId xmlns:a16="http://schemas.microsoft.com/office/drawing/2014/main" id="{B88E5DB3-611F-8942-5A23-12810AAC3A5D}"/>
                </a:ext>
              </a:extLst>
            </p:cNvPr>
            <p:cNvSpPr/>
            <p:nvPr/>
          </p:nvSpPr>
          <p:spPr>
            <a:xfrm>
              <a:off x="229973" y="2954977"/>
              <a:ext cx="2758750" cy="725800"/>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IN" sz="1400" b="0" i="0" u="none" strike="noStrike" kern="0" cap="none" spc="0" normalizeH="0" baseline="0" noProof="0">
                <a:ln>
                  <a:noFill/>
                </a:ln>
                <a:solidFill>
                  <a:prstClr val="white"/>
                </a:solidFill>
                <a:effectLst/>
                <a:uLnTx/>
                <a:uFillTx/>
                <a:latin typeface="Arial"/>
                <a:ea typeface="+mn-ea"/>
                <a:cs typeface="+mn-cs"/>
                <a:sym typeface="Arial"/>
              </a:endParaRPr>
            </a:p>
          </p:txBody>
        </p:sp>
        <p:pic>
          <p:nvPicPr>
            <p:cNvPr id="49" name="Picture 48">
              <a:extLst>
                <a:ext uri="{FF2B5EF4-FFF2-40B4-BE49-F238E27FC236}">
                  <a16:creationId xmlns:a16="http://schemas.microsoft.com/office/drawing/2014/main" id="{F242761F-ACB0-918C-7716-23334508E16C}"/>
                </a:ext>
              </a:extLst>
            </p:cNvPr>
            <p:cNvPicPr>
              <a:picLocks noChangeAspect="1"/>
            </p:cNvPicPr>
            <p:nvPr/>
          </p:nvPicPr>
          <p:blipFill>
            <a:blip r:embed="rId2"/>
            <a:srcRect l="6518" r="12110" b="24099"/>
            <a:stretch/>
          </p:blipFill>
          <p:spPr>
            <a:xfrm>
              <a:off x="454706" y="834352"/>
              <a:ext cx="628561" cy="456770"/>
            </a:xfrm>
            <a:prstGeom prst="ellipse">
              <a:avLst/>
            </a:prstGeom>
          </p:spPr>
        </p:pic>
        <p:pic>
          <p:nvPicPr>
            <p:cNvPr id="51" name="Picture 50">
              <a:extLst>
                <a:ext uri="{FF2B5EF4-FFF2-40B4-BE49-F238E27FC236}">
                  <a16:creationId xmlns:a16="http://schemas.microsoft.com/office/drawing/2014/main" id="{D70BFBE6-2307-34B3-10EA-D9304C8A7B50}"/>
                </a:ext>
              </a:extLst>
            </p:cNvPr>
            <p:cNvPicPr>
              <a:picLocks noChangeAspect="1"/>
            </p:cNvPicPr>
            <p:nvPr/>
          </p:nvPicPr>
          <p:blipFill>
            <a:blip r:embed="rId3"/>
            <a:stretch>
              <a:fillRect/>
            </a:stretch>
          </p:blipFill>
          <p:spPr>
            <a:xfrm>
              <a:off x="440348" y="1540464"/>
              <a:ext cx="678495" cy="484100"/>
            </a:xfrm>
            <a:prstGeom prst="ellipse">
              <a:avLst/>
            </a:prstGeom>
          </p:spPr>
        </p:pic>
        <p:pic>
          <p:nvPicPr>
            <p:cNvPr id="59" name="Picture 58">
              <a:extLst>
                <a:ext uri="{FF2B5EF4-FFF2-40B4-BE49-F238E27FC236}">
                  <a16:creationId xmlns:a16="http://schemas.microsoft.com/office/drawing/2014/main" id="{72E319BD-9991-019F-9433-9603C9516FD0}"/>
                </a:ext>
              </a:extLst>
            </p:cNvPr>
            <p:cNvPicPr>
              <a:picLocks noChangeAspect="1"/>
            </p:cNvPicPr>
            <p:nvPr/>
          </p:nvPicPr>
          <p:blipFill>
            <a:blip r:embed="rId4"/>
            <a:stretch>
              <a:fillRect/>
            </a:stretch>
          </p:blipFill>
          <p:spPr>
            <a:xfrm>
              <a:off x="454706" y="2352988"/>
              <a:ext cx="586102" cy="409492"/>
            </a:xfrm>
            <a:prstGeom prst="ellipse">
              <a:avLst/>
            </a:prstGeom>
          </p:spPr>
        </p:pic>
        <p:pic>
          <p:nvPicPr>
            <p:cNvPr id="61" name="Picture 60">
              <a:extLst>
                <a:ext uri="{FF2B5EF4-FFF2-40B4-BE49-F238E27FC236}">
                  <a16:creationId xmlns:a16="http://schemas.microsoft.com/office/drawing/2014/main" id="{D87E2D7C-81CC-34BF-399D-68F476B285EC}"/>
                </a:ext>
              </a:extLst>
            </p:cNvPr>
            <p:cNvPicPr>
              <a:picLocks noChangeAspect="1"/>
            </p:cNvPicPr>
            <p:nvPr/>
          </p:nvPicPr>
          <p:blipFill>
            <a:blip r:embed="rId5"/>
            <a:stretch>
              <a:fillRect/>
            </a:stretch>
          </p:blipFill>
          <p:spPr>
            <a:xfrm>
              <a:off x="454706" y="3126480"/>
              <a:ext cx="593653" cy="404790"/>
            </a:xfrm>
            <a:prstGeom prst="ellipse">
              <a:avLst/>
            </a:prstGeom>
          </p:spPr>
        </p:pic>
        <p:pic>
          <p:nvPicPr>
            <p:cNvPr id="65" name="Picture 64">
              <a:extLst>
                <a:ext uri="{FF2B5EF4-FFF2-40B4-BE49-F238E27FC236}">
                  <a16:creationId xmlns:a16="http://schemas.microsoft.com/office/drawing/2014/main" id="{571F179D-89DE-9254-9AB0-2C758A4E45FC}"/>
                </a:ext>
              </a:extLst>
            </p:cNvPr>
            <p:cNvPicPr>
              <a:picLocks noChangeAspect="1"/>
            </p:cNvPicPr>
            <p:nvPr/>
          </p:nvPicPr>
          <p:blipFill>
            <a:blip r:embed="rId6"/>
            <a:stretch>
              <a:fillRect/>
            </a:stretch>
          </p:blipFill>
          <p:spPr>
            <a:xfrm>
              <a:off x="3321267" y="835598"/>
              <a:ext cx="668806" cy="420683"/>
            </a:xfrm>
            <a:prstGeom prst="ellipse">
              <a:avLst/>
            </a:prstGeom>
          </p:spPr>
        </p:pic>
        <p:pic>
          <p:nvPicPr>
            <p:cNvPr id="69" name="Picture 68">
              <a:extLst>
                <a:ext uri="{FF2B5EF4-FFF2-40B4-BE49-F238E27FC236}">
                  <a16:creationId xmlns:a16="http://schemas.microsoft.com/office/drawing/2014/main" id="{C082388E-A374-DF09-177E-449EBDC1718B}"/>
                </a:ext>
              </a:extLst>
            </p:cNvPr>
            <p:cNvPicPr>
              <a:picLocks noChangeAspect="1"/>
            </p:cNvPicPr>
            <p:nvPr/>
          </p:nvPicPr>
          <p:blipFill>
            <a:blip r:embed="rId7"/>
            <a:stretch>
              <a:fillRect/>
            </a:stretch>
          </p:blipFill>
          <p:spPr>
            <a:xfrm>
              <a:off x="3352549" y="2350439"/>
              <a:ext cx="609521" cy="422837"/>
            </a:xfrm>
            <a:prstGeom prst="ellipse">
              <a:avLst/>
            </a:prstGeom>
          </p:spPr>
        </p:pic>
        <p:pic>
          <p:nvPicPr>
            <p:cNvPr id="71" name="Picture 70">
              <a:extLst>
                <a:ext uri="{FF2B5EF4-FFF2-40B4-BE49-F238E27FC236}">
                  <a16:creationId xmlns:a16="http://schemas.microsoft.com/office/drawing/2014/main" id="{A3A1A9A9-9583-2979-C56E-BC06FDD9C666}"/>
                </a:ext>
              </a:extLst>
            </p:cNvPr>
            <p:cNvPicPr>
              <a:picLocks noChangeAspect="1"/>
            </p:cNvPicPr>
            <p:nvPr/>
          </p:nvPicPr>
          <p:blipFill>
            <a:blip r:embed="rId8"/>
            <a:stretch>
              <a:fillRect/>
            </a:stretch>
          </p:blipFill>
          <p:spPr>
            <a:xfrm>
              <a:off x="3399060" y="3108431"/>
              <a:ext cx="602323" cy="437523"/>
            </a:xfrm>
            <a:prstGeom prst="ellipse">
              <a:avLst/>
            </a:prstGeom>
          </p:spPr>
        </p:pic>
        <p:pic>
          <p:nvPicPr>
            <p:cNvPr id="75" name="Picture 74">
              <a:extLst>
                <a:ext uri="{FF2B5EF4-FFF2-40B4-BE49-F238E27FC236}">
                  <a16:creationId xmlns:a16="http://schemas.microsoft.com/office/drawing/2014/main" id="{43F4E4BC-BBB8-D287-B186-823185DF7D88}"/>
                </a:ext>
              </a:extLst>
            </p:cNvPr>
            <p:cNvPicPr>
              <a:picLocks noChangeAspect="1"/>
            </p:cNvPicPr>
            <p:nvPr/>
          </p:nvPicPr>
          <p:blipFill>
            <a:blip r:embed="rId9"/>
            <a:stretch>
              <a:fillRect/>
            </a:stretch>
          </p:blipFill>
          <p:spPr>
            <a:xfrm>
              <a:off x="6323409" y="849036"/>
              <a:ext cx="606603" cy="421988"/>
            </a:xfrm>
            <a:prstGeom prst="ellipse">
              <a:avLst/>
            </a:prstGeom>
          </p:spPr>
        </p:pic>
        <p:pic>
          <p:nvPicPr>
            <p:cNvPr id="77" name="Picture 76">
              <a:extLst>
                <a:ext uri="{FF2B5EF4-FFF2-40B4-BE49-F238E27FC236}">
                  <a16:creationId xmlns:a16="http://schemas.microsoft.com/office/drawing/2014/main" id="{452C78C8-1311-4FE8-201A-2AF223C8A5AB}"/>
                </a:ext>
              </a:extLst>
            </p:cNvPr>
            <p:cNvPicPr>
              <a:picLocks noChangeAspect="1"/>
            </p:cNvPicPr>
            <p:nvPr/>
          </p:nvPicPr>
          <p:blipFill>
            <a:blip r:embed="rId10"/>
            <a:stretch>
              <a:fillRect/>
            </a:stretch>
          </p:blipFill>
          <p:spPr>
            <a:xfrm>
              <a:off x="6313377" y="1592447"/>
              <a:ext cx="616635" cy="437523"/>
            </a:xfrm>
            <a:prstGeom prst="ellipse">
              <a:avLst/>
            </a:prstGeom>
          </p:spPr>
        </p:pic>
        <p:sp>
          <p:nvSpPr>
            <p:cNvPr id="108" name="Rectangle 107">
              <a:extLst>
                <a:ext uri="{FF2B5EF4-FFF2-40B4-BE49-F238E27FC236}">
                  <a16:creationId xmlns:a16="http://schemas.microsoft.com/office/drawing/2014/main" id="{CFB1C067-9559-0EA6-FB47-8C2EA959A8B4}"/>
                </a:ext>
              </a:extLst>
            </p:cNvPr>
            <p:cNvSpPr/>
            <p:nvPr/>
          </p:nvSpPr>
          <p:spPr>
            <a:xfrm>
              <a:off x="1263191" y="865771"/>
              <a:ext cx="1544437" cy="36844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1" i="0" u="none" strike="noStrike" kern="0" cap="none" spc="0" normalizeH="0" baseline="0" noProof="0" dirty="0">
                  <a:ln>
                    <a:noFill/>
                  </a:ln>
                  <a:solidFill>
                    <a:prstClr val="black"/>
                  </a:solidFill>
                  <a:effectLst/>
                  <a:uLnTx/>
                  <a:uFillTx/>
                  <a:latin typeface="Aptos" panose="020B0004020202020204" pitchFamily="34" charset="0"/>
                  <a:ea typeface="+mn-ea"/>
                  <a:cs typeface="+mn-cs"/>
                  <a:sym typeface="Arial"/>
                </a:rPr>
                <a:t>32,313</a:t>
              </a:r>
              <a:endParaRPr kumimoji="0" lang="en-IN" sz="1600" b="1" i="0" u="none" strike="noStrike" kern="0" cap="none" spc="0" normalizeH="0" baseline="0" noProof="0" dirty="0">
                <a:ln>
                  <a:noFill/>
                </a:ln>
                <a:solidFill>
                  <a:prstClr val="black"/>
                </a:solidFill>
                <a:effectLst/>
                <a:uLnTx/>
                <a:uFillTx/>
                <a:latin typeface="Aptos" panose="020B0004020202020204" pitchFamily="34" charset="0"/>
                <a:ea typeface="+mn-ea"/>
                <a:cs typeface="+mn-cs"/>
                <a:sym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100" b="1" i="0" u="none" strike="noStrike" kern="0" cap="none" spc="0" normalizeH="0" baseline="0" noProof="0" dirty="0">
                  <a:ln>
                    <a:noFill/>
                  </a:ln>
                  <a:solidFill>
                    <a:prstClr val="black"/>
                  </a:solidFill>
                  <a:effectLst/>
                  <a:uLnTx/>
                  <a:uFillTx/>
                  <a:latin typeface="Aptos" panose="020B0004020202020204" pitchFamily="34" charset="0"/>
                  <a:ea typeface="+mn-ea"/>
                  <a:cs typeface="+mn-cs"/>
                  <a:sym typeface="Arial"/>
                </a:rPr>
                <a:t>Number of orders</a:t>
              </a:r>
            </a:p>
          </p:txBody>
        </p:sp>
        <p:sp>
          <p:nvSpPr>
            <p:cNvPr id="110" name="Rectangle 109">
              <a:extLst>
                <a:ext uri="{FF2B5EF4-FFF2-40B4-BE49-F238E27FC236}">
                  <a16:creationId xmlns:a16="http://schemas.microsoft.com/office/drawing/2014/main" id="{6A383557-766B-6B1A-C798-03057FBEC071}"/>
                </a:ext>
              </a:extLst>
            </p:cNvPr>
            <p:cNvSpPr/>
            <p:nvPr/>
          </p:nvSpPr>
          <p:spPr>
            <a:xfrm>
              <a:off x="1408439" y="1576753"/>
              <a:ext cx="1423191" cy="43752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1" i="0" u="none" strike="noStrike" kern="0" cap="none" spc="0" normalizeH="0" baseline="0" noProof="0" dirty="0">
                  <a:ln>
                    <a:noFill/>
                  </a:ln>
                  <a:solidFill>
                    <a:prstClr val="black"/>
                  </a:solidFill>
                  <a:effectLst/>
                  <a:uLnTx/>
                  <a:uFillTx/>
                  <a:latin typeface="Aptos" panose="020B0004020202020204" pitchFamily="34" charset="0"/>
                  <a:ea typeface="+mn-ea"/>
                  <a:cs typeface="+mn-cs"/>
                  <a:sym typeface="Arial"/>
                </a:rPr>
                <a:t>1.85M</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100" b="1" dirty="0">
                  <a:solidFill>
                    <a:prstClr val="black"/>
                  </a:solidFill>
                  <a:latin typeface="Aptos" panose="020B0004020202020204" pitchFamily="34" charset="0"/>
                </a:rPr>
                <a:t>Net</a:t>
              </a:r>
              <a:r>
                <a:rPr kumimoji="0" lang="en-US" sz="1100" b="1" i="0" u="none" strike="noStrike" kern="0" cap="none" spc="0" normalizeH="0" baseline="0" noProof="0" dirty="0">
                  <a:ln>
                    <a:noFill/>
                  </a:ln>
                  <a:solidFill>
                    <a:prstClr val="black"/>
                  </a:solidFill>
                  <a:effectLst/>
                  <a:uLnTx/>
                  <a:uFillTx/>
                  <a:latin typeface="Aptos" panose="020B0004020202020204" pitchFamily="34" charset="0"/>
                  <a:ea typeface="+mn-ea"/>
                  <a:cs typeface="+mn-cs"/>
                  <a:sym typeface="Arial"/>
                </a:rPr>
                <a:t> revenue</a:t>
              </a:r>
              <a:endParaRPr kumimoji="0" lang="en-IN" sz="1100" b="1" i="0" u="none" strike="noStrike" kern="0" cap="none" spc="0" normalizeH="0" baseline="0" noProof="0" dirty="0">
                <a:ln>
                  <a:noFill/>
                </a:ln>
                <a:solidFill>
                  <a:prstClr val="black"/>
                </a:solidFill>
                <a:effectLst/>
                <a:uLnTx/>
                <a:uFillTx/>
                <a:latin typeface="Arial"/>
                <a:ea typeface="+mn-ea"/>
                <a:cs typeface="+mn-cs"/>
                <a:sym typeface="Arial"/>
              </a:endParaRPr>
            </a:p>
          </p:txBody>
        </p:sp>
        <p:sp>
          <p:nvSpPr>
            <p:cNvPr id="111" name="Rectangle 110">
              <a:extLst>
                <a:ext uri="{FF2B5EF4-FFF2-40B4-BE49-F238E27FC236}">
                  <a16:creationId xmlns:a16="http://schemas.microsoft.com/office/drawing/2014/main" id="{594D8732-8C12-41CF-8863-B0F78441E6C4}"/>
                </a:ext>
              </a:extLst>
            </p:cNvPr>
            <p:cNvSpPr/>
            <p:nvPr/>
          </p:nvSpPr>
          <p:spPr>
            <a:xfrm>
              <a:off x="4047445" y="775438"/>
              <a:ext cx="1823966" cy="57205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1" i="0" u="none" strike="noStrike" kern="0" cap="none" spc="0" normalizeH="0" baseline="0" noProof="0" dirty="0">
                  <a:ln>
                    <a:noFill/>
                  </a:ln>
                  <a:solidFill>
                    <a:prstClr val="black"/>
                  </a:solidFill>
                  <a:effectLst/>
                  <a:uLnTx/>
                  <a:uFillTx/>
                  <a:latin typeface="Aptos" panose="020B0004020202020204" pitchFamily="34" charset="0"/>
                  <a:ea typeface="+mn-ea"/>
                  <a:cs typeface="+mn-cs"/>
                  <a:sym typeface="Arial"/>
                </a:rPr>
                <a:t>1.23 </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100" b="1" i="0" u="none" strike="noStrike" kern="0" cap="none" spc="0" normalizeH="0" baseline="0" noProof="0" dirty="0">
                  <a:ln>
                    <a:noFill/>
                  </a:ln>
                  <a:solidFill>
                    <a:prstClr val="black"/>
                  </a:solidFill>
                  <a:effectLst/>
                  <a:uLnTx/>
                  <a:uFillTx/>
                  <a:latin typeface="Aptos" panose="020B0004020202020204" pitchFamily="34" charset="0"/>
                  <a:ea typeface="+mn-ea"/>
                  <a:cs typeface="+mn-cs"/>
                  <a:sym typeface="Arial"/>
                </a:rPr>
                <a:t>Avg no of items per order </a:t>
              </a:r>
            </a:p>
          </p:txBody>
        </p:sp>
        <p:sp>
          <p:nvSpPr>
            <p:cNvPr id="112" name="Rectangle 111">
              <a:extLst>
                <a:ext uri="{FF2B5EF4-FFF2-40B4-BE49-F238E27FC236}">
                  <a16:creationId xmlns:a16="http://schemas.microsoft.com/office/drawing/2014/main" id="{3EC0D377-A344-2E29-57F0-A5D4907C40DA}"/>
                </a:ext>
              </a:extLst>
            </p:cNvPr>
            <p:cNvSpPr/>
            <p:nvPr/>
          </p:nvSpPr>
          <p:spPr>
            <a:xfrm>
              <a:off x="4294576" y="3126479"/>
              <a:ext cx="1490618" cy="43752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1" i="0" u="none" strike="noStrike" kern="0" cap="none" spc="0" normalizeH="0" baseline="0" noProof="0" dirty="0">
                  <a:ln>
                    <a:noFill/>
                  </a:ln>
                  <a:solidFill>
                    <a:prstClr val="black"/>
                  </a:solidFill>
                  <a:effectLst/>
                  <a:uLnTx/>
                  <a:uFillTx/>
                  <a:latin typeface="Aptos" panose="020B0004020202020204" pitchFamily="34" charset="0"/>
                  <a:ea typeface="+mn-ea"/>
                  <a:cs typeface="+mn-cs"/>
                  <a:sym typeface="Arial"/>
                </a:rPr>
                <a:t>4 </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100" b="1" i="0" u="none" strike="noStrike" kern="0" cap="none" spc="0" normalizeH="0" baseline="0" noProof="0" dirty="0">
                  <a:ln>
                    <a:noFill/>
                  </a:ln>
                  <a:solidFill>
                    <a:prstClr val="black"/>
                  </a:solidFill>
                  <a:effectLst/>
                  <a:uLnTx/>
                  <a:uFillTx/>
                  <a:latin typeface="Aptos" panose="020B0004020202020204" pitchFamily="34" charset="0"/>
                  <a:ea typeface="+mn-ea"/>
                  <a:cs typeface="+mn-cs"/>
                  <a:sym typeface="Arial"/>
                </a:rPr>
                <a:t>Total products</a:t>
              </a:r>
            </a:p>
          </p:txBody>
        </p:sp>
        <p:sp>
          <p:nvSpPr>
            <p:cNvPr id="114" name="Rectangle 113">
              <a:extLst>
                <a:ext uri="{FF2B5EF4-FFF2-40B4-BE49-F238E27FC236}">
                  <a16:creationId xmlns:a16="http://schemas.microsoft.com/office/drawing/2014/main" id="{CAEBAE1A-C439-C288-D865-10F67E423B20}"/>
                </a:ext>
              </a:extLst>
            </p:cNvPr>
            <p:cNvSpPr/>
            <p:nvPr/>
          </p:nvSpPr>
          <p:spPr>
            <a:xfrm>
              <a:off x="1396795" y="2321359"/>
              <a:ext cx="1410833" cy="48086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1" i="0" u="none" strike="noStrike" kern="0" cap="none" spc="0" normalizeH="0" baseline="0" noProof="0" dirty="0">
                  <a:ln>
                    <a:noFill/>
                  </a:ln>
                  <a:solidFill>
                    <a:prstClr val="black"/>
                  </a:solidFill>
                  <a:effectLst/>
                  <a:uLnTx/>
                  <a:uFillTx/>
                  <a:latin typeface="Aptos" panose="020B0004020202020204" pitchFamily="34" charset="0"/>
                  <a:ea typeface="+mn-ea"/>
                  <a:cs typeface="+mn-cs"/>
                  <a:sym typeface="Arial"/>
                </a:rPr>
                <a:t>59.99 </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100" b="1" i="0" u="none" strike="noStrike" kern="0" cap="none" spc="0" normalizeH="0" baseline="0" noProof="0" dirty="0">
                  <a:ln>
                    <a:noFill/>
                  </a:ln>
                  <a:solidFill>
                    <a:prstClr val="black"/>
                  </a:solidFill>
                  <a:effectLst/>
                  <a:uLnTx/>
                  <a:uFillTx/>
                  <a:latin typeface="Aptos" panose="020B0004020202020204" pitchFamily="34" charset="0"/>
                  <a:ea typeface="+mn-ea"/>
                  <a:cs typeface="+mn-cs"/>
                  <a:sym typeface="Arial"/>
                </a:rPr>
                <a:t>Avg. order value</a:t>
              </a:r>
            </a:p>
          </p:txBody>
        </p:sp>
        <p:sp>
          <p:nvSpPr>
            <p:cNvPr id="115" name="Rectangle 114">
              <a:extLst>
                <a:ext uri="{FF2B5EF4-FFF2-40B4-BE49-F238E27FC236}">
                  <a16:creationId xmlns:a16="http://schemas.microsoft.com/office/drawing/2014/main" id="{0520CAAF-1D65-9672-B419-E0A91A534707}"/>
                </a:ext>
              </a:extLst>
            </p:cNvPr>
            <p:cNvSpPr/>
            <p:nvPr/>
          </p:nvSpPr>
          <p:spPr>
            <a:xfrm>
              <a:off x="4233155" y="1547110"/>
              <a:ext cx="1542003" cy="52602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1" i="0" u="none" strike="noStrike" kern="0" cap="none" spc="0" normalizeH="0" baseline="0" noProof="0" dirty="0">
                  <a:ln>
                    <a:noFill/>
                  </a:ln>
                  <a:solidFill>
                    <a:prstClr val="black"/>
                  </a:solidFill>
                  <a:effectLst/>
                  <a:uLnTx/>
                  <a:uFillTx/>
                  <a:latin typeface="Aptos" panose="020B0004020202020204" pitchFamily="34" charset="0"/>
                  <a:ea typeface="+mn-ea"/>
                  <a:cs typeface="+mn-cs"/>
                  <a:sym typeface="Arial"/>
                </a:rPr>
                <a:t>40,025</a:t>
              </a:r>
              <a:r>
                <a:rPr kumimoji="0" lang="en-US" sz="2000" b="1" i="0" u="none" strike="noStrike" kern="0" cap="none" spc="0" normalizeH="0" baseline="0" noProof="0" dirty="0">
                  <a:ln>
                    <a:noFill/>
                  </a:ln>
                  <a:solidFill>
                    <a:prstClr val="black"/>
                  </a:solidFill>
                  <a:effectLst/>
                  <a:uLnTx/>
                  <a:uFillTx/>
                  <a:latin typeface="Aptos" panose="020B0004020202020204" pitchFamily="34" charset="0"/>
                  <a:ea typeface="+mn-ea"/>
                  <a:cs typeface="+mn-cs"/>
                  <a:sym typeface="Arial"/>
                </a:rPr>
                <a:t> </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100" b="1" i="0" u="none" strike="noStrike" kern="0" cap="none" spc="0" normalizeH="0" baseline="0" noProof="0" dirty="0">
                  <a:ln>
                    <a:noFill/>
                  </a:ln>
                  <a:solidFill>
                    <a:prstClr val="black"/>
                  </a:solidFill>
                  <a:effectLst/>
                  <a:uLnTx/>
                  <a:uFillTx/>
                  <a:latin typeface="Aptos" panose="020B0004020202020204" pitchFamily="34" charset="0"/>
                  <a:ea typeface="+mn-ea"/>
                  <a:cs typeface="+mn-cs"/>
                  <a:sym typeface="Arial"/>
                </a:rPr>
                <a:t>Total quantity</a:t>
              </a:r>
            </a:p>
          </p:txBody>
        </p:sp>
        <p:sp>
          <p:nvSpPr>
            <p:cNvPr id="116" name="Rectangle 115">
              <a:extLst>
                <a:ext uri="{FF2B5EF4-FFF2-40B4-BE49-F238E27FC236}">
                  <a16:creationId xmlns:a16="http://schemas.microsoft.com/office/drawing/2014/main" id="{FC3E0882-7F6F-0A9E-3DE9-5F026CB261D1}"/>
                </a:ext>
              </a:extLst>
            </p:cNvPr>
            <p:cNvSpPr/>
            <p:nvPr/>
          </p:nvSpPr>
          <p:spPr>
            <a:xfrm>
              <a:off x="1178951" y="3066089"/>
              <a:ext cx="1706930" cy="54361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1" i="0" u="none" strike="noStrike" kern="0" cap="none" spc="0" normalizeH="0" baseline="0" noProof="0" dirty="0">
                  <a:ln>
                    <a:noFill/>
                  </a:ln>
                  <a:solidFill>
                    <a:prstClr val="black"/>
                  </a:solidFill>
                  <a:effectLst/>
                  <a:uLnTx/>
                  <a:uFillTx/>
                  <a:latin typeface="Aptos" panose="020B0004020202020204" pitchFamily="34" charset="0"/>
                  <a:ea typeface="+mn-ea"/>
                  <a:cs typeface="+mn-cs"/>
                  <a:sym typeface="Arial"/>
                </a:rPr>
                <a:t>61.15 </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100" b="1" i="0" u="none" strike="noStrike" kern="0" cap="none" spc="0" normalizeH="0" baseline="0" noProof="0" dirty="0">
                  <a:ln>
                    <a:noFill/>
                  </a:ln>
                  <a:solidFill>
                    <a:prstClr val="black"/>
                  </a:solidFill>
                  <a:effectLst/>
                  <a:uLnTx/>
                  <a:uFillTx/>
                  <a:latin typeface="Aptos" panose="020B0004020202020204" pitchFamily="34" charset="0"/>
                  <a:ea typeface="+mn-ea"/>
                  <a:cs typeface="+mn-cs"/>
                  <a:sym typeface="Arial"/>
                </a:rPr>
                <a:t>Avg sales per customer </a:t>
              </a:r>
            </a:p>
          </p:txBody>
        </p:sp>
        <p:sp>
          <p:nvSpPr>
            <p:cNvPr id="117" name="Rectangle 116">
              <a:extLst>
                <a:ext uri="{FF2B5EF4-FFF2-40B4-BE49-F238E27FC236}">
                  <a16:creationId xmlns:a16="http://schemas.microsoft.com/office/drawing/2014/main" id="{0A827177-7EC6-F5BD-0005-CACCD0007F05}"/>
                </a:ext>
              </a:extLst>
            </p:cNvPr>
            <p:cNvSpPr/>
            <p:nvPr/>
          </p:nvSpPr>
          <p:spPr>
            <a:xfrm>
              <a:off x="4289996" y="2287147"/>
              <a:ext cx="1485162" cy="57205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1" i="0" u="none" strike="noStrike" kern="0" cap="none" spc="0" normalizeH="0" baseline="0" noProof="0" dirty="0">
                  <a:ln>
                    <a:noFill/>
                  </a:ln>
                  <a:solidFill>
                    <a:prstClr val="black"/>
                  </a:solidFill>
                  <a:effectLst/>
                  <a:uLnTx/>
                  <a:uFillTx/>
                  <a:latin typeface="Aptos" panose="020B0004020202020204" pitchFamily="34" charset="0"/>
                  <a:ea typeface="+mn-ea"/>
                  <a:cs typeface="+mn-cs"/>
                  <a:sym typeface="Arial"/>
                </a:rPr>
                <a:t>29.49 </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100" b="1" i="0" u="none" strike="noStrike" kern="0" cap="none" spc="0" normalizeH="0" baseline="0" noProof="0" dirty="0">
                  <a:ln>
                    <a:noFill/>
                  </a:ln>
                  <a:solidFill>
                    <a:prstClr val="black"/>
                  </a:solidFill>
                  <a:effectLst/>
                  <a:uLnTx/>
                  <a:uFillTx/>
                  <a:latin typeface="Aptos" panose="020B0004020202020204" pitchFamily="34" charset="0"/>
                  <a:ea typeface="+mn-ea"/>
                  <a:cs typeface="+mn-cs"/>
                  <a:sym typeface="Arial"/>
                </a:rPr>
                <a:t>Avg. number of daily transaction</a:t>
              </a:r>
            </a:p>
          </p:txBody>
        </p:sp>
        <p:sp>
          <p:nvSpPr>
            <p:cNvPr id="118" name="Rectangle 117">
              <a:extLst>
                <a:ext uri="{FF2B5EF4-FFF2-40B4-BE49-F238E27FC236}">
                  <a16:creationId xmlns:a16="http://schemas.microsoft.com/office/drawing/2014/main" id="{4A05FD7C-B799-6578-6EB3-B5295EABB0C1}"/>
                </a:ext>
              </a:extLst>
            </p:cNvPr>
            <p:cNvSpPr/>
            <p:nvPr/>
          </p:nvSpPr>
          <p:spPr>
            <a:xfrm>
              <a:off x="7231477" y="847909"/>
              <a:ext cx="1531121" cy="43752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1" i="0" u="none" strike="noStrike" kern="0" cap="none" spc="0" normalizeH="0" baseline="0" noProof="0" dirty="0">
                  <a:ln>
                    <a:noFill/>
                  </a:ln>
                  <a:solidFill>
                    <a:prstClr val="black"/>
                  </a:solidFill>
                  <a:effectLst/>
                  <a:uLnTx/>
                  <a:uFillTx/>
                  <a:latin typeface="Aptos" panose="020B0004020202020204" pitchFamily="34" charset="0"/>
                  <a:ea typeface="+mn-ea"/>
                  <a:cs typeface="+mn-cs"/>
                  <a:sym typeface="Arial"/>
                </a:rPr>
                <a:t>1.16M </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100" b="1" i="0" u="none" strike="noStrike" kern="0" cap="none" spc="0" normalizeH="0" baseline="0" noProof="0" dirty="0">
                  <a:ln>
                    <a:noFill/>
                  </a:ln>
                  <a:solidFill>
                    <a:prstClr val="black"/>
                  </a:solidFill>
                  <a:effectLst/>
                  <a:uLnTx/>
                  <a:uFillTx/>
                  <a:latin typeface="Aptos" panose="020B0004020202020204" pitchFamily="34" charset="0"/>
                  <a:ea typeface="+mn-ea"/>
                  <a:cs typeface="+mn-cs"/>
                  <a:sym typeface="Arial"/>
                </a:rPr>
                <a:t>Net profit</a:t>
              </a:r>
            </a:p>
          </p:txBody>
        </p:sp>
        <p:sp>
          <p:nvSpPr>
            <p:cNvPr id="119" name="Rectangle 118">
              <a:extLst>
                <a:ext uri="{FF2B5EF4-FFF2-40B4-BE49-F238E27FC236}">
                  <a16:creationId xmlns:a16="http://schemas.microsoft.com/office/drawing/2014/main" id="{B0BCA513-E76F-0FB4-9698-63F7CAE80E79}"/>
                </a:ext>
              </a:extLst>
            </p:cNvPr>
            <p:cNvSpPr/>
            <p:nvPr/>
          </p:nvSpPr>
          <p:spPr>
            <a:xfrm>
              <a:off x="7198676" y="1586431"/>
              <a:ext cx="1620341" cy="43752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1" i="0" u="none" strike="noStrike" kern="0" cap="none" spc="0" normalizeH="0" baseline="0" noProof="0" dirty="0">
                  <a:ln>
                    <a:noFill/>
                  </a:ln>
                  <a:solidFill>
                    <a:prstClr val="black"/>
                  </a:solidFill>
                  <a:effectLst/>
                  <a:uLnTx/>
                  <a:uFillTx/>
                  <a:latin typeface="Aptos" panose="020B0004020202020204" pitchFamily="34" charset="0"/>
                  <a:ea typeface="+mn-ea"/>
                  <a:cs typeface="+mn-cs"/>
                  <a:sym typeface="Arial"/>
                </a:rPr>
                <a:t>168.35% </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100" b="1" i="0" u="none" strike="noStrike" kern="0" cap="none" spc="0" normalizeH="0" baseline="0" noProof="0" dirty="0">
                  <a:ln>
                    <a:noFill/>
                  </a:ln>
                  <a:solidFill>
                    <a:prstClr val="black"/>
                  </a:solidFill>
                  <a:effectLst/>
                  <a:uLnTx/>
                  <a:uFillTx/>
                  <a:latin typeface="Aptos" panose="020B0004020202020204" pitchFamily="34" charset="0"/>
                  <a:ea typeface="+mn-ea"/>
                  <a:cs typeface="+mn-cs"/>
                  <a:sym typeface="Arial"/>
                </a:rPr>
                <a:t>Profit percentage</a:t>
              </a:r>
            </a:p>
          </p:txBody>
        </p:sp>
        <p:sp>
          <p:nvSpPr>
            <p:cNvPr id="130" name="Rectangle: Rounded Corners 129">
              <a:extLst>
                <a:ext uri="{FF2B5EF4-FFF2-40B4-BE49-F238E27FC236}">
                  <a16:creationId xmlns:a16="http://schemas.microsoft.com/office/drawing/2014/main" id="{13D51BB6-B622-E369-122D-B544A3D8E784}"/>
                </a:ext>
              </a:extLst>
            </p:cNvPr>
            <p:cNvSpPr/>
            <p:nvPr/>
          </p:nvSpPr>
          <p:spPr>
            <a:xfrm>
              <a:off x="3190738" y="3736908"/>
              <a:ext cx="2735053" cy="725801"/>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IN" sz="1400" b="0" i="0" u="none" strike="noStrike" kern="0" cap="none" spc="0" normalizeH="0" baseline="0" noProof="0">
                <a:ln>
                  <a:noFill/>
                </a:ln>
                <a:solidFill>
                  <a:prstClr val="white"/>
                </a:solidFill>
                <a:effectLst/>
                <a:uLnTx/>
                <a:uFillTx/>
                <a:latin typeface="Arial"/>
                <a:ea typeface="+mn-ea"/>
                <a:cs typeface="+mn-cs"/>
                <a:sym typeface="Arial"/>
              </a:endParaRPr>
            </a:p>
          </p:txBody>
        </p:sp>
        <p:sp>
          <p:nvSpPr>
            <p:cNvPr id="131" name="Rectangle: Rounded Corners 130">
              <a:extLst>
                <a:ext uri="{FF2B5EF4-FFF2-40B4-BE49-F238E27FC236}">
                  <a16:creationId xmlns:a16="http://schemas.microsoft.com/office/drawing/2014/main" id="{BCBDDCC7-FB90-C0A9-9602-D30B07B85EAE}"/>
                </a:ext>
              </a:extLst>
            </p:cNvPr>
            <p:cNvSpPr/>
            <p:nvPr/>
          </p:nvSpPr>
          <p:spPr>
            <a:xfrm>
              <a:off x="6134937" y="3736908"/>
              <a:ext cx="2772327" cy="733575"/>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IN" sz="1400" b="0" i="0" u="none" strike="noStrike" kern="0" cap="none" spc="0" normalizeH="0" baseline="0" noProof="0">
                <a:ln>
                  <a:noFill/>
                </a:ln>
                <a:solidFill>
                  <a:prstClr val="white"/>
                </a:solidFill>
                <a:effectLst/>
                <a:uLnTx/>
                <a:uFillTx/>
                <a:latin typeface="Arial"/>
                <a:ea typeface="+mn-ea"/>
                <a:cs typeface="+mn-cs"/>
                <a:sym typeface="Arial"/>
              </a:endParaRPr>
            </a:p>
          </p:txBody>
        </p:sp>
        <p:sp>
          <p:nvSpPr>
            <p:cNvPr id="132" name="Rectangle: Rounded Corners 131">
              <a:extLst>
                <a:ext uri="{FF2B5EF4-FFF2-40B4-BE49-F238E27FC236}">
                  <a16:creationId xmlns:a16="http://schemas.microsoft.com/office/drawing/2014/main" id="{CAE96BEA-6554-43D3-FA36-92E1A52FA5DE}"/>
                </a:ext>
              </a:extLst>
            </p:cNvPr>
            <p:cNvSpPr/>
            <p:nvPr/>
          </p:nvSpPr>
          <p:spPr>
            <a:xfrm>
              <a:off x="236735" y="3736909"/>
              <a:ext cx="2751988" cy="725800"/>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IN" sz="1400" b="0" i="0" u="none" strike="noStrike" kern="0" cap="none" spc="0" normalizeH="0" baseline="0" noProof="0">
                <a:ln>
                  <a:noFill/>
                </a:ln>
                <a:solidFill>
                  <a:prstClr val="white"/>
                </a:solidFill>
                <a:effectLst/>
                <a:uLnTx/>
                <a:uFillTx/>
                <a:latin typeface="Arial"/>
                <a:ea typeface="+mn-ea"/>
                <a:cs typeface="+mn-cs"/>
                <a:sym typeface="Arial"/>
              </a:endParaRPr>
            </a:p>
          </p:txBody>
        </p:sp>
        <p:sp>
          <p:nvSpPr>
            <p:cNvPr id="136" name="Rectangle 135">
              <a:extLst>
                <a:ext uri="{FF2B5EF4-FFF2-40B4-BE49-F238E27FC236}">
                  <a16:creationId xmlns:a16="http://schemas.microsoft.com/office/drawing/2014/main" id="{92494CB2-AD4A-8CD8-4BB0-8F53B115B718}"/>
                </a:ext>
              </a:extLst>
            </p:cNvPr>
            <p:cNvSpPr/>
            <p:nvPr/>
          </p:nvSpPr>
          <p:spPr>
            <a:xfrm>
              <a:off x="1242823" y="3906865"/>
              <a:ext cx="1674835" cy="46917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600" b="1" dirty="0">
                  <a:solidFill>
                    <a:prstClr val="black"/>
                  </a:solidFill>
                  <a:latin typeface="Aptos" panose="020B0004020202020204" pitchFamily="34" charset="0"/>
                </a:rPr>
                <a:t>6.9</a:t>
              </a:r>
              <a:r>
                <a:rPr kumimoji="0" lang="en-US" sz="1600" b="1" i="0" u="none" strike="noStrike" kern="0" cap="none" spc="0" normalizeH="0" baseline="0" noProof="0" dirty="0">
                  <a:ln>
                    <a:noFill/>
                  </a:ln>
                  <a:solidFill>
                    <a:prstClr val="black"/>
                  </a:solidFill>
                  <a:effectLst/>
                  <a:uLnTx/>
                  <a:uFillTx/>
                  <a:latin typeface="Aptos" panose="020B0004020202020204" pitchFamily="34" charset="0"/>
                  <a:ea typeface="+mn-ea"/>
                  <a:cs typeface="+mn-cs"/>
                  <a:sym typeface="Arial"/>
                </a:rPr>
                <a:t>L </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100" b="1" i="0" u="none" strike="noStrike" kern="0" cap="none" spc="0" normalizeH="0" baseline="0" noProof="0" dirty="0">
                  <a:ln>
                    <a:noFill/>
                  </a:ln>
                  <a:solidFill>
                    <a:prstClr val="black"/>
                  </a:solidFill>
                  <a:effectLst/>
                  <a:uLnTx/>
                  <a:uFillTx/>
                  <a:latin typeface="Aptos" panose="020B0004020202020204" pitchFamily="34" charset="0"/>
                  <a:ea typeface="+mn-ea"/>
                  <a:cs typeface="+mn-cs"/>
                  <a:sym typeface="Arial"/>
                </a:rPr>
                <a:t>Net Cogs</a:t>
              </a:r>
            </a:p>
          </p:txBody>
        </p:sp>
        <p:sp>
          <p:nvSpPr>
            <p:cNvPr id="138" name="Rectangle 137">
              <a:extLst>
                <a:ext uri="{FF2B5EF4-FFF2-40B4-BE49-F238E27FC236}">
                  <a16:creationId xmlns:a16="http://schemas.microsoft.com/office/drawing/2014/main" id="{080E7188-A492-3EB0-83BF-ED6C991EF830}"/>
                </a:ext>
              </a:extLst>
            </p:cNvPr>
            <p:cNvSpPr/>
            <p:nvPr/>
          </p:nvSpPr>
          <p:spPr>
            <a:xfrm>
              <a:off x="7101522" y="2343648"/>
              <a:ext cx="1717495" cy="43752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1" i="0" u="none" strike="noStrike" kern="0" cap="none" spc="0" normalizeH="0" baseline="0" noProof="0" dirty="0">
                  <a:ln>
                    <a:noFill/>
                  </a:ln>
                  <a:solidFill>
                    <a:prstClr val="black"/>
                  </a:solidFill>
                  <a:effectLst/>
                  <a:uLnTx/>
                  <a:uFillTx/>
                  <a:latin typeface="Aptos" panose="020B0004020202020204" pitchFamily="34" charset="0"/>
                  <a:ea typeface="+mn-ea"/>
                  <a:cs typeface="+mn-cs"/>
                  <a:sym typeface="Arial"/>
                </a:rPr>
                <a:t>38.36 </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100" b="1" i="0" u="none" strike="noStrike" kern="0" cap="none" spc="0" normalizeH="0" baseline="0" noProof="0" dirty="0">
                  <a:ln>
                    <a:noFill/>
                  </a:ln>
                  <a:solidFill>
                    <a:prstClr val="black"/>
                  </a:solidFill>
                  <a:effectLst/>
                  <a:uLnTx/>
                  <a:uFillTx/>
                  <a:latin typeface="Aptos" panose="020B0004020202020204" pitchFamily="34" charset="0"/>
                  <a:ea typeface="+mn-ea"/>
                  <a:cs typeface="+mn-cs"/>
                  <a:sym typeface="Arial"/>
                </a:rPr>
                <a:t>Avg. Profit per customer</a:t>
              </a:r>
            </a:p>
          </p:txBody>
        </p:sp>
        <p:pic>
          <p:nvPicPr>
            <p:cNvPr id="63" name="Picture 62">
              <a:extLst>
                <a:ext uri="{FF2B5EF4-FFF2-40B4-BE49-F238E27FC236}">
                  <a16:creationId xmlns:a16="http://schemas.microsoft.com/office/drawing/2014/main" id="{2F85B631-47AB-C982-F991-7E40875F78E8}"/>
                </a:ext>
              </a:extLst>
            </p:cNvPr>
            <p:cNvPicPr>
              <a:picLocks noChangeAspect="1"/>
            </p:cNvPicPr>
            <p:nvPr/>
          </p:nvPicPr>
          <p:blipFill>
            <a:blip r:embed="rId11"/>
            <a:stretch>
              <a:fillRect/>
            </a:stretch>
          </p:blipFill>
          <p:spPr>
            <a:xfrm>
              <a:off x="415638" y="3846387"/>
              <a:ext cx="726178" cy="456770"/>
            </a:xfrm>
            <a:prstGeom prst="ellipse">
              <a:avLst/>
            </a:prstGeom>
          </p:spPr>
        </p:pic>
        <p:sp>
          <p:nvSpPr>
            <p:cNvPr id="113" name="Rectangle 112">
              <a:extLst>
                <a:ext uri="{FF2B5EF4-FFF2-40B4-BE49-F238E27FC236}">
                  <a16:creationId xmlns:a16="http://schemas.microsoft.com/office/drawing/2014/main" id="{04F32014-B783-E18B-3CEE-90825327FD60}"/>
                </a:ext>
              </a:extLst>
            </p:cNvPr>
            <p:cNvSpPr/>
            <p:nvPr/>
          </p:nvSpPr>
          <p:spPr>
            <a:xfrm>
              <a:off x="4203768" y="3881046"/>
              <a:ext cx="1597019" cy="43752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1" i="0" u="none" strike="noStrike" kern="0" cap="none" spc="0" normalizeH="0" baseline="0" noProof="0" dirty="0">
                  <a:ln>
                    <a:noFill/>
                  </a:ln>
                  <a:solidFill>
                    <a:prstClr val="black"/>
                  </a:solidFill>
                  <a:effectLst/>
                  <a:uLnTx/>
                  <a:uFillTx/>
                  <a:latin typeface="Aptos" panose="020B0004020202020204" pitchFamily="34" charset="0"/>
                  <a:ea typeface="+mn-ea"/>
                  <a:cs typeface="+mn-cs"/>
                  <a:sym typeface="Arial"/>
                </a:rPr>
                <a:t>46.4 </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100" b="1" i="0" u="none" strike="noStrike" kern="0" cap="none" spc="0" normalizeH="0" baseline="0" noProof="0" dirty="0">
                  <a:ln>
                    <a:noFill/>
                  </a:ln>
                  <a:solidFill>
                    <a:prstClr val="black"/>
                  </a:solidFill>
                  <a:effectLst/>
                  <a:uLnTx/>
                  <a:uFillTx/>
                  <a:latin typeface="Aptos" panose="020B0004020202020204" pitchFamily="34" charset="0"/>
                  <a:ea typeface="+mn-ea"/>
                  <a:cs typeface="+mn-cs"/>
                  <a:sym typeface="Arial"/>
                </a:rPr>
                <a:t>Avg. product price</a:t>
              </a:r>
            </a:p>
          </p:txBody>
        </p:sp>
        <p:pic>
          <p:nvPicPr>
            <p:cNvPr id="73" name="Picture 72">
              <a:extLst>
                <a:ext uri="{FF2B5EF4-FFF2-40B4-BE49-F238E27FC236}">
                  <a16:creationId xmlns:a16="http://schemas.microsoft.com/office/drawing/2014/main" id="{6DCBF01F-461A-D63B-E9F6-0C9270119668}"/>
                </a:ext>
              </a:extLst>
            </p:cNvPr>
            <p:cNvPicPr>
              <a:picLocks noChangeAspect="1"/>
            </p:cNvPicPr>
            <p:nvPr/>
          </p:nvPicPr>
          <p:blipFill>
            <a:blip r:embed="rId12"/>
            <a:stretch>
              <a:fillRect/>
            </a:stretch>
          </p:blipFill>
          <p:spPr>
            <a:xfrm>
              <a:off x="3399060" y="3865002"/>
              <a:ext cx="666938" cy="461443"/>
            </a:xfrm>
            <a:prstGeom prst="ellipse">
              <a:avLst/>
            </a:prstGeom>
          </p:spPr>
        </p:pic>
        <p:sp>
          <p:nvSpPr>
            <p:cNvPr id="140" name="Rectangle 139">
              <a:extLst>
                <a:ext uri="{FF2B5EF4-FFF2-40B4-BE49-F238E27FC236}">
                  <a16:creationId xmlns:a16="http://schemas.microsoft.com/office/drawing/2014/main" id="{85DD043F-EBE2-3431-911B-BF7122BFDFEF}"/>
                </a:ext>
              </a:extLst>
            </p:cNvPr>
            <p:cNvSpPr/>
            <p:nvPr/>
          </p:nvSpPr>
          <p:spPr>
            <a:xfrm>
              <a:off x="7170596" y="3103643"/>
              <a:ext cx="1620341" cy="43752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1" i="0" u="none" strike="noStrike" kern="0" cap="none" spc="0" normalizeH="0" baseline="0" noProof="0" dirty="0">
                  <a:ln>
                    <a:noFill/>
                  </a:ln>
                  <a:solidFill>
                    <a:prstClr val="black"/>
                  </a:solidFill>
                  <a:effectLst/>
                  <a:uLnTx/>
                  <a:uFillTx/>
                  <a:latin typeface="Aptos" panose="020B0004020202020204" pitchFamily="34" charset="0"/>
                  <a:ea typeface="+mn-ea"/>
                  <a:cs typeface="+mn-cs"/>
                  <a:sym typeface="Arial"/>
                </a:rPr>
                <a:t>1.18M </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100" b="1" i="0" u="none" strike="noStrike" kern="0" cap="none" spc="0" normalizeH="0" baseline="0" noProof="0" dirty="0">
                  <a:ln>
                    <a:noFill/>
                  </a:ln>
                  <a:solidFill>
                    <a:prstClr val="black"/>
                  </a:solidFill>
                  <a:effectLst/>
                  <a:uLnTx/>
                  <a:uFillTx/>
                  <a:latin typeface="Aptos" panose="020B0004020202020204" pitchFamily="34" charset="0"/>
                  <a:ea typeface="+mn-ea"/>
                  <a:cs typeface="+mn-cs"/>
                  <a:sym typeface="Arial"/>
                </a:rPr>
                <a:t>Total no of pageviews</a:t>
              </a:r>
            </a:p>
          </p:txBody>
        </p:sp>
        <p:sp>
          <p:nvSpPr>
            <p:cNvPr id="141" name="Rectangle 140">
              <a:extLst>
                <a:ext uri="{FF2B5EF4-FFF2-40B4-BE49-F238E27FC236}">
                  <a16:creationId xmlns:a16="http://schemas.microsoft.com/office/drawing/2014/main" id="{77F83088-0E6F-5C83-7E95-156172F323BF}"/>
                </a:ext>
              </a:extLst>
            </p:cNvPr>
            <p:cNvSpPr/>
            <p:nvPr/>
          </p:nvSpPr>
          <p:spPr>
            <a:xfrm>
              <a:off x="7160305" y="3888922"/>
              <a:ext cx="1620341" cy="43752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1" i="0" u="none" strike="noStrike" kern="0" cap="none" spc="0" normalizeH="0" baseline="0" noProof="0" dirty="0">
                  <a:ln>
                    <a:noFill/>
                  </a:ln>
                  <a:solidFill>
                    <a:prstClr val="black"/>
                  </a:solidFill>
                  <a:effectLst/>
                  <a:uLnTx/>
                  <a:uFillTx/>
                  <a:latin typeface="Aptos" panose="020B0004020202020204" pitchFamily="34" charset="0"/>
                  <a:ea typeface="+mn-ea"/>
                  <a:cs typeface="+mn-cs"/>
                  <a:sym typeface="Arial"/>
                </a:rPr>
                <a:t>16 </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100" b="1" i="0" u="none" strike="noStrike" kern="0" cap="none" spc="0" normalizeH="0" baseline="0" noProof="0" dirty="0">
                  <a:ln>
                    <a:noFill/>
                  </a:ln>
                  <a:solidFill>
                    <a:prstClr val="black"/>
                  </a:solidFill>
                  <a:effectLst/>
                  <a:uLnTx/>
                  <a:uFillTx/>
                  <a:latin typeface="Aptos" panose="020B0004020202020204" pitchFamily="34" charset="0"/>
                  <a:ea typeface="+mn-ea"/>
                  <a:cs typeface="+mn-cs"/>
                  <a:sym typeface="Arial"/>
                </a:rPr>
                <a:t>Types of Pages</a:t>
              </a:r>
            </a:p>
          </p:txBody>
        </p:sp>
        <p:pic>
          <p:nvPicPr>
            <p:cNvPr id="143" name="Picture 142">
              <a:extLst>
                <a:ext uri="{FF2B5EF4-FFF2-40B4-BE49-F238E27FC236}">
                  <a16:creationId xmlns:a16="http://schemas.microsoft.com/office/drawing/2014/main" id="{893707C9-75DF-FDED-A1BC-CB3236407DF8}"/>
                </a:ext>
              </a:extLst>
            </p:cNvPr>
            <p:cNvPicPr>
              <a:picLocks noChangeAspect="1"/>
            </p:cNvPicPr>
            <p:nvPr/>
          </p:nvPicPr>
          <p:blipFill>
            <a:blip r:embed="rId13"/>
            <a:stretch>
              <a:fillRect/>
            </a:stretch>
          </p:blipFill>
          <p:spPr>
            <a:xfrm>
              <a:off x="3355467" y="1523554"/>
              <a:ext cx="606603" cy="572051"/>
            </a:xfrm>
            <a:prstGeom prst="ellipse">
              <a:avLst/>
            </a:prstGeom>
          </p:spPr>
        </p:pic>
        <p:pic>
          <p:nvPicPr>
            <p:cNvPr id="145" name="Picture 144">
              <a:extLst>
                <a:ext uri="{FF2B5EF4-FFF2-40B4-BE49-F238E27FC236}">
                  <a16:creationId xmlns:a16="http://schemas.microsoft.com/office/drawing/2014/main" id="{C6616571-C4D9-FD7C-2AAC-D1B43EB40066}"/>
                </a:ext>
              </a:extLst>
            </p:cNvPr>
            <p:cNvPicPr>
              <a:picLocks noChangeAspect="1"/>
            </p:cNvPicPr>
            <p:nvPr/>
          </p:nvPicPr>
          <p:blipFill>
            <a:blip r:embed="rId14"/>
            <a:srcRect l="6165"/>
            <a:stretch/>
          </p:blipFill>
          <p:spPr>
            <a:xfrm>
              <a:off x="6283618" y="2339651"/>
              <a:ext cx="577257" cy="437523"/>
            </a:xfrm>
            <a:prstGeom prst="ellipse">
              <a:avLst/>
            </a:prstGeom>
          </p:spPr>
        </p:pic>
        <p:pic>
          <p:nvPicPr>
            <p:cNvPr id="149" name="Picture 148">
              <a:extLst>
                <a:ext uri="{FF2B5EF4-FFF2-40B4-BE49-F238E27FC236}">
                  <a16:creationId xmlns:a16="http://schemas.microsoft.com/office/drawing/2014/main" id="{E13AAA78-ADF7-050F-3181-36838DAE6CD2}"/>
                </a:ext>
              </a:extLst>
            </p:cNvPr>
            <p:cNvPicPr>
              <a:picLocks noChangeAspect="1"/>
            </p:cNvPicPr>
            <p:nvPr/>
          </p:nvPicPr>
          <p:blipFill>
            <a:blip r:embed="rId15"/>
            <a:srcRect t="11321" b="19182"/>
            <a:stretch/>
          </p:blipFill>
          <p:spPr>
            <a:xfrm>
              <a:off x="6277782" y="3060963"/>
              <a:ext cx="676296" cy="480203"/>
            </a:xfrm>
            <a:prstGeom prst="ellipse">
              <a:avLst/>
            </a:prstGeom>
          </p:spPr>
        </p:pic>
        <p:pic>
          <p:nvPicPr>
            <p:cNvPr id="151" name="Picture 150">
              <a:extLst>
                <a:ext uri="{FF2B5EF4-FFF2-40B4-BE49-F238E27FC236}">
                  <a16:creationId xmlns:a16="http://schemas.microsoft.com/office/drawing/2014/main" id="{F1B90636-9388-D39B-37CC-06845CF9EB90}"/>
                </a:ext>
              </a:extLst>
            </p:cNvPr>
            <p:cNvPicPr>
              <a:picLocks noChangeAspect="1"/>
            </p:cNvPicPr>
            <p:nvPr/>
          </p:nvPicPr>
          <p:blipFill>
            <a:blip r:embed="rId16"/>
            <a:stretch>
              <a:fillRect/>
            </a:stretch>
          </p:blipFill>
          <p:spPr>
            <a:xfrm>
              <a:off x="6289763" y="3817669"/>
              <a:ext cx="673893" cy="572051"/>
            </a:xfrm>
            <a:prstGeom prst="ellipse">
              <a:avLst/>
            </a:prstGeom>
          </p:spPr>
        </p:pic>
      </p:grpSp>
    </p:spTree>
    <p:extLst>
      <p:ext uri="{BB962C8B-B14F-4D97-AF65-F5344CB8AC3E}">
        <p14:creationId xmlns:p14="http://schemas.microsoft.com/office/powerpoint/2010/main" val="365718237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0" name="Group 89">
            <a:extLst>
              <a:ext uri="{FF2B5EF4-FFF2-40B4-BE49-F238E27FC236}">
                <a16:creationId xmlns:a16="http://schemas.microsoft.com/office/drawing/2014/main" id="{F7EEC2FD-A620-65E9-C2B9-0BF4D8A6EC9A}"/>
              </a:ext>
            </a:extLst>
          </p:cNvPr>
          <p:cNvGrpSpPr/>
          <p:nvPr/>
        </p:nvGrpSpPr>
        <p:grpSpPr>
          <a:xfrm>
            <a:off x="229973" y="713538"/>
            <a:ext cx="8680543" cy="3776454"/>
            <a:chOff x="229973" y="713538"/>
            <a:chExt cx="8680543" cy="3776454"/>
          </a:xfrm>
        </p:grpSpPr>
        <p:sp>
          <p:nvSpPr>
            <p:cNvPr id="91" name="Rectangle: Rounded Corners 90">
              <a:extLst>
                <a:ext uri="{FF2B5EF4-FFF2-40B4-BE49-F238E27FC236}">
                  <a16:creationId xmlns:a16="http://schemas.microsoft.com/office/drawing/2014/main" id="{6222BC0B-D295-242D-AEA1-CF1F225F9F19}"/>
                </a:ext>
              </a:extLst>
            </p:cNvPr>
            <p:cNvSpPr/>
            <p:nvPr/>
          </p:nvSpPr>
          <p:spPr>
            <a:xfrm>
              <a:off x="236735" y="713538"/>
              <a:ext cx="2758749" cy="682673"/>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IN" sz="1400" b="0" i="0" u="none" strike="noStrike" kern="0" cap="none" spc="0" normalizeH="0" baseline="0" noProof="0">
                <a:ln>
                  <a:noFill/>
                </a:ln>
                <a:solidFill>
                  <a:prstClr val="white"/>
                </a:solidFill>
                <a:effectLst/>
                <a:uLnTx/>
                <a:uFillTx/>
                <a:latin typeface="Arial"/>
                <a:ea typeface="+mn-ea"/>
                <a:cs typeface="+mn-cs"/>
                <a:sym typeface="Arial"/>
              </a:endParaRPr>
            </a:p>
          </p:txBody>
        </p:sp>
        <p:sp>
          <p:nvSpPr>
            <p:cNvPr id="92" name="Rectangle: Rounded Corners 91">
              <a:extLst>
                <a:ext uri="{FF2B5EF4-FFF2-40B4-BE49-F238E27FC236}">
                  <a16:creationId xmlns:a16="http://schemas.microsoft.com/office/drawing/2014/main" id="{2CD51E3C-FF4D-F517-E82E-93A2F0B9751F}"/>
                </a:ext>
              </a:extLst>
            </p:cNvPr>
            <p:cNvSpPr/>
            <p:nvPr/>
          </p:nvSpPr>
          <p:spPr>
            <a:xfrm>
              <a:off x="236735" y="2217020"/>
              <a:ext cx="2758750" cy="682673"/>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IN" sz="1400" b="0" i="0" u="none" strike="noStrike" kern="0" cap="none" spc="0" normalizeH="0" baseline="0" noProof="0">
                <a:ln>
                  <a:noFill/>
                </a:ln>
                <a:solidFill>
                  <a:prstClr val="white"/>
                </a:solidFill>
                <a:effectLst/>
                <a:uLnTx/>
                <a:uFillTx/>
                <a:latin typeface="Arial"/>
                <a:ea typeface="+mn-ea"/>
                <a:cs typeface="+mn-cs"/>
                <a:sym typeface="Arial"/>
              </a:endParaRPr>
            </a:p>
          </p:txBody>
        </p:sp>
        <p:sp>
          <p:nvSpPr>
            <p:cNvPr id="93" name="Rectangle: Rounded Corners 92">
              <a:extLst>
                <a:ext uri="{FF2B5EF4-FFF2-40B4-BE49-F238E27FC236}">
                  <a16:creationId xmlns:a16="http://schemas.microsoft.com/office/drawing/2014/main" id="{D3CAADFB-01F0-5C11-1A9B-9F24A4A5B51C}"/>
                </a:ext>
              </a:extLst>
            </p:cNvPr>
            <p:cNvSpPr/>
            <p:nvPr/>
          </p:nvSpPr>
          <p:spPr>
            <a:xfrm>
              <a:off x="3179074" y="1454471"/>
              <a:ext cx="2746717" cy="717221"/>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IN" sz="1400" b="0" i="0" u="none" strike="noStrike" kern="0" cap="none" spc="0" normalizeH="0" baseline="0" noProof="0">
                <a:ln>
                  <a:noFill/>
                </a:ln>
                <a:solidFill>
                  <a:prstClr val="white"/>
                </a:solidFill>
                <a:effectLst/>
                <a:uLnTx/>
                <a:uFillTx/>
                <a:latin typeface="Arial"/>
                <a:ea typeface="+mn-ea"/>
                <a:cs typeface="+mn-cs"/>
                <a:sym typeface="Arial"/>
              </a:endParaRPr>
            </a:p>
          </p:txBody>
        </p:sp>
        <p:sp>
          <p:nvSpPr>
            <p:cNvPr id="94" name="Rectangle: Rounded Corners 93">
              <a:extLst>
                <a:ext uri="{FF2B5EF4-FFF2-40B4-BE49-F238E27FC236}">
                  <a16:creationId xmlns:a16="http://schemas.microsoft.com/office/drawing/2014/main" id="{BF1090B8-0814-B135-22B4-09BCFBB11011}"/>
                </a:ext>
              </a:extLst>
            </p:cNvPr>
            <p:cNvSpPr/>
            <p:nvPr/>
          </p:nvSpPr>
          <p:spPr>
            <a:xfrm>
              <a:off x="6134937" y="2228584"/>
              <a:ext cx="2768207" cy="667015"/>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IN" sz="1400" b="0" i="0" u="none" strike="noStrike" kern="0" cap="none" spc="0" normalizeH="0" baseline="0" noProof="0">
                <a:ln>
                  <a:noFill/>
                </a:ln>
                <a:solidFill>
                  <a:prstClr val="white"/>
                </a:solidFill>
                <a:effectLst/>
                <a:uLnTx/>
                <a:uFillTx/>
                <a:latin typeface="Arial"/>
                <a:ea typeface="+mn-ea"/>
                <a:cs typeface="+mn-cs"/>
                <a:sym typeface="Arial"/>
              </a:endParaRPr>
            </a:p>
          </p:txBody>
        </p:sp>
        <p:sp>
          <p:nvSpPr>
            <p:cNvPr id="95" name="Rectangle: Rounded Corners 94">
              <a:extLst>
                <a:ext uri="{FF2B5EF4-FFF2-40B4-BE49-F238E27FC236}">
                  <a16:creationId xmlns:a16="http://schemas.microsoft.com/office/drawing/2014/main" id="{C69307D5-E8EC-565B-CEB1-0D66B585CB2F}"/>
                </a:ext>
              </a:extLst>
            </p:cNvPr>
            <p:cNvSpPr/>
            <p:nvPr/>
          </p:nvSpPr>
          <p:spPr>
            <a:xfrm>
              <a:off x="6134937" y="743093"/>
              <a:ext cx="2772327" cy="653118"/>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IN" sz="1400" b="0" i="0" u="none" strike="noStrike" kern="0" cap="none" spc="0" normalizeH="0" baseline="0" noProof="0">
                <a:ln>
                  <a:noFill/>
                </a:ln>
                <a:solidFill>
                  <a:prstClr val="white"/>
                </a:solidFill>
                <a:effectLst/>
                <a:uLnTx/>
                <a:uFillTx/>
                <a:latin typeface="Arial"/>
                <a:ea typeface="+mn-ea"/>
                <a:cs typeface="+mn-cs"/>
                <a:sym typeface="Arial"/>
              </a:endParaRPr>
            </a:p>
          </p:txBody>
        </p:sp>
        <p:sp>
          <p:nvSpPr>
            <p:cNvPr id="96" name="Rectangle: Rounded Corners 95">
              <a:extLst>
                <a:ext uri="{FF2B5EF4-FFF2-40B4-BE49-F238E27FC236}">
                  <a16:creationId xmlns:a16="http://schemas.microsoft.com/office/drawing/2014/main" id="{02A1EEDE-769B-6DB2-7AE2-7AC4719F55EB}"/>
                </a:ext>
              </a:extLst>
            </p:cNvPr>
            <p:cNvSpPr/>
            <p:nvPr/>
          </p:nvSpPr>
          <p:spPr>
            <a:xfrm>
              <a:off x="3179074" y="2948961"/>
              <a:ext cx="2746717" cy="737461"/>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IN" sz="1400" b="0" i="0" u="none" strike="noStrike" kern="0" cap="none" spc="0" normalizeH="0" baseline="0" noProof="0">
                <a:ln>
                  <a:noFill/>
                </a:ln>
                <a:solidFill>
                  <a:prstClr val="white"/>
                </a:solidFill>
                <a:effectLst/>
                <a:uLnTx/>
                <a:uFillTx/>
                <a:latin typeface="Arial"/>
                <a:ea typeface="+mn-ea"/>
                <a:cs typeface="+mn-cs"/>
                <a:sym typeface="Arial"/>
              </a:endParaRPr>
            </a:p>
          </p:txBody>
        </p:sp>
        <p:sp>
          <p:nvSpPr>
            <p:cNvPr id="97" name="Rectangle: Rounded Corners 96">
              <a:extLst>
                <a:ext uri="{FF2B5EF4-FFF2-40B4-BE49-F238E27FC236}">
                  <a16:creationId xmlns:a16="http://schemas.microsoft.com/office/drawing/2014/main" id="{C736C2B9-5861-70A9-1101-9B8713C7EF3B}"/>
                </a:ext>
              </a:extLst>
            </p:cNvPr>
            <p:cNvSpPr/>
            <p:nvPr/>
          </p:nvSpPr>
          <p:spPr>
            <a:xfrm>
              <a:off x="3181195" y="721402"/>
              <a:ext cx="2744596" cy="674810"/>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IN" sz="1400" b="0" i="0" u="none" strike="noStrike" kern="0" cap="none" spc="0" normalizeH="0" baseline="0" noProof="0">
                <a:ln>
                  <a:noFill/>
                </a:ln>
                <a:solidFill>
                  <a:prstClr val="white"/>
                </a:solidFill>
                <a:effectLst/>
                <a:uLnTx/>
                <a:uFillTx/>
                <a:latin typeface="Arial"/>
                <a:ea typeface="+mn-ea"/>
                <a:cs typeface="+mn-cs"/>
                <a:sym typeface="Arial"/>
              </a:endParaRPr>
            </a:p>
          </p:txBody>
        </p:sp>
        <p:sp>
          <p:nvSpPr>
            <p:cNvPr id="98" name="Rectangle: Rounded Corners 97">
              <a:extLst>
                <a:ext uri="{FF2B5EF4-FFF2-40B4-BE49-F238E27FC236}">
                  <a16:creationId xmlns:a16="http://schemas.microsoft.com/office/drawing/2014/main" id="{9DAD9C37-B792-171D-96CC-28A2A27E9CD4}"/>
                </a:ext>
              </a:extLst>
            </p:cNvPr>
            <p:cNvSpPr/>
            <p:nvPr/>
          </p:nvSpPr>
          <p:spPr>
            <a:xfrm>
              <a:off x="236735" y="1449809"/>
              <a:ext cx="2758750" cy="717220"/>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IN" sz="1400" b="0" i="0" u="none" strike="noStrike" kern="0" cap="none" spc="0" normalizeH="0" baseline="0" noProof="0">
                <a:ln>
                  <a:noFill/>
                </a:ln>
                <a:solidFill>
                  <a:prstClr val="white"/>
                </a:solidFill>
                <a:effectLst/>
                <a:uLnTx/>
                <a:uFillTx/>
                <a:latin typeface="Arial"/>
                <a:ea typeface="+mn-ea"/>
                <a:cs typeface="+mn-cs"/>
                <a:sym typeface="Arial"/>
              </a:endParaRPr>
            </a:p>
          </p:txBody>
        </p:sp>
        <p:sp>
          <p:nvSpPr>
            <p:cNvPr id="99" name="Rectangle: Rounded Corners 98">
              <a:extLst>
                <a:ext uri="{FF2B5EF4-FFF2-40B4-BE49-F238E27FC236}">
                  <a16:creationId xmlns:a16="http://schemas.microsoft.com/office/drawing/2014/main" id="{65506159-A7BF-A4E5-1F78-58231A218BB3}"/>
                </a:ext>
              </a:extLst>
            </p:cNvPr>
            <p:cNvSpPr/>
            <p:nvPr/>
          </p:nvSpPr>
          <p:spPr>
            <a:xfrm>
              <a:off x="3179074" y="2232575"/>
              <a:ext cx="2746717" cy="657008"/>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IN" sz="1400" b="0" i="0" u="none" strike="noStrike" kern="0" cap="none" spc="0" normalizeH="0" baseline="0" noProof="0">
                <a:ln>
                  <a:noFill/>
                </a:ln>
                <a:solidFill>
                  <a:prstClr val="white"/>
                </a:solidFill>
                <a:effectLst/>
                <a:uLnTx/>
                <a:uFillTx/>
                <a:latin typeface="Arial"/>
                <a:ea typeface="+mn-ea"/>
                <a:cs typeface="+mn-cs"/>
                <a:sym typeface="Arial"/>
              </a:endParaRPr>
            </a:p>
          </p:txBody>
        </p:sp>
        <p:sp>
          <p:nvSpPr>
            <p:cNvPr id="100" name="Rectangle: Rounded Corners 99">
              <a:extLst>
                <a:ext uri="{FF2B5EF4-FFF2-40B4-BE49-F238E27FC236}">
                  <a16:creationId xmlns:a16="http://schemas.microsoft.com/office/drawing/2014/main" id="{D5706534-AE3D-B800-EBD4-AF97DFDF2F04}"/>
                </a:ext>
              </a:extLst>
            </p:cNvPr>
            <p:cNvSpPr/>
            <p:nvPr/>
          </p:nvSpPr>
          <p:spPr>
            <a:xfrm>
              <a:off x="6142309" y="2948961"/>
              <a:ext cx="2768207" cy="737461"/>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IN" sz="1400" b="0" i="0" u="none" strike="noStrike" kern="0" cap="none" spc="0" normalizeH="0" baseline="0" noProof="0">
                <a:ln>
                  <a:noFill/>
                </a:ln>
                <a:solidFill>
                  <a:prstClr val="white"/>
                </a:solidFill>
                <a:effectLst/>
                <a:uLnTx/>
                <a:uFillTx/>
                <a:latin typeface="Arial"/>
                <a:ea typeface="+mn-ea"/>
                <a:cs typeface="+mn-cs"/>
                <a:sym typeface="Arial"/>
              </a:endParaRPr>
            </a:p>
          </p:txBody>
        </p:sp>
        <p:sp>
          <p:nvSpPr>
            <p:cNvPr id="101" name="Rectangle: Rounded Corners 100">
              <a:extLst>
                <a:ext uri="{FF2B5EF4-FFF2-40B4-BE49-F238E27FC236}">
                  <a16:creationId xmlns:a16="http://schemas.microsoft.com/office/drawing/2014/main" id="{99754C85-8A94-C511-F787-61F2B29DD882}"/>
                </a:ext>
              </a:extLst>
            </p:cNvPr>
            <p:cNvSpPr/>
            <p:nvPr/>
          </p:nvSpPr>
          <p:spPr>
            <a:xfrm>
              <a:off x="6134937" y="1449809"/>
              <a:ext cx="2768207" cy="715091"/>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IN" sz="1400" b="0" i="0" u="none" strike="noStrike" kern="0" cap="none" spc="0" normalizeH="0" baseline="0" noProof="0">
                <a:ln>
                  <a:noFill/>
                </a:ln>
                <a:solidFill>
                  <a:prstClr val="white"/>
                </a:solidFill>
                <a:effectLst/>
                <a:uLnTx/>
                <a:uFillTx/>
                <a:latin typeface="Arial"/>
                <a:ea typeface="+mn-ea"/>
                <a:cs typeface="+mn-cs"/>
                <a:sym typeface="Arial"/>
              </a:endParaRPr>
            </a:p>
          </p:txBody>
        </p:sp>
        <p:sp>
          <p:nvSpPr>
            <p:cNvPr id="102" name="Rectangle: Rounded Corners 101">
              <a:extLst>
                <a:ext uri="{FF2B5EF4-FFF2-40B4-BE49-F238E27FC236}">
                  <a16:creationId xmlns:a16="http://schemas.microsoft.com/office/drawing/2014/main" id="{3050AFD2-F52C-9519-63B3-C39FE7232148}"/>
                </a:ext>
              </a:extLst>
            </p:cNvPr>
            <p:cNvSpPr/>
            <p:nvPr/>
          </p:nvSpPr>
          <p:spPr>
            <a:xfrm>
              <a:off x="229973" y="2954977"/>
              <a:ext cx="2758750" cy="725800"/>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IN" sz="1400" b="0" i="0" u="none" strike="noStrike" kern="0" cap="none" spc="0" normalizeH="0" baseline="0" noProof="0">
                <a:ln>
                  <a:noFill/>
                </a:ln>
                <a:solidFill>
                  <a:prstClr val="white"/>
                </a:solidFill>
                <a:effectLst/>
                <a:uLnTx/>
                <a:uFillTx/>
                <a:latin typeface="Arial"/>
                <a:ea typeface="+mn-ea"/>
                <a:cs typeface="+mn-cs"/>
                <a:sym typeface="Arial"/>
              </a:endParaRPr>
            </a:p>
          </p:txBody>
        </p:sp>
        <p:sp>
          <p:nvSpPr>
            <p:cNvPr id="104" name="Rectangle: Rounded Corners 103">
              <a:extLst>
                <a:ext uri="{FF2B5EF4-FFF2-40B4-BE49-F238E27FC236}">
                  <a16:creationId xmlns:a16="http://schemas.microsoft.com/office/drawing/2014/main" id="{A85B65C9-696D-8711-2E73-6C9ECC5ED9A0}"/>
                </a:ext>
              </a:extLst>
            </p:cNvPr>
            <p:cNvSpPr/>
            <p:nvPr/>
          </p:nvSpPr>
          <p:spPr>
            <a:xfrm>
              <a:off x="236735" y="3736909"/>
              <a:ext cx="2751988" cy="725800"/>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IN" sz="1400" b="0" i="0" u="none" strike="noStrike" kern="0" cap="none" spc="0" normalizeH="0" baseline="0" noProof="0">
                <a:ln>
                  <a:noFill/>
                </a:ln>
                <a:solidFill>
                  <a:prstClr val="white"/>
                </a:solidFill>
                <a:effectLst/>
                <a:uLnTx/>
                <a:uFillTx/>
                <a:latin typeface="Arial"/>
                <a:ea typeface="+mn-ea"/>
                <a:cs typeface="+mn-cs"/>
                <a:sym typeface="Arial"/>
              </a:endParaRPr>
            </a:p>
          </p:txBody>
        </p:sp>
        <p:sp>
          <p:nvSpPr>
            <p:cNvPr id="105" name="Rectangle 104">
              <a:extLst>
                <a:ext uri="{FF2B5EF4-FFF2-40B4-BE49-F238E27FC236}">
                  <a16:creationId xmlns:a16="http://schemas.microsoft.com/office/drawing/2014/main" id="{32196259-D2FC-502B-A65C-A0B103F62CDD}"/>
                </a:ext>
              </a:extLst>
            </p:cNvPr>
            <p:cNvSpPr/>
            <p:nvPr/>
          </p:nvSpPr>
          <p:spPr>
            <a:xfrm>
              <a:off x="4203768" y="3881046"/>
              <a:ext cx="1597019" cy="43752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1" i="0" u="none" strike="noStrike" kern="0" cap="none" spc="0" normalizeH="0" baseline="0" noProof="0" dirty="0">
                  <a:ln>
                    <a:noFill/>
                  </a:ln>
                  <a:solidFill>
                    <a:prstClr val="black"/>
                  </a:solidFill>
                  <a:effectLst/>
                  <a:uLnTx/>
                  <a:uFillTx/>
                  <a:latin typeface="Aptos" panose="020B0004020202020204" pitchFamily="34" charset="0"/>
                  <a:ea typeface="+mn-ea"/>
                  <a:cs typeface="+mn-cs"/>
                  <a:sym typeface="Arial"/>
                </a:rPr>
                <a:t>46.4 </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100" b="1" i="0" u="none" strike="noStrike" kern="0" cap="none" spc="0" normalizeH="0" baseline="0" noProof="0" dirty="0">
                  <a:ln>
                    <a:noFill/>
                  </a:ln>
                  <a:solidFill>
                    <a:prstClr val="black"/>
                  </a:solidFill>
                  <a:effectLst/>
                  <a:uLnTx/>
                  <a:uFillTx/>
                  <a:latin typeface="Aptos" panose="020B0004020202020204" pitchFamily="34" charset="0"/>
                  <a:ea typeface="+mn-ea"/>
                  <a:cs typeface="+mn-cs"/>
                  <a:sym typeface="Arial"/>
                </a:rPr>
                <a:t>Avg. product price</a:t>
              </a:r>
            </a:p>
          </p:txBody>
        </p:sp>
        <p:pic>
          <p:nvPicPr>
            <p:cNvPr id="106" name="Picture 105">
              <a:extLst>
                <a:ext uri="{FF2B5EF4-FFF2-40B4-BE49-F238E27FC236}">
                  <a16:creationId xmlns:a16="http://schemas.microsoft.com/office/drawing/2014/main" id="{4873D83D-632F-A429-40B4-49D8DBA60F08}"/>
                </a:ext>
              </a:extLst>
            </p:cNvPr>
            <p:cNvPicPr>
              <a:picLocks noChangeAspect="1"/>
            </p:cNvPicPr>
            <p:nvPr/>
          </p:nvPicPr>
          <p:blipFill>
            <a:blip r:embed="rId2"/>
            <a:stretch>
              <a:fillRect/>
            </a:stretch>
          </p:blipFill>
          <p:spPr>
            <a:xfrm>
              <a:off x="3399060" y="3865002"/>
              <a:ext cx="666938" cy="461443"/>
            </a:xfrm>
            <a:prstGeom prst="ellipse">
              <a:avLst/>
            </a:prstGeom>
          </p:spPr>
        </p:pic>
        <p:sp>
          <p:nvSpPr>
            <p:cNvPr id="107" name="Rectangle 106">
              <a:extLst>
                <a:ext uri="{FF2B5EF4-FFF2-40B4-BE49-F238E27FC236}">
                  <a16:creationId xmlns:a16="http://schemas.microsoft.com/office/drawing/2014/main" id="{E967EF1C-A430-77F8-0F75-5FB289D44BA1}"/>
                </a:ext>
              </a:extLst>
            </p:cNvPr>
            <p:cNvSpPr/>
            <p:nvPr/>
          </p:nvSpPr>
          <p:spPr>
            <a:xfrm>
              <a:off x="4203768" y="3890386"/>
              <a:ext cx="1597019" cy="43752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1" i="0" u="none" strike="noStrike" kern="0" cap="none" spc="0" normalizeH="0" baseline="0" noProof="0" dirty="0">
                  <a:ln>
                    <a:noFill/>
                  </a:ln>
                  <a:solidFill>
                    <a:prstClr val="black"/>
                  </a:solidFill>
                  <a:effectLst/>
                  <a:uLnTx/>
                  <a:uFillTx/>
                  <a:latin typeface="Aptos" panose="020B0004020202020204" pitchFamily="34" charset="0"/>
                  <a:ea typeface="+mn-ea"/>
                  <a:cs typeface="+mn-cs"/>
                  <a:sym typeface="Arial"/>
                </a:rPr>
                <a:t>46.4 </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100" b="1" i="0" u="none" strike="noStrike" kern="0" cap="none" spc="0" normalizeH="0" baseline="0" noProof="0" dirty="0">
                  <a:ln>
                    <a:noFill/>
                  </a:ln>
                  <a:solidFill>
                    <a:prstClr val="black"/>
                  </a:solidFill>
                  <a:effectLst/>
                  <a:uLnTx/>
                  <a:uFillTx/>
                  <a:latin typeface="Aptos" panose="020B0004020202020204" pitchFamily="34" charset="0"/>
                  <a:ea typeface="+mn-ea"/>
                  <a:cs typeface="+mn-cs"/>
                  <a:sym typeface="Arial"/>
                </a:rPr>
                <a:t>Avg. product price</a:t>
              </a:r>
            </a:p>
          </p:txBody>
        </p:sp>
        <p:pic>
          <p:nvPicPr>
            <p:cNvPr id="108" name="Picture 107">
              <a:extLst>
                <a:ext uri="{FF2B5EF4-FFF2-40B4-BE49-F238E27FC236}">
                  <a16:creationId xmlns:a16="http://schemas.microsoft.com/office/drawing/2014/main" id="{6A7CB27E-9DE7-D628-B9B6-ED867150B8B9}"/>
                </a:ext>
              </a:extLst>
            </p:cNvPr>
            <p:cNvPicPr>
              <a:picLocks noChangeAspect="1"/>
            </p:cNvPicPr>
            <p:nvPr/>
          </p:nvPicPr>
          <p:blipFill>
            <a:blip r:embed="rId2"/>
            <a:stretch>
              <a:fillRect/>
            </a:stretch>
          </p:blipFill>
          <p:spPr>
            <a:xfrm>
              <a:off x="3399060" y="3874342"/>
              <a:ext cx="666938" cy="461443"/>
            </a:xfrm>
            <a:prstGeom prst="ellipse">
              <a:avLst/>
            </a:prstGeom>
          </p:spPr>
        </p:pic>
        <p:sp>
          <p:nvSpPr>
            <p:cNvPr id="109" name="Rectangle: Rounded Corners 108">
              <a:extLst>
                <a:ext uri="{FF2B5EF4-FFF2-40B4-BE49-F238E27FC236}">
                  <a16:creationId xmlns:a16="http://schemas.microsoft.com/office/drawing/2014/main" id="{17BBACFD-D0F4-9B4D-AE72-C988F59CED3B}"/>
                </a:ext>
              </a:extLst>
            </p:cNvPr>
            <p:cNvSpPr/>
            <p:nvPr/>
          </p:nvSpPr>
          <p:spPr>
            <a:xfrm>
              <a:off x="3185311" y="3764191"/>
              <a:ext cx="2735053" cy="725801"/>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IN" sz="1400" b="0" i="0" u="none" strike="noStrike" kern="0" cap="none" spc="0" normalizeH="0" baseline="0" noProof="0">
                <a:ln>
                  <a:noFill/>
                </a:ln>
                <a:solidFill>
                  <a:prstClr val="white"/>
                </a:solidFill>
                <a:effectLst/>
                <a:uLnTx/>
                <a:uFillTx/>
                <a:latin typeface="Arial"/>
                <a:ea typeface="+mn-ea"/>
                <a:cs typeface="+mn-cs"/>
                <a:sym typeface="Arial"/>
              </a:endParaRPr>
            </a:p>
          </p:txBody>
        </p:sp>
      </p:grpSp>
      <p:grpSp>
        <p:nvGrpSpPr>
          <p:cNvPr id="10" name="Group 9">
            <a:extLst>
              <a:ext uri="{FF2B5EF4-FFF2-40B4-BE49-F238E27FC236}">
                <a16:creationId xmlns:a16="http://schemas.microsoft.com/office/drawing/2014/main" id="{C7724988-C23B-A99F-6568-C3374E7A0B4D}"/>
              </a:ext>
            </a:extLst>
          </p:cNvPr>
          <p:cNvGrpSpPr/>
          <p:nvPr/>
        </p:nvGrpSpPr>
        <p:grpSpPr>
          <a:xfrm>
            <a:off x="1518688" y="773400"/>
            <a:ext cx="7364558" cy="3596059"/>
            <a:chOff x="1516933" y="793661"/>
            <a:chExt cx="7364558" cy="3596059"/>
          </a:xfrm>
        </p:grpSpPr>
        <p:pic>
          <p:nvPicPr>
            <p:cNvPr id="31" name="Picture 30">
              <a:extLst>
                <a:ext uri="{FF2B5EF4-FFF2-40B4-BE49-F238E27FC236}">
                  <a16:creationId xmlns:a16="http://schemas.microsoft.com/office/drawing/2014/main" id="{C715C8B4-4D02-1938-9D76-14F8DADC5487}"/>
                </a:ext>
              </a:extLst>
            </p:cNvPr>
            <p:cNvPicPr>
              <a:picLocks noChangeAspect="1"/>
            </p:cNvPicPr>
            <p:nvPr/>
          </p:nvPicPr>
          <p:blipFill>
            <a:blip r:embed="rId3"/>
            <a:stretch>
              <a:fillRect/>
            </a:stretch>
          </p:blipFill>
          <p:spPr>
            <a:xfrm>
              <a:off x="6313377" y="1592447"/>
              <a:ext cx="616635" cy="437523"/>
            </a:xfrm>
            <a:prstGeom prst="ellipse">
              <a:avLst/>
            </a:prstGeom>
          </p:spPr>
        </p:pic>
        <p:sp>
          <p:nvSpPr>
            <p:cNvPr id="32" name="Rectangle 31">
              <a:extLst>
                <a:ext uri="{FF2B5EF4-FFF2-40B4-BE49-F238E27FC236}">
                  <a16:creationId xmlns:a16="http://schemas.microsoft.com/office/drawing/2014/main" id="{50D210FE-23CB-979F-475C-26079AF1A3BA}"/>
                </a:ext>
              </a:extLst>
            </p:cNvPr>
            <p:cNvSpPr/>
            <p:nvPr/>
          </p:nvSpPr>
          <p:spPr>
            <a:xfrm>
              <a:off x="1551984" y="858477"/>
              <a:ext cx="1069087" cy="36844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378"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prstClr val="black"/>
                  </a:solidFill>
                  <a:effectLst/>
                  <a:uLnTx/>
                  <a:uFillTx/>
                  <a:latin typeface="Aptos" panose="020B0004020202020204" pitchFamily="34" charset="0"/>
                  <a:ea typeface="+mn-ea"/>
                  <a:cs typeface="+mn-cs"/>
                  <a:sym typeface="Arial"/>
                </a:rPr>
                <a:t>      </a:t>
              </a:r>
              <a:r>
                <a:rPr kumimoji="0" lang="en-US" sz="1600" b="1" i="0" u="none" strike="noStrike" kern="0" cap="none" spc="0" normalizeH="0" baseline="0" noProof="0" dirty="0">
                  <a:ln>
                    <a:noFill/>
                  </a:ln>
                  <a:solidFill>
                    <a:prstClr val="black"/>
                  </a:solidFill>
                  <a:effectLst/>
                  <a:uLnTx/>
                  <a:uFillTx/>
                  <a:latin typeface="Aptos" panose="020B0004020202020204" pitchFamily="34" charset="0"/>
                  <a:ea typeface="+mn-ea"/>
                  <a:cs typeface="+mn-cs"/>
                  <a:sym typeface="Arial"/>
                </a:rPr>
                <a:t>85.33K</a:t>
              </a:r>
              <a:r>
                <a:rPr kumimoji="0" lang="en-US" sz="1600" b="0" i="0" u="none" strike="noStrike" kern="0" cap="none" spc="0" normalizeH="0" baseline="0" noProof="0" dirty="0">
                  <a:ln>
                    <a:noFill/>
                  </a:ln>
                  <a:solidFill>
                    <a:prstClr val="black"/>
                  </a:solidFill>
                  <a:effectLst/>
                  <a:uLnTx/>
                  <a:uFillTx/>
                  <a:latin typeface="Aptos" panose="020B0004020202020204" pitchFamily="34" charset="0"/>
                  <a:ea typeface="+mn-ea"/>
                  <a:cs typeface="+mn-cs"/>
                  <a:sym typeface="Arial"/>
                </a:rPr>
                <a:t>    </a:t>
              </a:r>
              <a:r>
                <a:rPr kumimoji="0" lang="en-US" sz="1100" b="1" i="0" u="none" strike="noStrike" kern="0" cap="none" spc="0" normalizeH="0" baseline="0" noProof="0" dirty="0">
                  <a:ln>
                    <a:noFill/>
                  </a:ln>
                  <a:solidFill>
                    <a:prstClr val="black"/>
                  </a:solidFill>
                  <a:effectLst/>
                  <a:uLnTx/>
                  <a:uFillTx/>
                  <a:latin typeface="Aptos" panose="020B0004020202020204" pitchFamily="34" charset="0"/>
                  <a:ea typeface="+mn-ea"/>
                  <a:cs typeface="+mn-cs"/>
                  <a:sym typeface="Arial"/>
                </a:rPr>
                <a:t>Total refund</a:t>
              </a:r>
            </a:p>
          </p:txBody>
        </p:sp>
        <p:sp>
          <p:nvSpPr>
            <p:cNvPr id="33" name="Rectangle 32">
              <a:extLst>
                <a:ext uri="{FF2B5EF4-FFF2-40B4-BE49-F238E27FC236}">
                  <a16:creationId xmlns:a16="http://schemas.microsoft.com/office/drawing/2014/main" id="{CF4FA367-9805-B85C-31FE-3335B7B37AE3}"/>
                </a:ext>
              </a:extLst>
            </p:cNvPr>
            <p:cNvSpPr/>
            <p:nvPr/>
          </p:nvSpPr>
          <p:spPr>
            <a:xfrm>
              <a:off x="1516933" y="1517517"/>
              <a:ext cx="1211125" cy="63512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1" i="0" u="none" strike="noStrike" kern="0" cap="none" spc="0" normalizeH="0" baseline="0" noProof="0" dirty="0">
                  <a:ln>
                    <a:noFill/>
                  </a:ln>
                  <a:solidFill>
                    <a:prstClr val="black"/>
                  </a:solidFill>
                  <a:effectLst/>
                  <a:uLnTx/>
                  <a:uFillTx/>
                  <a:latin typeface="Aptos" panose="020B0004020202020204" pitchFamily="34" charset="0"/>
                  <a:ea typeface="+mn-ea"/>
                  <a:cs typeface="+mn-cs"/>
                  <a:sym typeface="Arial"/>
                </a:rPr>
                <a:t>4.40% </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100" b="1" i="0" u="none" strike="noStrike" kern="0" cap="none" spc="0" normalizeH="0" baseline="0" noProof="0" dirty="0">
                  <a:ln>
                    <a:noFill/>
                  </a:ln>
                  <a:solidFill>
                    <a:prstClr val="black"/>
                  </a:solidFill>
                  <a:effectLst/>
                  <a:uLnTx/>
                  <a:uFillTx/>
                  <a:latin typeface="Aptos" panose="020B0004020202020204" pitchFamily="34" charset="0"/>
                  <a:ea typeface="+mn-ea"/>
                  <a:cs typeface="+mn-cs"/>
                  <a:sym typeface="Arial"/>
                </a:rPr>
                <a:t>Refund amount</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100" b="1" i="0" u="none" strike="noStrike" kern="0" cap="none" spc="0" normalizeH="0" baseline="0" noProof="0" dirty="0">
                  <a:ln>
                    <a:noFill/>
                  </a:ln>
                  <a:solidFill>
                    <a:prstClr val="black"/>
                  </a:solidFill>
                  <a:effectLst/>
                  <a:uLnTx/>
                  <a:uFillTx/>
                  <a:latin typeface="Aptos" panose="020B0004020202020204" pitchFamily="34" charset="0"/>
                  <a:ea typeface="+mn-ea"/>
                  <a:cs typeface="+mn-cs"/>
                  <a:sym typeface="Arial"/>
                </a:rPr>
                <a:t>percentage</a:t>
              </a:r>
            </a:p>
          </p:txBody>
        </p:sp>
        <p:sp>
          <p:nvSpPr>
            <p:cNvPr id="34" name="Rectangle 33">
              <a:extLst>
                <a:ext uri="{FF2B5EF4-FFF2-40B4-BE49-F238E27FC236}">
                  <a16:creationId xmlns:a16="http://schemas.microsoft.com/office/drawing/2014/main" id="{EBDD1ACE-4E01-A091-10D3-B0DD96CD07E7}"/>
                </a:ext>
              </a:extLst>
            </p:cNvPr>
            <p:cNvSpPr/>
            <p:nvPr/>
          </p:nvSpPr>
          <p:spPr>
            <a:xfrm>
              <a:off x="4634298" y="793661"/>
              <a:ext cx="1166489" cy="57205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378" rtl="0" eaLnBrk="1" fontAlgn="auto" latinLnBrk="0" hangingPunct="1">
                <a:lnSpc>
                  <a:spcPct val="100000"/>
                </a:lnSpc>
                <a:spcBef>
                  <a:spcPts val="0"/>
                </a:spcBef>
                <a:spcAft>
                  <a:spcPts val="0"/>
                </a:spcAft>
                <a:buClr>
                  <a:srgbClr val="000000"/>
                </a:buClr>
                <a:buSzTx/>
                <a:buFont typeface="Arial"/>
                <a:buNone/>
                <a:tabLst/>
                <a:defRPr/>
              </a:pPr>
              <a:r>
                <a:rPr kumimoji="0" lang="en-US" sz="1600" b="1" i="0" u="none" strike="noStrike" kern="0" cap="none" spc="0" normalizeH="0" baseline="0" noProof="0" dirty="0">
                  <a:ln>
                    <a:noFill/>
                  </a:ln>
                  <a:solidFill>
                    <a:prstClr val="black"/>
                  </a:solidFill>
                  <a:effectLst/>
                  <a:uLnTx/>
                  <a:uFillTx/>
                  <a:latin typeface="Aptos" panose="020B0004020202020204" pitchFamily="34" charset="0"/>
                  <a:ea typeface="+mn-ea"/>
                  <a:cs typeface="+mn-cs"/>
                  <a:sym typeface="Arial"/>
                </a:rPr>
                <a:t>591</a:t>
              </a:r>
              <a:r>
                <a:rPr kumimoji="0" lang="en-US" sz="1600" b="0" i="0" u="none" strike="noStrike" kern="0" cap="none" spc="0" normalizeH="0" baseline="0" noProof="0" dirty="0">
                  <a:ln>
                    <a:noFill/>
                  </a:ln>
                  <a:solidFill>
                    <a:prstClr val="black"/>
                  </a:solidFill>
                  <a:effectLst/>
                  <a:uLnTx/>
                  <a:uFillTx/>
                  <a:latin typeface="Aptos" panose="020B0004020202020204" pitchFamily="34" charset="0"/>
                  <a:ea typeface="+mn-ea"/>
                  <a:cs typeface="+mn-cs"/>
                  <a:sym typeface="Arial"/>
                </a:rPr>
                <a:t> </a:t>
              </a:r>
            </a:p>
            <a:p>
              <a:pPr marL="0" marR="0" lvl="0" indent="0" algn="l" defTabSz="914378" rtl="0" eaLnBrk="1" fontAlgn="auto" latinLnBrk="0" hangingPunct="1">
                <a:lnSpc>
                  <a:spcPct val="100000"/>
                </a:lnSpc>
                <a:spcBef>
                  <a:spcPts val="0"/>
                </a:spcBef>
                <a:spcAft>
                  <a:spcPts val="0"/>
                </a:spcAft>
                <a:buClr>
                  <a:srgbClr val="000000"/>
                </a:buClr>
                <a:buSzTx/>
                <a:buFont typeface="Arial"/>
                <a:buNone/>
                <a:tabLst/>
                <a:defRPr/>
              </a:pPr>
              <a:r>
                <a:rPr kumimoji="0" lang="en-US" sz="1100" b="1" i="0" u="none" strike="noStrike" kern="0" cap="none" spc="0" normalizeH="0" baseline="0" noProof="0" dirty="0">
                  <a:ln>
                    <a:noFill/>
                  </a:ln>
                  <a:solidFill>
                    <a:prstClr val="black"/>
                  </a:solidFill>
                  <a:effectLst/>
                  <a:uLnTx/>
                  <a:uFillTx/>
                  <a:latin typeface="Aptos" panose="020B0004020202020204" pitchFamily="34" charset="0"/>
                  <a:ea typeface="+mn-ea"/>
                  <a:cs typeface="+mn-cs"/>
                  <a:sym typeface="Arial"/>
                </a:rPr>
                <a:t>Repeat customers</a:t>
              </a:r>
            </a:p>
          </p:txBody>
        </p:sp>
        <p:sp>
          <p:nvSpPr>
            <p:cNvPr id="35" name="Rectangle 34">
              <a:extLst>
                <a:ext uri="{FF2B5EF4-FFF2-40B4-BE49-F238E27FC236}">
                  <a16:creationId xmlns:a16="http://schemas.microsoft.com/office/drawing/2014/main" id="{22F1DDA5-50F5-C6A3-7DBC-AD385E32536E}"/>
                </a:ext>
              </a:extLst>
            </p:cNvPr>
            <p:cNvSpPr/>
            <p:nvPr/>
          </p:nvSpPr>
          <p:spPr>
            <a:xfrm>
              <a:off x="4552432" y="3128551"/>
              <a:ext cx="1322416" cy="43752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378" rtl="0" eaLnBrk="1" fontAlgn="auto" latinLnBrk="0" hangingPunct="1">
                <a:lnSpc>
                  <a:spcPct val="100000"/>
                </a:lnSpc>
                <a:spcBef>
                  <a:spcPts val="0"/>
                </a:spcBef>
                <a:spcAft>
                  <a:spcPts val="0"/>
                </a:spcAft>
                <a:buClr>
                  <a:srgbClr val="000000"/>
                </a:buClr>
                <a:buSzTx/>
                <a:buFont typeface="Arial"/>
                <a:buNone/>
                <a:tabLst/>
                <a:defRPr/>
              </a:pPr>
              <a:r>
                <a:rPr kumimoji="0" lang="en-US" sz="1600" b="1" i="0" u="none" strike="noStrike" kern="0" cap="none" spc="0" normalizeH="0" baseline="0" noProof="0" dirty="0">
                  <a:ln>
                    <a:noFill/>
                  </a:ln>
                  <a:solidFill>
                    <a:prstClr val="black"/>
                  </a:solidFill>
                  <a:effectLst/>
                  <a:uLnTx/>
                  <a:uFillTx/>
                  <a:latin typeface="Aptos" panose="020B0004020202020204" pitchFamily="34" charset="0"/>
                  <a:ea typeface="+mn-ea"/>
                  <a:cs typeface="+mn-cs"/>
                  <a:sym typeface="Arial"/>
                </a:rPr>
                <a:t>1.19</a:t>
              </a:r>
              <a:r>
                <a:rPr kumimoji="0" lang="en-US" sz="1100" b="0" i="0" u="none" strike="noStrike" kern="0" cap="none" spc="0" normalizeH="0" baseline="0" noProof="0" dirty="0">
                  <a:ln>
                    <a:noFill/>
                  </a:ln>
                  <a:solidFill>
                    <a:prstClr val="black"/>
                  </a:solidFill>
                  <a:effectLst/>
                  <a:uLnTx/>
                  <a:uFillTx/>
                  <a:latin typeface="Aptos" panose="020B0004020202020204" pitchFamily="34" charset="0"/>
                  <a:ea typeface="+mn-ea"/>
                  <a:cs typeface="+mn-cs"/>
                  <a:sym typeface="Arial"/>
                </a:rPr>
                <a:t> </a:t>
              </a:r>
            </a:p>
            <a:p>
              <a:pPr marL="0" marR="0" lvl="0" indent="0" algn="l" defTabSz="914378" rtl="0" eaLnBrk="1" fontAlgn="auto" latinLnBrk="0" hangingPunct="1">
                <a:lnSpc>
                  <a:spcPct val="100000"/>
                </a:lnSpc>
                <a:spcBef>
                  <a:spcPts val="0"/>
                </a:spcBef>
                <a:spcAft>
                  <a:spcPts val="0"/>
                </a:spcAft>
                <a:buClr>
                  <a:srgbClr val="000000"/>
                </a:buClr>
                <a:buSzTx/>
                <a:buFont typeface="Arial"/>
                <a:buNone/>
                <a:tabLst/>
                <a:defRPr/>
              </a:pPr>
              <a:r>
                <a:rPr kumimoji="0" lang="en-US" sz="1100" b="1" i="0" u="none" strike="noStrike" kern="0" cap="none" spc="0" normalizeH="0" baseline="0" noProof="0" dirty="0">
                  <a:ln>
                    <a:noFill/>
                  </a:ln>
                  <a:solidFill>
                    <a:prstClr val="black"/>
                  </a:solidFill>
                  <a:effectLst/>
                  <a:uLnTx/>
                  <a:uFillTx/>
                  <a:latin typeface="Aptos" panose="020B0004020202020204" pitchFamily="34" charset="0"/>
                  <a:ea typeface="+mn-ea"/>
                  <a:cs typeface="+mn-cs"/>
                  <a:sym typeface="Arial"/>
                </a:rPr>
                <a:t>Avg. no. of sessions per user</a:t>
              </a:r>
              <a:endParaRPr kumimoji="0" lang="en-US" sz="1600" b="0" i="0" u="none" strike="noStrike" kern="0" cap="none" spc="0" normalizeH="0" baseline="0" noProof="0" dirty="0">
                <a:ln>
                  <a:noFill/>
                </a:ln>
                <a:solidFill>
                  <a:prstClr val="black"/>
                </a:solidFill>
                <a:effectLst/>
                <a:uLnTx/>
                <a:uFillTx/>
                <a:latin typeface="Aptos" panose="020B0004020202020204" pitchFamily="34" charset="0"/>
                <a:ea typeface="+mn-ea"/>
                <a:cs typeface="+mn-cs"/>
                <a:sym typeface="Arial"/>
              </a:endParaRPr>
            </a:p>
          </p:txBody>
        </p:sp>
        <p:sp>
          <p:nvSpPr>
            <p:cNvPr id="36" name="Rectangle 35">
              <a:extLst>
                <a:ext uri="{FF2B5EF4-FFF2-40B4-BE49-F238E27FC236}">
                  <a16:creationId xmlns:a16="http://schemas.microsoft.com/office/drawing/2014/main" id="{35931490-6F5A-CFD9-8ECE-2078B991162B}"/>
                </a:ext>
              </a:extLst>
            </p:cNvPr>
            <p:cNvSpPr/>
            <p:nvPr/>
          </p:nvSpPr>
          <p:spPr>
            <a:xfrm>
              <a:off x="1542052" y="2251901"/>
              <a:ext cx="1219358" cy="61240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378" rtl="0" eaLnBrk="1" fontAlgn="auto" latinLnBrk="0" hangingPunct="1">
                <a:lnSpc>
                  <a:spcPct val="100000"/>
                </a:lnSpc>
                <a:spcBef>
                  <a:spcPts val="0"/>
                </a:spcBef>
                <a:spcAft>
                  <a:spcPts val="0"/>
                </a:spcAft>
                <a:buClr>
                  <a:srgbClr val="000000"/>
                </a:buClr>
                <a:buSzTx/>
                <a:buFont typeface="Arial"/>
                <a:buNone/>
                <a:tabLst/>
                <a:defRPr/>
              </a:pPr>
              <a:r>
                <a:rPr kumimoji="0" lang="en-US" sz="1600" b="1" i="0" u="none" strike="noStrike" kern="0" cap="none" spc="0" normalizeH="0" baseline="0" noProof="0" dirty="0">
                  <a:ln>
                    <a:noFill/>
                  </a:ln>
                  <a:solidFill>
                    <a:prstClr val="black"/>
                  </a:solidFill>
                  <a:effectLst/>
                  <a:uLnTx/>
                  <a:uFillTx/>
                  <a:latin typeface="Aptos" panose="020B0004020202020204" pitchFamily="34" charset="0"/>
                  <a:ea typeface="+mn-ea"/>
                  <a:cs typeface="+mn-cs"/>
                  <a:sym typeface="Arial"/>
                </a:rPr>
                <a:t>4.32% </a:t>
              </a:r>
            </a:p>
            <a:p>
              <a:pPr marL="0" marR="0" lvl="0" indent="0" algn="l" defTabSz="914378" rtl="0" eaLnBrk="1" fontAlgn="auto" latinLnBrk="0" hangingPunct="1">
                <a:lnSpc>
                  <a:spcPct val="100000"/>
                </a:lnSpc>
                <a:spcBef>
                  <a:spcPts val="0"/>
                </a:spcBef>
                <a:spcAft>
                  <a:spcPts val="0"/>
                </a:spcAft>
                <a:buClr>
                  <a:srgbClr val="000000"/>
                </a:buClr>
                <a:buSzTx/>
                <a:buFont typeface="Arial"/>
                <a:buNone/>
                <a:tabLst/>
                <a:defRPr/>
              </a:pPr>
              <a:r>
                <a:rPr kumimoji="0" lang="en-US" sz="1100" b="1" i="0" u="none" strike="noStrike" kern="0" cap="none" spc="0" normalizeH="0" baseline="0" noProof="0" dirty="0">
                  <a:ln>
                    <a:noFill/>
                  </a:ln>
                  <a:solidFill>
                    <a:prstClr val="black"/>
                  </a:solidFill>
                  <a:effectLst/>
                  <a:uLnTx/>
                  <a:uFillTx/>
                  <a:latin typeface="Aptos" panose="020B0004020202020204" pitchFamily="34" charset="0"/>
                  <a:ea typeface="+mn-ea"/>
                  <a:cs typeface="+mn-cs"/>
                  <a:sym typeface="Arial"/>
                </a:rPr>
                <a:t>Refund item percentage</a:t>
              </a:r>
            </a:p>
          </p:txBody>
        </p:sp>
        <p:sp>
          <p:nvSpPr>
            <p:cNvPr id="37" name="Rectangle 36">
              <a:extLst>
                <a:ext uri="{FF2B5EF4-FFF2-40B4-BE49-F238E27FC236}">
                  <a16:creationId xmlns:a16="http://schemas.microsoft.com/office/drawing/2014/main" id="{DB07E4B6-3555-BC92-F4EF-0251C7676C38}"/>
                </a:ext>
              </a:extLst>
            </p:cNvPr>
            <p:cNvSpPr/>
            <p:nvPr/>
          </p:nvSpPr>
          <p:spPr>
            <a:xfrm>
              <a:off x="4064243" y="1540350"/>
              <a:ext cx="1859760" cy="52602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378"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prstClr val="black"/>
                  </a:solidFill>
                  <a:effectLst/>
                  <a:uLnTx/>
                  <a:uFillTx/>
                  <a:latin typeface="Aptos" panose="020B0004020202020204" pitchFamily="34" charset="0"/>
                  <a:ea typeface="+mn-ea"/>
                  <a:cs typeface="+mn-cs"/>
                  <a:sym typeface="Arial"/>
                </a:rPr>
                <a:t>                </a:t>
              </a:r>
              <a:r>
                <a:rPr kumimoji="0" lang="en-US" sz="1600" b="1" i="0" u="none" strike="noStrike" kern="0" cap="none" spc="0" normalizeH="0" baseline="0" noProof="0" dirty="0">
                  <a:ln>
                    <a:noFill/>
                  </a:ln>
                  <a:solidFill>
                    <a:prstClr val="black"/>
                  </a:solidFill>
                  <a:effectLst/>
                  <a:uLnTx/>
                  <a:uFillTx/>
                  <a:latin typeface="Aptos" panose="020B0004020202020204" pitchFamily="34" charset="0"/>
                  <a:ea typeface="+mn-ea"/>
                  <a:cs typeface="+mn-cs"/>
                  <a:sym typeface="Arial"/>
                </a:rPr>
                <a:t>35</a:t>
              </a:r>
              <a:r>
                <a:rPr kumimoji="0" lang="en-US" sz="1100" b="0" i="0" u="none" strike="noStrike" kern="0" cap="none" spc="0" normalizeH="0" baseline="0" noProof="0" dirty="0">
                  <a:ln>
                    <a:noFill/>
                  </a:ln>
                  <a:solidFill>
                    <a:prstClr val="black"/>
                  </a:solidFill>
                  <a:effectLst/>
                  <a:uLnTx/>
                  <a:uFillTx/>
                  <a:latin typeface="Aptos" panose="020B0004020202020204" pitchFamily="34" charset="0"/>
                  <a:ea typeface="+mn-ea"/>
                  <a:cs typeface="+mn-cs"/>
                  <a:sym typeface="Arial"/>
                </a:rPr>
                <a:t> </a:t>
              </a:r>
            </a:p>
            <a:p>
              <a:pPr marL="0" marR="0" lvl="0" indent="0" algn="l" defTabSz="914378" rtl="0" eaLnBrk="1" fontAlgn="auto" latinLnBrk="0" hangingPunct="1">
                <a:lnSpc>
                  <a:spcPct val="100000"/>
                </a:lnSpc>
                <a:spcBef>
                  <a:spcPts val="0"/>
                </a:spcBef>
                <a:spcAft>
                  <a:spcPts val="0"/>
                </a:spcAft>
                <a:buClr>
                  <a:srgbClr val="000000"/>
                </a:buClr>
                <a:buSzTx/>
                <a:buFont typeface="Arial"/>
                <a:buNone/>
                <a:tabLst/>
                <a:defRPr/>
              </a:pPr>
              <a:r>
                <a:rPr kumimoji="0" lang="en-US" sz="1100" b="1" i="0" u="none" strike="noStrike" kern="0" cap="none" spc="0" normalizeH="0" baseline="0" noProof="0" dirty="0">
                  <a:ln>
                    <a:noFill/>
                  </a:ln>
                  <a:solidFill>
                    <a:prstClr val="black"/>
                  </a:solidFill>
                  <a:effectLst/>
                  <a:uLnTx/>
                  <a:uFillTx/>
                  <a:latin typeface="Aptos" panose="020B0004020202020204" pitchFamily="34" charset="0"/>
                  <a:ea typeface="+mn-ea"/>
                  <a:cs typeface="+mn-cs"/>
                  <a:sym typeface="Arial"/>
                </a:rPr>
                <a:t>Avg. no of days b/w 2 </a:t>
              </a:r>
              <a:r>
                <a:rPr kumimoji="0" lang="en-US" sz="1100" b="1" i="0" u="none" strike="noStrike" kern="0" cap="none" spc="0" normalizeH="0" baseline="0" noProof="0" dirty="0" err="1">
                  <a:ln>
                    <a:noFill/>
                  </a:ln>
                  <a:solidFill>
                    <a:prstClr val="black"/>
                  </a:solidFill>
                  <a:effectLst/>
                  <a:uLnTx/>
                  <a:uFillTx/>
                  <a:latin typeface="Aptos" panose="020B0004020202020204" pitchFamily="34" charset="0"/>
                  <a:ea typeface="+mn-ea"/>
                  <a:cs typeface="+mn-cs"/>
                  <a:sym typeface="Arial"/>
                </a:rPr>
                <a:t>txn</a:t>
              </a:r>
              <a:r>
                <a:rPr kumimoji="0" lang="en-US" sz="1100" b="1" i="0" u="none" strike="noStrike" kern="0" cap="none" spc="0" normalizeH="0" baseline="0" noProof="0" dirty="0">
                  <a:ln>
                    <a:noFill/>
                  </a:ln>
                  <a:solidFill>
                    <a:prstClr val="black"/>
                  </a:solidFill>
                  <a:effectLst/>
                  <a:uLnTx/>
                  <a:uFillTx/>
                  <a:latin typeface="Aptos" panose="020B0004020202020204" pitchFamily="34" charset="0"/>
                  <a:ea typeface="+mn-ea"/>
                  <a:cs typeface="+mn-cs"/>
                  <a:sym typeface="Arial"/>
                </a:rPr>
                <a:t>. for repeat customers</a:t>
              </a:r>
            </a:p>
          </p:txBody>
        </p:sp>
        <p:sp>
          <p:nvSpPr>
            <p:cNvPr id="38" name="Rectangle 37">
              <a:extLst>
                <a:ext uri="{FF2B5EF4-FFF2-40B4-BE49-F238E27FC236}">
                  <a16:creationId xmlns:a16="http://schemas.microsoft.com/office/drawing/2014/main" id="{0246E396-DCF1-7F50-A778-E76A5D3E9D97}"/>
                </a:ext>
              </a:extLst>
            </p:cNvPr>
            <p:cNvSpPr/>
            <p:nvPr/>
          </p:nvSpPr>
          <p:spPr>
            <a:xfrm>
              <a:off x="1542052" y="3046492"/>
              <a:ext cx="1194834" cy="54361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378" rtl="0" eaLnBrk="1" fontAlgn="auto" latinLnBrk="0" hangingPunct="1">
                <a:lnSpc>
                  <a:spcPct val="100000"/>
                </a:lnSpc>
                <a:spcBef>
                  <a:spcPts val="0"/>
                </a:spcBef>
                <a:spcAft>
                  <a:spcPts val="0"/>
                </a:spcAft>
                <a:buClr>
                  <a:srgbClr val="000000"/>
                </a:buClr>
                <a:buSzTx/>
                <a:buFont typeface="Arial"/>
                <a:buNone/>
                <a:tabLst/>
                <a:defRPr/>
              </a:pPr>
              <a:r>
                <a:rPr kumimoji="0" lang="en-US" sz="1600" b="1" i="0" u="none" strike="noStrike" kern="0" cap="none" spc="0" normalizeH="0" baseline="0" noProof="0" dirty="0">
                  <a:ln>
                    <a:noFill/>
                  </a:ln>
                  <a:solidFill>
                    <a:prstClr val="black"/>
                  </a:solidFill>
                  <a:effectLst/>
                  <a:uLnTx/>
                  <a:uFillTx/>
                  <a:latin typeface="Aptos" panose="020B0004020202020204" pitchFamily="34" charset="0"/>
                  <a:ea typeface="+mn-ea"/>
                  <a:cs typeface="+mn-cs"/>
                  <a:sym typeface="Arial"/>
                </a:rPr>
                <a:t>3.94L</a:t>
              </a:r>
              <a:r>
                <a:rPr kumimoji="0" lang="en-US" sz="1600" b="0" i="0" u="none" strike="noStrike" kern="0" cap="none" spc="0" normalizeH="0" baseline="0" noProof="0" dirty="0">
                  <a:ln>
                    <a:noFill/>
                  </a:ln>
                  <a:solidFill>
                    <a:prstClr val="black"/>
                  </a:solidFill>
                  <a:effectLst/>
                  <a:uLnTx/>
                  <a:uFillTx/>
                  <a:latin typeface="Aptos" panose="020B0004020202020204" pitchFamily="34" charset="0"/>
                  <a:ea typeface="+mn-ea"/>
                  <a:cs typeface="+mn-cs"/>
                  <a:sym typeface="Arial"/>
                </a:rPr>
                <a:t> </a:t>
              </a:r>
            </a:p>
            <a:p>
              <a:pPr marL="0" marR="0" lvl="0" indent="0" algn="l" defTabSz="914378" rtl="0" eaLnBrk="1" fontAlgn="auto" latinLnBrk="0" hangingPunct="1">
                <a:lnSpc>
                  <a:spcPct val="100000"/>
                </a:lnSpc>
                <a:spcBef>
                  <a:spcPts val="0"/>
                </a:spcBef>
                <a:spcAft>
                  <a:spcPts val="0"/>
                </a:spcAft>
                <a:buClr>
                  <a:srgbClr val="000000"/>
                </a:buClr>
                <a:buSzTx/>
                <a:buFont typeface="Arial"/>
                <a:buNone/>
                <a:tabLst/>
                <a:defRPr/>
              </a:pPr>
              <a:r>
                <a:rPr kumimoji="0" lang="en-US" sz="1100" b="1" i="0" u="none" strike="noStrike" kern="0" cap="none" spc="0" normalizeH="0" baseline="0" noProof="0" dirty="0">
                  <a:ln>
                    <a:noFill/>
                  </a:ln>
                  <a:solidFill>
                    <a:prstClr val="black"/>
                  </a:solidFill>
                  <a:effectLst/>
                  <a:uLnTx/>
                  <a:uFillTx/>
                  <a:latin typeface="Aptos" panose="020B0004020202020204" pitchFamily="34" charset="0"/>
                  <a:ea typeface="+mn-ea"/>
                  <a:cs typeface="+mn-cs"/>
                  <a:sym typeface="Arial"/>
                </a:rPr>
                <a:t>Numbers of users</a:t>
              </a:r>
            </a:p>
          </p:txBody>
        </p:sp>
        <p:sp>
          <p:nvSpPr>
            <p:cNvPr id="39" name="Rectangle 38">
              <a:extLst>
                <a:ext uri="{FF2B5EF4-FFF2-40B4-BE49-F238E27FC236}">
                  <a16:creationId xmlns:a16="http://schemas.microsoft.com/office/drawing/2014/main" id="{8F684118-908F-C042-6C9D-42AB6376CFC9}"/>
                </a:ext>
              </a:extLst>
            </p:cNvPr>
            <p:cNvSpPr/>
            <p:nvPr/>
          </p:nvSpPr>
          <p:spPr>
            <a:xfrm>
              <a:off x="4634298" y="2315830"/>
              <a:ext cx="1206681" cy="57205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378" rtl="0" eaLnBrk="1" fontAlgn="auto" latinLnBrk="0" hangingPunct="1">
                <a:lnSpc>
                  <a:spcPct val="100000"/>
                </a:lnSpc>
                <a:spcBef>
                  <a:spcPts val="0"/>
                </a:spcBef>
                <a:spcAft>
                  <a:spcPts val="0"/>
                </a:spcAft>
                <a:buClr>
                  <a:srgbClr val="000000"/>
                </a:buClr>
                <a:buSzTx/>
                <a:buFont typeface="Arial"/>
                <a:buNone/>
                <a:tabLst/>
                <a:defRPr/>
              </a:pPr>
              <a:r>
                <a:rPr kumimoji="0" lang="en-US" sz="1600" b="1" i="0" u="none" strike="noStrike" kern="0" cap="none" spc="0" normalizeH="0" baseline="0" noProof="0" dirty="0">
                  <a:ln>
                    <a:noFill/>
                  </a:ln>
                  <a:solidFill>
                    <a:prstClr val="black"/>
                  </a:solidFill>
                  <a:effectLst/>
                  <a:uLnTx/>
                  <a:uFillTx/>
                  <a:latin typeface="Aptos" panose="020B0004020202020204" pitchFamily="34" charset="0"/>
                  <a:ea typeface="+mn-ea"/>
                  <a:cs typeface="+mn-cs"/>
                  <a:sym typeface="Arial"/>
                </a:rPr>
                <a:t>4.72L </a:t>
              </a:r>
            </a:p>
            <a:p>
              <a:pPr marL="0" marR="0" lvl="0" indent="0" algn="l" defTabSz="914378" rtl="0" eaLnBrk="1" fontAlgn="auto" latinLnBrk="0" hangingPunct="1">
                <a:lnSpc>
                  <a:spcPct val="100000"/>
                </a:lnSpc>
                <a:spcBef>
                  <a:spcPts val="0"/>
                </a:spcBef>
                <a:spcAft>
                  <a:spcPts val="0"/>
                </a:spcAft>
                <a:buClr>
                  <a:srgbClr val="000000"/>
                </a:buClr>
                <a:buSzTx/>
                <a:buFont typeface="Arial"/>
                <a:buNone/>
                <a:tabLst/>
                <a:defRPr/>
              </a:pPr>
              <a:r>
                <a:rPr kumimoji="0" lang="en-US" sz="1100" b="1" i="0" u="none" strike="noStrike" kern="0" cap="none" spc="0" normalizeH="0" baseline="0" noProof="0" dirty="0">
                  <a:ln>
                    <a:noFill/>
                  </a:ln>
                  <a:solidFill>
                    <a:prstClr val="black"/>
                  </a:solidFill>
                  <a:effectLst/>
                  <a:uLnTx/>
                  <a:uFillTx/>
                  <a:latin typeface="Aptos" panose="020B0004020202020204" pitchFamily="34" charset="0"/>
                  <a:ea typeface="+mn-ea"/>
                  <a:cs typeface="+mn-cs"/>
                  <a:sym typeface="Arial"/>
                </a:rPr>
                <a:t>No. of sessions</a:t>
              </a:r>
              <a:endParaRPr kumimoji="0" lang="en-US" sz="1600" b="0" i="0" u="none" strike="noStrike" kern="0" cap="none" spc="0" normalizeH="0" baseline="0" noProof="0" dirty="0">
                <a:ln>
                  <a:noFill/>
                </a:ln>
                <a:solidFill>
                  <a:prstClr val="black"/>
                </a:solidFill>
                <a:effectLst/>
                <a:uLnTx/>
                <a:uFillTx/>
                <a:latin typeface="Aptos" panose="020B0004020202020204" pitchFamily="34" charset="0"/>
                <a:ea typeface="+mn-ea"/>
                <a:cs typeface="+mn-cs"/>
                <a:sym typeface="Arial"/>
              </a:endParaRPr>
            </a:p>
          </p:txBody>
        </p:sp>
        <p:sp>
          <p:nvSpPr>
            <p:cNvPr id="40" name="Rectangle 39">
              <a:extLst>
                <a:ext uri="{FF2B5EF4-FFF2-40B4-BE49-F238E27FC236}">
                  <a16:creationId xmlns:a16="http://schemas.microsoft.com/office/drawing/2014/main" id="{6D13C033-6D21-E999-D378-92C656ED695A}"/>
                </a:ext>
              </a:extLst>
            </p:cNvPr>
            <p:cNvSpPr/>
            <p:nvPr/>
          </p:nvSpPr>
          <p:spPr>
            <a:xfrm>
              <a:off x="7101523" y="847909"/>
              <a:ext cx="1717494" cy="43752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378" rtl="0" eaLnBrk="1" fontAlgn="auto" latinLnBrk="0" hangingPunct="1">
                <a:lnSpc>
                  <a:spcPct val="100000"/>
                </a:lnSpc>
                <a:spcBef>
                  <a:spcPts val="0"/>
                </a:spcBef>
                <a:spcAft>
                  <a:spcPts val="0"/>
                </a:spcAft>
                <a:buClr>
                  <a:srgbClr val="000000"/>
                </a:buClr>
                <a:buSzTx/>
                <a:buFont typeface="Arial"/>
                <a:buNone/>
                <a:tabLst/>
                <a:defRPr/>
              </a:pPr>
              <a:r>
                <a:rPr kumimoji="0" lang="en-US" sz="1600" b="1" i="0" u="none" strike="noStrike" kern="0" cap="none" spc="0" normalizeH="0" baseline="0" noProof="0" dirty="0">
                  <a:ln>
                    <a:noFill/>
                  </a:ln>
                  <a:solidFill>
                    <a:prstClr val="black"/>
                  </a:solidFill>
                  <a:effectLst/>
                  <a:uLnTx/>
                  <a:uFillTx/>
                  <a:latin typeface="Aptos" panose="020B0004020202020204" pitchFamily="34" charset="0"/>
                  <a:ea typeface="+mn-ea"/>
                  <a:cs typeface="+mn-cs"/>
                  <a:sym typeface="Arial"/>
                </a:rPr>
                <a:t>4 </a:t>
              </a:r>
              <a:r>
                <a:rPr lang="en-US" sz="1100" b="1" dirty="0">
                  <a:solidFill>
                    <a:prstClr val="black"/>
                  </a:solidFill>
                  <a:latin typeface="Aptos" panose="020B0004020202020204" pitchFamily="34" charset="0"/>
                </a:rPr>
                <a:t>(including null) </a:t>
              </a:r>
            </a:p>
            <a:p>
              <a:pPr marL="0" marR="0" lvl="0" indent="0" algn="l" defTabSz="914378" rtl="0" eaLnBrk="1" fontAlgn="auto" latinLnBrk="0" hangingPunct="1">
                <a:lnSpc>
                  <a:spcPct val="100000"/>
                </a:lnSpc>
                <a:spcBef>
                  <a:spcPts val="0"/>
                </a:spcBef>
                <a:spcAft>
                  <a:spcPts val="0"/>
                </a:spcAft>
                <a:buClr>
                  <a:srgbClr val="000000"/>
                </a:buClr>
                <a:buSzTx/>
                <a:buFont typeface="Arial"/>
                <a:buNone/>
                <a:tabLst/>
                <a:defRPr/>
              </a:pPr>
              <a:r>
                <a:rPr kumimoji="0" lang="en-US" sz="1100" b="1" i="0" u="none" strike="noStrike" kern="0" cap="none" spc="0" normalizeH="0" baseline="0" noProof="0" dirty="0">
                  <a:ln>
                    <a:noFill/>
                  </a:ln>
                  <a:solidFill>
                    <a:prstClr val="black"/>
                  </a:solidFill>
                  <a:effectLst/>
                  <a:uLnTx/>
                  <a:uFillTx/>
                  <a:latin typeface="Aptos" panose="020B0004020202020204" pitchFamily="34" charset="0"/>
                  <a:ea typeface="+mn-ea"/>
                  <a:cs typeface="+mn-cs"/>
                  <a:sym typeface="Arial"/>
                </a:rPr>
                <a:t>Types of </a:t>
              </a:r>
              <a:r>
                <a:rPr kumimoji="0" lang="en-US" sz="1100" b="1" i="0" u="none" strike="noStrike" kern="0" cap="none" spc="0" normalizeH="0" baseline="0" noProof="0" dirty="0" err="1">
                  <a:ln>
                    <a:noFill/>
                  </a:ln>
                  <a:solidFill>
                    <a:prstClr val="black"/>
                  </a:solidFill>
                  <a:effectLst/>
                  <a:uLnTx/>
                  <a:uFillTx/>
                  <a:latin typeface="Aptos" panose="020B0004020202020204" pitchFamily="34" charset="0"/>
                  <a:ea typeface="+mn-ea"/>
                  <a:cs typeface="+mn-cs"/>
                  <a:sym typeface="Arial"/>
                </a:rPr>
                <a:t>utm_sources</a:t>
              </a:r>
              <a:endParaRPr kumimoji="0" lang="en-US" sz="1100" b="1" i="0" u="none" strike="noStrike" kern="0" cap="none" spc="0" normalizeH="0" baseline="0" noProof="0" dirty="0">
                <a:ln>
                  <a:noFill/>
                </a:ln>
                <a:solidFill>
                  <a:prstClr val="black"/>
                </a:solidFill>
                <a:effectLst/>
                <a:uLnTx/>
                <a:uFillTx/>
                <a:latin typeface="Aptos" panose="020B0004020202020204" pitchFamily="34" charset="0"/>
                <a:ea typeface="+mn-ea"/>
                <a:cs typeface="+mn-cs"/>
                <a:sym typeface="Arial"/>
              </a:endParaRPr>
            </a:p>
          </p:txBody>
        </p:sp>
        <p:sp>
          <p:nvSpPr>
            <p:cNvPr id="41" name="Rectangle 40">
              <a:extLst>
                <a:ext uri="{FF2B5EF4-FFF2-40B4-BE49-F238E27FC236}">
                  <a16:creationId xmlns:a16="http://schemas.microsoft.com/office/drawing/2014/main" id="{9BD570D8-9AE1-66B7-E8E8-723BEFFA1648}"/>
                </a:ext>
              </a:extLst>
            </p:cNvPr>
            <p:cNvSpPr/>
            <p:nvPr/>
          </p:nvSpPr>
          <p:spPr>
            <a:xfrm>
              <a:off x="7101522" y="1586431"/>
              <a:ext cx="1717495" cy="43752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378" rtl="0" eaLnBrk="1" fontAlgn="auto" latinLnBrk="0" hangingPunct="1">
                <a:lnSpc>
                  <a:spcPct val="100000"/>
                </a:lnSpc>
                <a:spcBef>
                  <a:spcPts val="0"/>
                </a:spcBef>
                <a:spcAft>
                  <a:spcPts val="0"/>
                </a:spcAft>
                <a:buClr>
                  <a:srgbClr val="000000"/>
                </a:buClr>
                <a:buSzTx/>
                <a:buFont typeface="Arial"/>
                <a:buNone/>
                <a:tabLst/>
                <a:defRPr/>
              </a:pPr>
              <a:r>
                <a:rPr kumimoji="0" lang="en-US" sz="1600" b="1" i="0" u="none" strike="noStrike" kern="0" cap="none" spc="0" normalizeH="0" baseline="0" noProof="0" dirty="0">
                  <a:ln>
                    <a:noFill/>
                  </a:ln>
                  <a:solidFill>
                    <a:prstClr val="black"/>
                  </a:solidFill>
                  <a:effectLst/>
                  <a:uLnTx/>
                  <a:uFillTx/>
                  <a:latin typeface="Aptos" panose="020B0004020202020204" pitchFamily="34" charset="0"/>
                  <a:ea typeface="+mn-ea"/>
                  <a:cs typeface="+mn-cs"/>
                  <a:sym typeface="Arial"/>
                </a:rPr>
                <a:t>7</a:t>
              </a:r>
              <a:r>
                <a:rPr lang="en-US" sz="1100" b="1" dirty="0">
                  <a:solidFill>
                    <a:prstClr val="black"/>
                  </a:solidFill>
                  <a:latin typeface="Aptos" panose="020B0004020202020204" pitchFamily="34" charset="0"/>
                </a:rPr>
                <a:t>( including null) </a:t>
              </a:r>
            </a:p>
            <a:p>
              <a:pPr marL="0" marR="0" lvl="0" indent="0" algn="l" defTabSz="914378" rtl="0" eaLnBrk="1" fontAlgn="auto" latinLnBrk="0" hangingPunct="1">
                <a:lnSpc>
                  <a:spcPct val="100000"/>
                </a:lnSpc>
                <a:spcBef>
                  <a:spcPts val="0"/>
                </a:spcBef>
                <a:spcAft>
                  <a:spcPts val="0"/>
                </a:spcAft>
                <a:buClr>
                  <a:srgbClr val="000000"/>
                </a:buClr>
                <a:buSzTx/>
                <a:buFont typeface="Arial"/>
                <a:buNone/>
                <a:tabLst/>
                <a:defRPr/>
              </a:pPr>
              <a:r>
                <a:rPr kumimoji="0" lang="en-US" sz="1100" b="1" i="0" u="none" strike="noStrike" kern="0" cap="none" spc="0" normalizeH="0" baseline="0" noProof="0" dirty="0">
                  <a:ln>
                    <a:noFill/>
                  </a:ln>
                  <a:solidFill>
                    <a:prstClr val="black"/>
                  </a:solidFill>
                  <a:effectLst/>
                  <a:uLnTx/>
                  <a:uFillTx/>
                  <a:latin typeface="Aptos" panose="020B0004020202020204" pitchFamily="34" charset="0"/>
                  <a:ea typeface="+mn-ea"/>
                  <a:cs typeface="+mn-cs"/>
                  <a:sym typeface="Arial"/>
                </a:rPr>
                <a:t>Types of </a:t>
              </a:r>
              <a:r>
                <a:rPr kumimoji="0" lang="en-US" sz="1100" b="1" i="0" u="none" strike="noStrike" kern="0" cap="none" spc="0" normalizeH="0" baseline="0" noProof="0" dirty="0" err="1">
                  <a:ln>
                    <a:noFill/>
                  </a:ln>
                  <a:solidFill>
                    <a:prstClr val="black"/>
                  </a:solidFill>
                  <a:effectLst/>
                  <a:uLnTx/>
                  <a:uFillTx/>
                  <a:latin typeface="Aptos" panose="020B0004020202020204" pitchFamily="34" charset="0"/>
                  <a:ea typeface="+mn-ea"/>
                  <a:cs typeface="+mn-cs"/>
                  <a:sym typeface="Arial"/>
                </a:rPr>
                <a:t>utm_content</a:t>
              </a:r>
              <a:endParaRPr kumimoji="0" lang="en-US" sz="1100" b="1" i="0" u="none" strike="noStrike" kern="0" cap="none" spc="0" normalizeH="0" baseline="0" noProof="0" dirty="0">
                <a:ln>
                  <a:noFill/>
                </a:ln>
                <a:solidFill>
                  <a:prstClr val="black"/>
                </a:solidFill>
                <a:effectLst/>
                <a:uLnTx/>
                <a:uFillTx/>
                <a:latin typeface="Aptos" panose="020B0004020202020204" pitchFamily="34" charset="0"/>
                <a:ea typeface="+mn-ea"/>
                <a:cs typeface="+mn-cs"/>
                <a:sym typeface="Arial"/>
              </a:endParaRPr>
            </a:p>
          </p:txBody>
        </p:sp>
        <p:sp>
          <p:nvSpPr>
            <p:cNvPr id="45" name="Rectangle 44">
              <a:extLst>
                <a:ext uri="{FF2B5EF4-FFF2-40B4-BE49-F238E27FC236}">
                  <a16:creationId xmlns:a16="http://schemas.microsoft.com/office/drawing/2014/main" id="{A9BD7F50-7E1B-DE48-9983-81B6209395EC}"/>
                </a:ext>
              </a:extLst>
            </p:cNvPr>
            <p:cNvSpPr/>
            <p:nvPr/>
          </p:nvSpPr>
          <p:spPr>
            <a:xfrm>
              <a:off x="1546478" y="3920547"/>
              <a:ext cx="1324164" cy="46917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378" rtl="0" eaLnBrk="1" fontAlgn="auto" latinLnBrk="0" hangingPunct="1">
                <a:lnSpc>
                  <a:spcPct val="100000"/>
                </a:lnSpc>
                <a:spcBef>
                  <a:spcPts val="0"/>
                </a:spcBef>
                <a:spcAft>
                  <a:spcPts val="0"/>
                </a:spcAft>
                <a:buClr>
                  <a:srgbClr val="000000"/>
                </a:buClr>
                <a:buSzTx/>
                <a:buFont typeface="Arial"/>
                <a:buNone/>
                <a:tabLst/>
                <a:defRPr/>
              </a:pPr>
              <a:r>
                <a:rPr kumimoji="0" lang="en-US" sz="1600" b="1" i="0" u="none" strike="noStrike" kern="0" cap="none" spc="0" normalizeH="0" baseline="0" noProof="0" dirty="0">
                  <a:ln>
                    <a:noFill/>
                  </a:ln>
                  <a:solidFill>
                    <a:prstClr val="black"/>
                  </a:solidFill>
                  <a:effectLst/>
                  <a:uLnTx/>
                  <a:uFillTx/>
                  <a:latin typeface="Aptos" panose="020B0004020202020204" pitchFamily="34" charset="0"/>
                  <a:ea typeface="+mn-ea"/>
                  <a:cs typeface="+mn-cs"/>
                  <a:sym typeface="Arial"/>
                </a:rPr>
                <a:t>31,696</a:t>
              </a:r>
              <a:r>
                <a:rPr kumimoji="0" lang="en-US" sz="1600" b="0" i="0" u="none" strike="noStrike" kern="0" cap="none" spc="0" normalizeH="0" baseline="0" noProof="0" dirty="0">
                  <a:ln>
                    <a:noFill/>
                  </a:ln>
                  <a:solidFill>
                    <a:prstClr val="black"/>
                  </a:solidFill>
                  <a:effectLst/>
                  <a:uLnTx/>
                  <a:uFillTx/>
                  <a:latin typeface="Aptos" panose="020B0004020202020204" pitchFamily="34" charset="0"/>
                  <a:ea typeface="+mn-ea"/>
                  <a:cs typeface="+mn-cs"/>
                  <a:sym typeface="Arial"/>
                </a:rPr>
                <a:t> </a:t>
              </a:r>
            </a:p>
            <a:p>
              <a:pPr marL="0" marR="0" lvl="0" indent="0" algn="l" defTabSz="914378" rtl="0" eaLnBrk="1" fontAlgn="auto" latinLnBrk="0" hangingPunct="1">
                <a:lnSpc>
                  <a:spcPct val="100000"/>
                </a:lnSpc>
                <a:spcBef>
                  <a:spcPts val="0"/>
                </a:spcBef>
                <a:spcAft>
                  <a:spcPts val="0"/>
                </a:spcAft>
                <a:buClr>
                  <a:srgbClr val="000000"/>
                </a:buClr>
                <a:buSzTx/>
                <a:buFont typeface="Arial"/>
                <a:buNone/>
                <a:tabLst/>
                <a:defRPr/>
              </a:pPr>
              <a:r>
                <a:rPr kumimoji="0" lang="en-US" sz="1100" b="1" i="0" u="none" strike="noStrike" kern="0" cap="none" spc="0" normalizeH="0" baseline="0" noProof="0" dirty="0">
                  <a:ln>
                    <a:noFill/>
                  </a:ln>
                  <a:solidFill>
                    <a:prstClr val="black"/>
                  </a:solidFill>
                  <a:effectLst/>
                  <a:uLnTx/>
                  <a:uFillTx/>
                  <a:latin typeface="Aptos" panose="020B0004020202020204" pitchFamily="34" charset="0"/>
                  <a:ea typeface="+mn-ea"/>
                  <a:cs typeface="+mn-cs"/>
                  <a:sym typeface="Arial"/>
                </a:rPr>
                <a:t>Number of customers</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100" b="1" i="0" u="none" strike="noStrike" kern="0" cap="none" spc="0" normalizeH="0" baseline="0" noProof="0" dirty="0">
                <a:ln>
                  <a:noFill/>
                </a:ln>
                <a:solidFill>
                  <a:prstClr val="black"/>
                </a:solidFill>
                <a:effectLst/>
                <a:uLnTx/>
                <a:uFillTx/>
                <a:latin typeface="Aptos" panose="020B0004020202020204" pitchFamily="34" charset="0"/>
                <a:ea typeface="+mn-ea"/>
                <a:cs typeface="+mn-cs"/>
                <a:sym typeface="Arial"/>
              </a:endParaRPr>
            </a:p>
          </p:txBody>
        </p:sp>
        <p:sp>
          <p:nvSpPr>
            <p:cNvPr id="46" name="Rectangle 45">
              <a:extLst>
                <a:ext uri="{FF2B5EF4-FFF2-40B4-BE49-F238E27FC236}">
                  <a16:creationId xmlns:a16="http://schemas.microsoft.com/office/drawing/2014/main" id="{37CA2B9F-6876-1DAC-F46F-EF3D107094FD}"/>
                </a:ext>
              </a:extLst>
            </p:cNvPr>
            <p:cNvSpPr/>
            <p:nvPr/>
          </p:nvSpPr>
          <p:spPr>
            <a:xfrm>
              <a:off x="7101522" y="2343648"/>
              <a:ext cx="1717495" cy="43752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378" rtl="0" eaLnBrk="1" fontAlgn="auto" latinLnBrk="0" hangingPunct="1">
                <a:lnSpc>
                  <a:spcPct val="100000"/>
                </a:lnSpc>
                <a:spcBef>
                  <a:spcPts val="0"/>
                </a:spcBef>
                <a:spcAft>
                  <a:spcPts val="0"/>
                </a:spcAft>
                <a:buClr>
                  <a:srgbClr val="000000"/>
                </a:buClr>
                <a:buSzTx/>
                <a:buFont typeface="Arial"/>
                <a:buNone/>
                <a:tabLst/>
                <a:defRPr/>
              </a:pPr>
              <a:r>
                <a:rPr kumimoji="0" lang="en-US" sz="1600" b="1" i="0" u="none" strike="noStrike" kern="0" cap="none" spc="0" normalizeH="0" baseline="0" noProof="0" dirty="0">
                  <a:ln>
                    <a:noFill/>
                  </a:ln>
                  <a:solidFill>
                    <a:prstClr val="black"/>
                  </a:solidFill>
                  <a:effectLst/>
                  <a:uLnTx/>
                  <a:uFillTx/>
                  <a:latin typeface="Aptos" panose="020B0004020202020204" pitchFamily="34" charset="0"/>
                  <a:ea typeface="+mn-ea"/>
                  <a:cs typeface="+mn-cs"/>
                  <a:sym typeface="Arial"/>
                </a:rPr>
                <a:t>5 </a:t>
              </a:r>
              <a:r>
                <a:rPr lang="en-US" sz="1100" b="1" dirty="0">
                  <a:solidFill>
                    <a:prstClr val="black"/>
                  </a:solidFill>
                  <a:latin typeface="Aptos" panose="020B0004020202020204" pitchFamily="34" charset="0"/>
                </a:rPr>
                <a:t>(including null) </a:t>
              </a:r>
            </a:p>
            <a:p>
              <a:pPr marL="0" marR="0" lvl="0" indent="0" algn="l" defTabSz="914378" rtl="0" eaLnBrk="1" fontAlgn="auto" latinLnBrk="0" hangingPunct="1">
                <a:lnSpc>
                  <a:spcPct val="100000"/>
                </a:lnSpc>
                <a:spcBef>
                  <a:spcPts val="0"/>
                </a:spcBef>
                <a:spcAft>
                  <a:spcPts val="0"/>
                </a:spcAft>
                <a:buClr>
                  <a:srgbClr val="000000"/>
                </a:buClr>
                <a:buSzTx/>
                <a:buFont typeface="Arial"/>
                <a:buNone/>
                <a:tabLst/>
                <a:defRPr/>
              </a:pPr>
              <a:r>
                <a:rPr kumimoji="0" lang="en-US" sz="1100" b="1" i="0" u="none" strike="noStrike" kern="0" cap="none" spc="0" normalizeH="0" baseline="0" noProof="0" dirty="0">
                  <a:ln>
                    <a:noFill/>
                  </a:ln>
                  <a:solidFill>
                    <a:prstClr val="black"/>
                  </a:solidFill>
                  <a:effectLst/>
                  <a:uLnTx/>
                  <a:uFillTx/>
                  <a:latin typeface="Aptos" panose="020B0004020202020204" pitchFamily="34" charset="0"/>
                  <a:ea typeface="+mn-ea"/>
                  <a:cs typeface="+mn-cs"/>
                  <a:sym typeface="Arial"/>
                </a:rPr>
                <a:t>Types of </a:t>
              </a:r>
              <a:r>
                <a:rPr kumimoji="0" lang="en-US" sz="1100" b="1" i="0" u="none" strike="noStrike" kern="0" cap="none" spc="0" normalizeH="0" baseline="0" noProof="0" dirty="0" err="1">
                  <a:ln>
                    <a:noFill/>
                  </a:ln>
                  <a:solidFill>
                    <a:prstClr val="black"/>
                  </a:solidFill>
                  <a:effectLst/>
                  <a:uLnTx/>
                  <a:uFillTx/>
                  <a:latin typeface="Aptos" panose="020B0004020202020204" pitchFamily="34" charset="0"/>
                  <a:ea typeface="+mn-ea"/>
                  <a:cs typeface="+mn-cs"/>
                  <a:sym typeface="Arial"/>
                </a:rPr>
                <a:t>utm</a:t>
              </a:r>
              <a:r>
                <a:rPr kumimoji="0" lang="en-US" sz="1100" b="1" i="0" u="none" strike="noStrike" kern="0" cap="none" spc="0" normalizeH="0" baseline="0" noProof="0" dirty="0">
                  <a:ln>
                    <a:noFill/>
                  </a:ln>
                  <a:solidFill>
                    <a:prstClr val="black"/>
                  </a:solidFill>
                  <a:effectLst/>
                  <a:uLnTx/>
                  <a:uFillTx/>
                  <a:latin typeface="Aptos" panose="020B0004020202020204" pitchFamily="34" charset="0"/>
                  <a:ea typeface="+mn-ea"/>
                  <a:cs typeface="+mn-cs"/>
                  <a:sym typeface="Arial"/>
                </a:rPr>
                <a:t> campaign</a:t>
              </a:r>
            </a:p>
          </p:txBody>
        </p:sp>
        <p:sp>
          <p:nvSpPr>
            <p:cNvPr id="48" name="Rectangle 47">
              <a:extLst>
                <a:ext uri="{FF2B5EF4-FFF2-40B4-BE49-F238E27FC236}">
                  <a16:creationId xmlns:a16="http://schemas.microsoft.com/office/drawing/2014/main" id="{411F4C26-D509-B026-BA63-C84CC9FA0572}"/>
                </a:ext>
              </a:extLst>
            </p:cNvPr>
            <p:cNvSpPr/>
            <p:nvPr/>
          </p:nvSpPr>
          <p:spPr>
            <a:xfrm>
              <a:off x="4634298" y="3865002"/>
              <a:ext cx="1115042" cy="43752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378" rtl="0" eaLnBrk="1" fontAlgn="auto" latinLnBrk="0" hangingPunct="1">
                <a:lnSpc>
                  <a:spcPct val="100000"/>
                </a:lnSpc>
                <a:spcBef>
                  <a:spcPts val="0"/>
                </a:spcBef>
                <a:spcAft>
                  <a:spcPts val="0"/>
                </a:spcAft>
                <a:buClr>
                  <a:srgbClr val="000000"/>
                </a:buClr>
                <a:buSzTx/>
                <a:buFont typeface="Arial"/>
                <a:buNone/>
                <a:tabLst/>
                <a:defRPr/>
              </a:pPr>
              <a:r>
                <a:rPr kumimoji="0" lang="en-US" sz="1600" b="1" i="0" u="none" strike="noStrike" kern="0" cap="none" spc="0" normalizeH="0" baseline="0" noProof="0" dirty="0">
                  <a:ln>
                    <a:noFill/>
                  </a:ln>
                  <a:solidFill>
                    <a:prstClr val="black"/>
                  </a:solidFill>
                  <a:effectLst/>
                  <a:uLnTx/>
                  <a:uFillTx/>
                  <a:latin typeface="Aptos" panose="020B0004020202020204" pitchFamily="34" charset="0"/>
                  <a:ea typeface="+mn-ea"/>
                  <a:cs typeface="+mn-cs"/>
                  <a:sym typeface="Arial"/>
                </a:rPr>
                <a:t>2</a:t>
              </a:r>
              <a:r>
                <a:rPr kumimoji="0" lang="en-US" sz="1100" b="0" i="0" u="none" strike="noStrike" kern="0" cap="none" spc="0" normalizeH="0" baseline="0" noProof="0" dirty="0">
                  <a:ln>
                    <a:noFill/>
                  </a:ln>
                  <a:solidFill>
                    <a:prstClr val="black"/>
                  </a:solidFill>
                  <a:effectLst/>
                  <a:uLnTx/>
                  <a:uFillTx/>
                  <a:latin typeface="Aptos" panose="020B0004020202020204" pitchFamily="34" charset="0"/>
                  <a:ea typeface="+mn-ea"/>
                  <a:cs typeface="+mn-cs"/>
                  <a:sym typeface="Arial"/>
                </a:rPr>
                <a:t> </a:t>
              </a:r>
            </a:p>
            <a:p>
              <a:pPr marL="0" marR="0" lvl="0" indent="0" algn="l" defTabSz="914378" rtl="0" eaLnBrk="1" fontAlgn="auto" latinLnBrk="0" hangingPunct="1">
                <a:lnSpc>
                  <a:spcPct val="100000"/>
                </a:lnSpc>
                <a:spcBef>
                  <a:spcPts val="0"/>
                </a:spcBef>
                <a:spcAft>
                  <a:spcPts val="0"/>
                </a:spcAft>
                <a:buClr>
                  <a:srgbClr val="000000"/>
                </a:buClr>
                <a:buSzTx/>
                <a:buFont typeface="Arial"/>
                <a:buNone/>
                <a:tabLst/>
                <a:defRPr/>
              </a:pPr>
              <a:r>
                <a:rPr kumimoji="0" lang="en-US" sz="1100" b="1" i="0" u="none" strike="noStrike" kern="0" cap="none" spc="0" normalizeH="0" baseline="0" noProof="0" dirty="0">
                  <a:ln>
                    <a:noFill/>
                  </a:ln>
                  <a:solidFill>
                    <a:prstClr val="black"/>
                  </a:solidFill>
                  <a:effectLst/>
                  <a:uLnTx/>
                  <a:uFillTx/>
                  <a:latin typeface="Aptos" panose="020B0004020202020204" pitchFamily="34" charset="0"/>
                  <a:ea typeface="+mn-ea"/>
                  <a:cs typeface="+mn-cs"/>
                  <a:sym typeface="Arial"/>
                </a:rPr>
                <a:t>Types of devices used</a:t>
              </a:r>
              <a:endParaRPr kumimoji="0" lang="en-US" sz="1600" b="0" i="0" u="none" strike="noStrike" kern="0" cap="none" spc="0" normalizeH="0" baseline="0" noProof="0" dirty="0">
                <a:ln>
                  <a:noFill/>
                </a:ln>
                <a:solidFill>
                  <a:prstClr val="black"/>
                </a:solidFill>
                <a:effectLst/>
                <a:uLnTx/>
                <a:uFillTx/>
                <a:latin typeface="Aptos" panose="020B0004020202020204" pitchFamily="34" charset="0"/>
                <a:ea typeface="+mn-ea"/>
                <a:cs typeface="+mn-cs"/>
                <a:sym typeface="Arial"/>
              </a:endParaRPr>
            </a:p>
          </p:txBody>
        </p:sp>
        <p:pic>
          <p:nvPicPr>
            <p:cNvPr id="49" name="Picture 48">
              <a:extLst>
                <a:ext uri="{FF2B5EF4-FFF2-40B4-BE49-F238E27FC236}">
                  <a16:creationId xmlns:a16="http://schemas.microsoft.com/office/drawing/2014/main" id="{F69C17CA-6CBC-D43D-CF8D-D852ADED4107}"/>
                </a:ext>
              </a:extLst>
            </p:cNvPr>
            <p:cNvPicPr>
              <a:picLocks noChangeAspect="1"/>
            </p:cNvPicPr>
            <p:nvPr/>
          </p:nvPicPr>
          <p:blipFill>
            <a:blip r:embed="rId2"/>
            <a:stretch>
              <a:fillRect/>
            </a:stretch>
          </p:blipFill>
          <p:spPr>
            <a:xfrm>
              <a:off x="3287934" y="3088131"/>
              <a:ext cx="713449" cy="461443"/>
            </a:xfrm>
            <a:prstGeom prst="ellipse">
              <a:avLst/>
            </a:prstGeom>
          </p:spPr>
        </p:pic>
        <p:sp>
          <p:nvSpPr>
            <p:cNvPr id="50" name="Rectangle 49">
              <a:extLst>
                <a:ext uri="{FF2B5EF4-FFF2-40B4-BE49-F238E27FC236}">
                  <a16:creationId xmlns:a16="http://schemas.microsoft.com/office/drawing/2014/main" id="{A41E5D5C-72F8-5675-7075-680E2DC34B1C}"/>
                </a:ext>
              </a:extLst>
            </p:cNvPr>
            <p:cNvSpPr/>
            <p:nvPr/>
          </p:nvSpPr>
          <p:spPr>
            <a:xfrm>
              <a:off x="7160305" y="3102157"/>
              <a:ext cx="1721186" cy="43752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378" rtl="0" eaLnBrk="1" fontAlgn="auto" latinLnBrk="0" hangingPunct="1">
                <a:lnSpc>
                  <a:spcPct val="100000"/>
                </a:lnSpc>
                <a:spcBef>
                  <a:spcPts val="0"/>
                </a:spcBef>
                <a:spcAft>
                  <a:spcPts val="0"/>
                </a:spcAft>
                <a:buClr>
                  <a:srgbClr val="000000"/>
                </a:buClr>
                <a:buSzTx/>
                <a:buFont typeface="Arial"/>
                <a:buNone/>
                <a:tabLst/>
                <a:defRPr/>
              </a:pPr>
              <a:r>
                <a:rPr kumimoji="0" lang="en-US" sz="1600" b="1" i="0" u="none" strike="noStrike" kern="0" cap="none" spc="0" normalizeH="0" baseline="0" noProof="0" dirty="0">
                  <a:ln>
                    <a:noFill/>
                  </a:ln>
                  <a:solidFill>
                    <a:prstClr val="black"/>
                  </a:solidFill>
                  <a:effectLst/>
                  <a:uLnTx/>
                  <a:uFillTx/>
                  <a:latin typeface="Aptos" panose="020B0004020202020204" pitchFamily="34" charset="0"/>
                  <a:ea typeface="+mn-ea"/>
                  <a:cs typeface="+mn-cs"/>
                  <a:sym typeface="Arial"/>
                </a:rPr>
                <a:t>4 </a:t>
              </a:r>
              <a:r>
                <a:rPr lang="en-US" sz="1100" b="1" dirty="0">
                  <a:solidFill>
                    <a:prstClr val="black"/>
                  </a:solidFill>
                  <a:latin typeface="Aptos" panose="020B0004020202020204" pitchFamily="34" charset="0"/>
                </a:rPr>
                <a:t>(including null) </a:t>
              </a:r>
            </a:p>
            <a:p>
              <a:pPr marL="0" marR="0" lvl="0" indent="0" algn="l" defTabSz="914378" rtl="0" eaLnBrk="1" fontAlgn="auto" latinLnBrk="0" hangingPunct="1">
                <a:lnSpc>
                  <a:spcPct val="100000"/>
                </a:lnSpc>
                <a:spcBef>
                  <a:spcPts val="0"/>
                </a:spcBef>
                <a:spcAft>
                  <a:spcPts val="0"/>
                </a:spcAft>
                <a:buClr>
                  <a:srgbClr val="000000"/>
                </a:buClr>
                <a:buSzTx/>
                <a:buFont typeface="Arial"/>
                <a:buNone/>
                <a:tabLst/>
                <a:defRPr/>
              </a:pPr>
              <a:r>
                <a:rPr kumimoji="0" lang="en-US" sz="1100" b="1" i="0" u="none" strike="noStrike" kern="0" cap="none" spc="0" normalizeH="0" baseline="0" noProof="0" dirty="0">
                  <a:ln>
                    <a:noFill/>
                  </a:ln>
                  <a:solidFill>
                    <a:prstClr val="black"/>
                  </a:solidFill>
                  <a:effectLst/>
                  <a:uLnTx/>
                  <a:uFillTx/>
                  <a:latin typeface="Aptos" panose="020B0004020202020204" pitchFamily="34" charset="0"/>
                  <a:ea typeface="+mn-ea"/>
                  <a:cs typeface="+mn-cs"/>
                  <a:sym typeface="Arial"/>
                </a:rPr>
                <a:t>Type of http referrer</a:t>
              </a:r>
            </a:p>
          </p:txBody>
        </p:sp>
        <p:pic>
          <p:nvPicPr>
            <p:cNvPr id="53" name="Picture 52">
              <a:extLst>
                <a:ext uri="{FF2B5EF4-FFF2-40B4-BE49-F238E27FC236}">
                  <a16:creationId xmlns:a16="http://schemas.microsoft.com/office/drawing/2014/main" id="{48C6A7DE-4E1D-09B3-F8F8-236B346A3444}"/>
                </a:ext>
              </a:extLst>
            </p:cNvPr>
            <p:cNvPicPr>
              <a:picLocks noChangeAspect="1"/>
            </p:cNvPicPr>
            <p:nvPr/>
          </p:nvPicPr>
          <p:blipFill>
            <a:blip r:embed="rId4"/>
            <a:srcRect l="6165"/>
            <a:stretch/>
          </p:blipFill>
          <p:spPr>
            <a:xfrm>
              <a:off x="6283618" y="2339651"/>
              <a:ext cx="577257" cy="437523"/>
            </a:xfrm>
            <a:prstGeom prst="ellipse">
              <a:avLst/>
            </a:prstGeom>
          </p:spPr>
        </p:pic>
        <p:pic>
          <p:nvPicPr>
            <p:cNvPr id="55" name="Picture 54">
              <a:extLst>
                <a:ext uri="{FF2B5EF4-FFF2-40B4-BE49-F238E27FC236}">
                  <a16:creationId xmlns:a16="http://schemas.microsoft.com/office/drawing/2014/main" id="{EE0C03BB-735F-108F-0536-710BCFA54263}"/>
                </a:ext>
              </a:extLst>
            </p:cNvPr>
            <p:cNvPicPr>
              <a:picLocks noChangeAspect="1"/>
            </p:cNvPicPr>
            <p:nvPr/>
          </p:nvPicPr>
          <p:blipFill>
            <a:blip r:embed="rId5"/>
            <a:stretch>
              <a:fillRect/>
            </a:stretch>
          </p:blipFill>
          <p:spPr>
            <a:xfrm>
              <a:off x="6269894" y="3046492"/>
              <a:ext cx="673893" cy="572051"/>
            </a:xfrm>
            <a:prstGeom prst="ellipse">
              <a:avLst/>
            </a:prstGeom>
          </p:spPr>
        </p:pic>
      </p:grpSp>
      <p:sp>
        <p:nvSpPr>
          <p:cNvPr id="56" name="TextBox 55">
            <a:extLst>
              <a:ext uri="{FF2B5EF4-FFF2-40B4-BE49-F238E27FC236}">
                <a16:creationId xmlns:a16="http://schemas.microsoft.com/office/drawing/2014/main" id="{BE5886B9-790A-8401-B132-04FEBBC92F12}"/>
              </a:ext>
            </a:extLst>
          </p:cNvPr>
          <p:cNvSpPr txBox="1"/>
          <p:nvPr/>
        </p:nvSpPr>
        <p:spPr>
          <a:xfrm>
            <a:off x="3167042" y="70192"/>
            <a:ext cx="3318572" cy="461665"/>
          </a:xfrm>
          <a:prstGeom prst="rect">
            <a:avLst/>
          </a:prstGeom>
          <a:noFill/>
        </p:spPr>
        <p:txBody>
          <a:bodyPr wrap="square" rtlCol="0">
            <a:spAutoFit/>
          </a:bodyPr>
          <a:lstStyle/>
          <a:p>
            <a:pPr marL="0" marR="0" lvl="0" indent="0" algn="l" defTabSz="914378" rtl="0" eaLnBrk="1" fontAlgn="auto" latinLnBrk="0" hangingPunct="1">
              <a:lnSpc>
                <a:spcPct val="100000"/>
              </a:lnSpc>
              <a:spcBef>
                <a:spcPts val="0"/>
              </a:spcBef>
              <a:spcAft>
                <a:spcPts val="0"/>
              </a:spcAft>
              <a:buClr>
                <a:srgbClr val="000000"/>
              </a:buClr>
              <a:buSzTx/>
              <a:buFont typeface="Arial"/>
              <a:buNone/>
              <a:tabLst/>
              <a:defRPr/>
            </a:pPr>
            <a:r>
              <a:rPr kumimoji="0" lang="en-US" sz="2400" b="1" i="0" u="none" strike="noStrike" kern="0" cap="none" spc="0" normalizeH="0" baseline="0" noProof="0" dirty="0">
                <a:ln>
                  <a:noFill/>
                </a:ln>
                <a:solidFill>
                  <a:prstClr val="black"/>
                </a:solidFill>
                <a:effectLst/>
                <a:uLnTx/>
                <a:uFillTx/>
                <a:latin typeface="Aptos" panose="020B0004020202020204" pitchFamily="34" charset="0"/>
                <a:ea typeface="+mn-ea"/>
                <a:cs typeface="Arial"/>
                <a:sym typeface="Arial"/>
              </a:rPr>
              <a:t>High Level Metrics</a:t>
            </a:r>
            <a:endParaRPr kumimoji="0" lang="en-IN" sz="2400" b="1" i="0" u="none" strike="noStrike" kern="0" cap="none" spc="0" normalizeH="0" baseline="0" noProof="0" dirty="0">
              <a:ln>
                <a:noFill/>
              </a:ln>
              <a:solidFill>
                <a:prstClr val="black"/>
              </a:solidFill>
              <a:effectLst/>
              <a:uLnTx/>
              <a:uFillTx/>
              <a:latin typeface="Aptos" panose="020B0004020202020204" pitchFamily="34" charset="0"/>
              <a:ea typeface="+mn-ea"/>
              <a:cs typeface="Arial"/>
              <a:sym typeface="Arial"/>
            </a:endParaRPr>
          </a:p>
        </p:txBody>
      </p:sp>
      <p:pic>
        <p:nvPicPr>
          <p:cNvPr id="58" name="Picture 57">
            <a:extLst>
              <a:ext uri="{FF2B5EF4-FFF2-40B4-BE49-F238E27FC236}">
                <a16:creationId xmlns:a16="http://schemas.microsoft.com/office/drawing/2014/main" id="{3E84CDB5-EE7D-E490-9035-BA5FD1EDACF3}"/>
              </a:ext>
            </a:extLst>
          </p:cNvPr>
          <p:cNvPicPr>
            <a:picLocks noChangeAspect="1"/>
          </p:cNvPicPr>
          <p:nvPr/>
        </p:nvPicPr>
        <p:blipFill>
          <a:blip r:embed="rId6"/>
          <a:stretch>
            <a:fillRect/>
          </a:stretch>
        </p:blipFill>
        <p:spPr>
          <a:xfrm>
            <a:off x="374143" y="827648"/>
            <a:ext cx="771977" cy="423115"/>
          </a:xfrm>
          <a:prstGeom prst="ellipse">
            <a:avLst/>
          </a:prstGeom>
        </p:spPr>
      </p:pic>
      <p:pic>
        <p:nvPicPr>
          <p:cNvPr id="60" name="Picture 59">
            <a:extLst>
              <a:ext uri="{FF2B5EF4-FFF2-40B4-BE49-F238E27FC236}">
                <a16:creationId xmlns:a16="http://schemas.microsoft.com/office/drawing/2014/main" id="{D8B3E0E0-5AEF-658B-3288-D39DBB399FC5}"/>
              </a:ext>
            </a:extLst>
          </p:cNvPr>
          <p:cNvPicPr>
            <a:picLocks noChangeAspect="1"/>
          </p:cNvPicPr>
          <p:nvPr/>
        </p:nvPicPr>
        <p:blipFill>
          <a:blip r:embed="rId7"/>
          <a:stretch>
            <a:fillRect/>
          </a:stretch>
        </p:blipFill>
        <p:spPr>
          <a:xfrm>
            <a:off x="375018" y="1520089"/>
            <a:ext cx="763544" cy="550253"/>
          </a:xfrm>
          <a:prstGeom prst="ellipse">
            <a:avLst/>
          </a:prstGeom>
        </p:spPr>
      </p:pic>
      <p:pic>
        <p:nvPicPr>
          <p:cNvPr id="62" name="Picture 61">
            <a:extLst>
              <a:ext uri="{FF2B5EF4-FFF2-40B4-BE49-F238E27FC236}">
                <a16:creationId xmlns:a16="http://schemas.microsoft.com/office/drawing/2014/main" id="{16A02324-8F36-47E1-523C-FE38C319CA5C}"/>
              </a:ext>
            </a:extLst>
          </p:cNvPr>
          <p:cNvPicPr>
            <a:picLocks noChangeAspect="1"/>
          </p:cNvPicPr>
          <p:nvPr/>
        </p:nvPicPr>
        <p:blipFill>
          <a:blip r:embed="rId8"/>
          <a:stretch>
            <a:fillRect/>
          </a:stretch>
        </p:blipFill>
        <p:spPr>
          <a:xfrm>
            <a:off x="375019" y="2323388"/>
            <a:ext cx="763542" cy="429628"/>
          </a:xfrm>
          <a:prstGeom prst="ellipse">
            <a:avLst/>
          </a:prstGeom>
        </p:spPr>
      </p:pic>
      <p:pic>
        <p:nvPicPr>
          <p:cNvPr id="64" name="Picture 63">
            <a:extLst>
              <a:ext uri="{FF2B5EF4-FFF2-40B4-BE49-F238E27FC236}">
                <a16:creationId xmlns:a16="http://schemas.microsoft.com/office/drawing/2014/main" id="{8F427BFD-D194-50FD-B1E2-7830E319A361}"/>
              </a:ext>
            </a:extLst>
          </p:cNvPr>
          <p:cNvPicPr>
            <a:picLocks noChangeAspect="1"/>
          </p:cNvPicPr>
          <p:nvPr/>
        </p:nvPicPr>
        <p:blipFill>
          <a:blip r:embed="rId9"/>
          <a:stretch>
            <a:fillRect/>
          </a:stretch>
        </p:blipFill>
        <p:spPr>
          <a:xfrm>
            <a:off x="368618" y="3081896"/>
            <a:ext cx="774953" cy="437524"/>
          </a:xfrm>
          <a:prstGeom prst="ellipse">
            <a:avLst/>
          </a:prstGeom>
        </p:spPr>
      </p:pic>
      <p:pic>
        <p:nvPicPr>
          <p:cNvPr id="66" name="Picture 65">
            <a:extLst>
              <a:ext uri="{FF2B5EF4-FFF2-40B4-BE49-F238E27FC236}">
                <a16:creationId xmlns:a16="http://schemas.microsoft.com/office/drawing/2014/main" id="{8005AAE5-2E86-6FD5-1C6C-F30568C22DC0}"/>
              </a:ext>
            </a:extLst>
          </p:cNvPr>
          <p:cNvPicPr>
            <a:picLocks noChangeAspect="1"/>
          </p:cNvPicPr>
          <p:nvPr/>
        </p:nvPicPr>
        <p:blipFill>
          <a:blip r:embed="rId10"/>
          <a:stretch>
            <a:fillRect/>
          </a:stretch>
        </p:blipFill>
        <p:spPr>
          <a:xfrm>
            <a:off x="375018" y="3797408"/>
            <a:ext cx="768553" cy="546567"/>
          </a:xfrm>
          <a:prstGeom prst="ellipse">
            <a:avLst/>
          </a:prstGeom>
        </p:spPr>
      </p:pic>
      <p:pic>
        <p:nvPicPr>
          <p:cNvPr id="68" name="Picture 67">
            <a:extLst>
              <a:ext uri="{FF2B5EF4-FFF2-40B4-BE49-F238E27FC236}">
                <a16:creationId xmlns:a16="http://schemas.microsoft.com/office/drawing/2014/main" id="{854614EC-DE42-D7EC-2358-99DAC9E5A709}"/>
              </a:ext>
            </a:extLst>
          </p:cNvPr>
          <p:cNvPicPr>
            <a:picLocks noChangeAspect="1"/>
          </p:cNvPicPr>
          <p:nvPr/>
        </p:nvPicPr>
        <p:blipFill>
          <a:blip r:embed="rId11"/>
          <a:stretch>
            <a:fillRect/>
          </a:stretch>
        </p:blipFill>
        <p:spPr>
          <a:xfrm>
            <a:off x="3354303" y="827648"/>
            <a:ext cx="713449" cy="423115"/>
          </a:xfrm>
          <a:prstGeom prst="ellipse">
            <a:avLst/>
          </a:prstGeom>
        </p:spPr>
      </p:pic>
      <p:pic>
        <p:nvPicPr>
          <p:cNvPr id="71" name="Picture 70">
            <a:extLst>
              <a:ext uri="{FF2B5EF4-FFF2-40B4-BE49-F238E27FC236}">
                <a16:creationId xmlns:a16="http://schemas.microsoft.com/office/drawing/2014/main" id="{C5B2B373-2763-5B61-56F3-A7F85B4D2FBF}"/>
              </a:ext>
            </a:extLst>
          </p:cNvPr>
          <p:cNvPicPr>
            <a:picLocks noChangeAspect="1"/>
          </p:cNvPicPr>
          <p:nvPr/>
        </p:nvPicPr>
        <p:blipFill>
          <a:blip r:embed="rId12"/>
          <a:stretch>
            <a:fillRect/>
          </a:stretch>
        </p:blipFill>
        <p:spPr>
          <a:xfrm>
            <a:off x="3289689" y="2314401"/>
            <a:ext cx="713449" cy="438614"/>
          </a:xfrm>
          <a:prstGeom prst="ellipse">
            <a:avLst/>
          </a:prstGeom>
        </p:spPr>
      </p:pic>
      <p:pic>
        <p:nvPicPr>
          <p:cNvPr id="75" name="Picture 74">
            <a:extLst>
              <a:ext uri="{FF2B5EF4-FFF2-40B4-BE49-F238E27FC236}">
                <a16:creationId xmlns:a16="http://schemas.microsoft.com/office/drawing/2014/main" id="{DE6C6FFD-D264-2DDC-CC21-4186FCC9A73C}"/>
              </a:ext>
            </a:extLst>
          </p:cNvPr>
          <p:cNvPicPr>
            <a:picLocks noChangeAspect="1"/>
          </p:cNvPicPr>
          <p:nvPr/>
        </p:nvPicPr>
        <p:blipFill>
          <a:blip r:embed="rId13"/>
          <a:stretch>
            <a:fillRect/>
          </a:stretch>
        </p:blipFill>
        <p:spPr>
          <a:xfrm>
            <a:off x="3289689" y="3844741"/>
            <a:ext cx="778063" cy="499234"/>
          </a:xfrm>
          <a:prstGeom prst="ellipse">
            <a:avLst/>
          </a:prstGeom>
        </p:spPr>
      </p:pic>
      <p:pic>
        <p:nvPicPr>
          <p:cNvPr id="77" name="Picture 76">
            <a:extLst>
              <a:ext uri="{FF2B5EF4-FFF2-40B4-BE49-F238E27FC236}">
                <a16:creationId xmlns:a16="http://schemas.microsoft.com/office/drawing/2014/main" id="{53BC5662-A35D-A62B-A43F-652FC6336155}"/>
              </a:ext>
            </a:extLst>
          </p:cNvPr>
          <p:cNvPicPr>
            <a:picLocks noChangeAspect="1"/>
          </p:cNvPicPr>
          <p:nvPr/>
        </p:nvPicPr>
        <p:blipFill>
          <a:blip r:embed="rId14"/>
          <a:stretch>
            <a:fillRect/>
          </a:stretch>
        </p:blipFill>
        <p:spPr>
          <a:xfrm>
            <a:off x="6271648" y="838216"/>
            <a:ext cx="673893" cy="412547"/>
          </a:xfrm>
          <a:prstGeom prst="ellipse">
            <a:avLst/>
          </a:prstGeom>
        </p:spPr>
      </p:pic>
      <p:pic>
        <p:nvPicPr>
          <p:cNvPr id="79" name="Picture 78">
            <a:extLst>
              <a:ext uri="{FF2B5EF4-FFF2-40B4-BE49-F238E27FC236}">
                <a16:creationId xmlns:a16="http://schemas.microsoft.com/office/drawing/2014/main" id="{FDBBBFF1-781E-9E0F-6307-4A34B65E103B}"/>
              </a:ext>
            </a:extLst>
          </p:cNvPr>
          <p:cNvPicPr>
            <a:picLocks noChangeAspect="1"/>
          </p:cNvPicPr>
          <p:nvPr/>
        </p:nvPicPr>
        <p:blipFill>
          <a:blip r:embed="rId15"/>
          <a:stretch>
            <a:fillRect/>
          </a:stretch>
        </p:blipFill>
        <p:spPr>
          <a:xfrm>
            <a:off x="3289689" y="1520089"/>
            <a:ext cx="778063" cy="526023"/>
          </a:xfrm>
          <a:prstGeom prst="ellipse">
            <a:avLst/>
          </a:prstGeom>
        </p:spPr>
      </p:pic>
    </p:spTree>
    <p:extLst>
      <p:ext uri="{BB962C8B-B14F-4D97-AF65-F5344CB8AC3E}">
        <p14:creationId xmlns:p14="http://schemas.microsoft.com/office/powerpoint/2010/main" val="2329515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D236E8D-B7AB-E73A-AF29-8737466B2748}"/>
              </a:ext>
            </a:extLst>
          </p:cNvPr>
          <p:cNvPicPr>
            <a:picLocks noChangeAspect="1"/>
          </p:cNvPicPr>
          <p:nvPr/>
        </p:nvPicPr>
        <p:blipFill>
          <a:blip r:embed="rId2">
            <a:alphaModFix amt="50000"/>
          </a:blip>
          <a:stretch>
            <a:fillRect/>
          </a:stretch>
        </p:blipFill>
        <p:spPr>
          <a:xfrm>
            <a:off x="0" y="0"/>
            <a:ext cx="9144000" cy="4733365"/>
          </a:xfrm>
          <a:prstGeom prst="rect">
            <a:avLst/>
          </a:prstGeom>
        </p:spPr>
      </p:pic>
      <p:sp>
        <p:nvSpPr>
          <p:cNvPr id="6" name="TextBox 5">
            <a:extLst>
              <a:ext uri="{FF2B5EF4-FFF2-40B4-BE49-F238E27FC236}">
                <a16:creationId xmlns:a16="http://schemas.microsoft.com/office/drawing/2014/main" id="{AAE9BC59-8CBD-DA67-BB3A-C7465DD1B941}"/>
              </a:ext>
            </a:extLst>
          </p:cNvPr>
          <p:cNvSpPr txBox="1"/>
          <p:nvPr/>
        </p:nvSpPr>
        <p:spPr>
          <a:xfrm>
            <a:off x="-600238" y="301657"/>
            <a:ext cx="7717475" cy="1077218"/>
          </a:xfrm>
          <a:prstGeom prst="rect">
            <a:avLst/>
          </a:prstGeom>
          <a:noFill/>
        </p:spPr>
        <p:txBody>
          <a:bodyPr wrap="square" rtlCol="0">
            <a:spAutoFit/>
          </a:bodyPr>
          <a:lstStyle/>
          <a:p>
            <a:pPr algn="ctr"/>
            <a:r>
              <a:rPr lang="en-IN" sz="3200" b="1" dirty="0">
                <a:effectLst>
                  <a:outerShdw blurRad="38100" dist="38100" dir="2700000" algn="tl">
                    <a:srgbClr val="000000">
                      <a:alpha val="43137"/>
                    </a:srgbClr>
                  </a:outerShdw>
                </a:effectLst>
                <a:latin typeface="Arial Black" panose="020B0A04020102020204" pitchFamily="34" charset="0"/>
                <a:ea typeface="Calibri" panose="020F0502020204030204" pitchFamily="34" charset="0"/>
                <a:cs typeface="Calibri" panose="020F0502020204030204" pitchFamily="34" charset="0"/>
              </a:rPr>
              <a:t>BUSINESS PATTERNS &amp; SEASONALITY</a:t>
            </a:r>
          </a:p>
        </p:txBody>
      </p:sp>
    </p:spTree>
    <p:extLst>
      <p:ext uri="{BB962C8B-B14F-4D97-AF65-F5344CB8AC3E}">
        <p14:creationId xmlns:p14="http://schemas.microsoft.com/office/powerpoint/2010/main" val="21578635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gradFill>
          <a:gsLst>
            <a:gs pos="0">
              <a:srgbClr val="0070C0"/>
            </a:gs>
            <a:gs pos="74000">
              <a:schemeClr val="accent1">
                <a:lumMod val="45000"/>
                <a:lumOff val="55000"/>
              </a:schemeClr>
            </a:gs>
            <a:gs pos="83000">
              <a:schemeClr val="accent1">
                <a:lumMod val="45000"/>
                <a:lumOff val="55000"/>
              </a:schemeClr>
            </a:gs>
            <a:gs pos="100000">
              <a:schemeClr val="accent1">
                <a:lumMod val="30000"/>
                <a:lumOff val="70000"/>
              </a:schemeClr>
            </a:gs>
          </a:gsLst>
          <a:lin ang="3000000" scaled="0"/>
        </a:gra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B3F824B-5F3B-E17B-97F7-B390D84A77AD}"/>
              </a:ext>
            </a:extLst>
          </p:cNvPr>
          <p:cNvSpPr>
            <a:spLocks noGrp="1"/>
          </p:cNvSpPr>
          <p:nvPr>
            <p:ph type="title"/>
          </p:nvPr>
        </p:nvSpPr>
        <p:spPr>
          <a:xfrm>
            <a:off x="302399" y="18752"/>
            <a:ext cx="8530515" cy="556283"/>
          </a:xfrm>
        </p:spPr>
        <p:txBody>
          <a:bodyPr anchor="ctr">
            <a:normAutofit/>
          </a:bodyPr>
          <a:lstStyle/>
          <a:p>
            <a:pPr algn="ctr"/>
            <a:r>
              <a:rPr lang="en-IN" sz="2000" b="1" dirty="0">
                <a:effectLst>
                  <a:outerShdw blurRad="38100" dist="38100" dir="2700000" algn="tl">
                    <a:srgbClr val="000000">
                      <a:alpha val="43137"/>
                    </a:srgbClr>
                  </a:outerShdw>
                </a:effectLst>
                <a:latin typeface="Arial Black" panose="020B0A04020102020204" pitchFamily="34" charset="0"/>
                <a:ea typeface="Calibri" panose="020F0502020204030204" pitchFamily="34" charset="0"/>
                <a:cs typeface="Calibri" panose="020F0502020204030204" pitchFamily="34" charset="0"/>
              </a:rPr>
              <a:t>BUSINESS PATTERNS &amp; SEASONALITY - 1</a:t>
            </a:r>
            <a:endParaRPr lang="en-US" sz="2000" dirty="0"/>
          </a:p>
        </p:txBody>
      </p:sp>
      <p:sp>
        <p:nvSpPr>
          <p:cNvPr id="2" name="TextBox 1">
            <a:extLst>
              <a:ext uri="{FF2B5EF4-FFF2-40B4-BE49-F238E27FC236}">
                <a16:creationId xmlns:a16="http://schemas.microsoft.com/office/drawing/2014/main" id="{F897A18A-76B3-363E-C78E-3C6EF2FE9765}"/>
              </a:ext>
            </a:extLst>
          </p:cNvPr>
          <p:cNvSpPr txBox="1"/>
          <p:nvPr/>
        </p:nvSpPr>
        <p:spPr>
          <a:xfrm>
            <a:off x="8519767" y="5017348"/>
            <a:ext cx="606827" cy="76944"/>
          </a:xfrm>
          <a:prstGeom prst="rect">
            <a:avLst/>
          </a:prstGeom>
          <a:noFill/>
        </p:spPr>
        <p:txBody>
          <a:bodyPr wrap="square" lIns="0" tIns="0" rIns="0" bIns="0">
            <a:spAutoFit/>
          </a:bodyPr>
          <a:lstStyle/>
          <a:p>
            <a:r>
              <a:rPr lang="en-IN" sz="500" dirty="0">
                <a:latin typeface="Calibri" panose="020F0502020204030204" pitchFamily="34" charset="0"/>
                <a:cs typeface="Calibri" panose="020F0502020204030204" pitchFamily="34" charset="0"/>
              </a:rPr>
              <a:t>Image source: </a:t>
            </a:r>
            <a:r>
              <a:rPr lang="en-IN" sz="500" dirty="0">
                <a:latin typeface="Calibri" panose="020F0502020204030204" pitchFamily="34" charset="0"/>
                <a:cs typeface="Calibri" panose="020F0502020204030204" pitchFamily="34" charset="0"/>
                <a:hlinkClick r:id="rId2"/>
              </a:rPr>
              <a:t>icons8</a:t>
            </a:r>
            <a:r>
              <a:rPr lang="en-IN" sz="500" dirty="0">
                <a:latin typeface="Calibri" panose="020F0502020204030204" pitchFamily="34" charset="0"/>
                <a:cs typeface="Calibri" panose="020F0502020204030204" pitchFamily="34" charset="0"/>
              </a:rPr>
              <a:t>`</a:t>
            </a:r>
          </a:p>
        </p:txBody>
      </p:sp>
      <p:graphicFrame>
        <p:nvGraphicFramePr>
          <p:cNvPr id="6" name="Chart 5">
            <a:extLst>
              <a:ext uri="{FF2B5EF4-FFF2-40B4-BE49-F238E27FC236}">
                <a16:creationId xmlns:a16="http://schemas.microsoft.com/office/drawing/2014/main" id="{ED7A1CB8-2D34-B42C-5250-78B6A711B618}"/>
              </a:ext>
            </a:extLst>
          </p:cNvPr>
          <p:cNvGraphicFramePr>
            <a:graphicFrameLocks/>
          </p:cNvGraphicFramePr>
          <p:nvPr>
            <p:extLst>
              <p:ext uri="{D42A27DB-BD31-4B8C-83A1-F6EECF244321}">
                <p14:modId xmlns:p14="http://schemas.microsoft.com/office/powerpoint/2010/main" val="2307707801"/>
              </p:ext>
            </p:extLst>
          </p:nvPr>
        </p:nvGraphicFramePr>
        <p:xfrm>
          <a:off x="566724" y="964275"/>
          <a:ext cx="8006400" cy="3460014"/>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Box 6">
            <a:extLst>
              <a:ext uri="{FF2B5EF4-FFF2-40B4-BE49-F238E27FC236}">
                <a16:creationId xmlns:a16="http://schemas.microsoft.com/office/drawing/2014/main" id="{65ABFFEA-25F3-9E3D-4883-E889FE87A98E}"/>
              </a:ext>
            </a:extLst>
          </p:cNvPr>
          <p:cNvSpPr txBox="1"/>
          <p:nvPr/>
        </p:nvSpPr>
        <p:spPr>
          <a:xfrm>
            <a:off x="179862" y="484936"/>
            <a:ext cx="8784275" cy="400110"/>
          </a:xfrm>
          <a:prstGeom prst="rect">
            <a:avLst/>
          </a:prstGeom>
          <a:noFill/>
        </p:spPr>
        <p:txBody>
          <a:bodyPr wrap="square" rtlCol="0">
            <a:spAutoFit/>
          </a:bodyPr>
          <a:lstStyle/>
          <a:p>
            <a:pPr algn="ctr"/>
            <a:r>
              <a:rPr lang="en-US" sz="2000" b="1" dirty="0">
                <a:latin typeface="Aptos" panose="020B0004020202020204" pitchFamily="34" charset="0"/>
              </a:rPr>
              <a:t>Sessions and orders by monthly for 2012</a:t>
            </a:r>
            <a:endParaRPr lang="en-IN" sz="2000" b="1" dirty="0">
              <a:latin typeface="Aptos" panose="020B0004020202020204" pitchFamily="34" charset="0"/>
            </a:endParaRPr>
          </a:p>
        </p:txBody>
      </p:sp>
    </p:spTree>
    <p:extLst>
      <p:ext uri="{BB962C8B-B14F-4D97-AF65-F5344CB8AC3E}">
        <p14:creationId xmlns:p14="http://schemas.microsoft.com/office/powerpoint/2010/main" val="7981316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100000">
              <a:schemeClr val="bg1"/>
            </a:gs>
            <a:gs pos="100000">
              <a:schemeClr val="accent2">
                <a:lumMod val="105000"/>
                <a:satMod val="109000"/>
                <a:tint val="81000"/>
              </a:schemeClr>
            </a:gs>
          </a:gsLst>
          <a:lin ang="5400000" scaled="0"/>
        </a:gradFill>
        <a:effectLst/>
      </p:bgPr>
    </p:bg>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AA745703-E80E-9E5D-D3FE-7111C627616B}"/>
              </a:ext>
            </a:extLst>
          </p:cNvPr>
          <p:cNvGraphicFramePr/>
          <p:nvPr>
            <p:extLst>
              <p:ext uri="{D42A27DB-BD31-4B8C-83A1-F6EECF244321}">
                <p14:modId xmlns:p14="http://schemas.microsoft.com/office/powerpoint/2010/main" val="3519525510"/>
              </p:ext>
            </p:extLst>
          </p:nvPr>
        </p:nvGraphicFramePr>
        <p:xfrm>
          <a:off x="4756419" y="801750"/>
          <a:ext cx="3915824" cy="3540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a:extLst>
              <a:ext uri="{FF2B5EF4-FFF2-40B4-BE49-F238E27FC236}">
                <a16:creationId xmlns:a16="http://schemas.microsoft.com/office/drawing/2014/main" id="{05F7863C-EF36-0932-1B8D-942F16504167}"/>
              </a:ext>
            </a:extLst>
          </p:cNvPr>
          <p:cNvSpPr txBox="1"/>
          <p:nvPr/>
        </p:nvSpPr>
        <p:spPr>
          <a:xfrm>
            <a:off x="1175326" y="178257"/>
            <a:ext cx="2410711" cy="400110"/>
          </a:xfrm>
          <a:prstGeom prst="rect">
            <a:avLst/>
          </a:prstGeom>
          <a:solidFill>
            <a:srgbClr val="348E90"/>
          </a:solidFill>
        </p:spPr>
        <p:txBody>
          <a:bodyPr wrap="square" rtlCol="0">
            <a:spAutoFit/>
          </a:bodyPr>
          <a:lstStyle/>
          <a:p>
            <a:pPr defTabSz="457200">
              <a:buClrTx/>
            </a:pPr>
            <a:r>
              <a:rPr lang="en-IN" sz="2000" b="1" kern="1200" dirty="0">
                <a:solidFill>
                  <a:schemeClr val="bg1"/>
                </a:solidFill>
                <a:latin typeface="Aptos" panose="020B0004020202020204" pitchFamily="34" charset="0"/>
                <a:ea typeface="+mn-ea"/>
                <a:cs typeface="+mn-cs"/>
              </a:rPr>
              <a:t>DATA AVAILABILITY</a:t>
            </a:r>
          </a:p>
        </p:txBody>
      </p:sp>
      <p:sp>
        <p:nvSpPr>
          <p:cNvPr id="4" name="TextBox 3">
            <a:extLst>
              <a:ext uri="{FF2B5EF4-FFF2-40B4-BE49-F238E27FC236}">
                <a16:creationId xmlns:a16="http://schemas.microsoft.com/office/drawing/2014/main" id="{8C62BCB4-C541-BE74-2C81-7F78B988C804}"/>
              </a:ext>
            </a:extLst>
          </p:cNvPr>
          <p:cNvSpPr txBox="1"/>
          <p:nvPr/>
        </p:nvSpPr>
        <p:spPr>
          <a:xfrm>
            <a:off x="440755" y="810259"/>
            <a:ext cx="4131246" cy="3754874"/>
          </a:xfrm>
          <a:prstGeom prst="rect">
            <a:avLst/>
          </a:prstGeom>
          <a:gradFill flip="none" rotWithShape="1">
            <a:gsLst>
              <a:gs pos="0">
                <a:srgbClr val="7030A0">
                  <a:tint val="66000"/>
                  <a:satMod val="160000"/>
                </a:srgbClr>
              </a:gs>
              <a:gs pos="50000">
                <a:srgbClr val="7030A0">
                  <a:tint val="44500"/>
                  <a:satMod val="160000"/>
                </a:srgbClr>
              </a:gs>
              <a:gs pos="100000">
                <a:srgbClr val="7030A0">
                  <a:tint val="23500"/>
                  <a:satMod val="160000"/>
                </a:srgbClr>
              </a:gs>
            </a:gsLst>
            <a:lin ang="5400000" scaled="1"/>
            <a:tileRect/>
          </a:gradFill>
          <a:effectLst>
            <a:glow rad="139700">
              <a:schemeClr val="accent3">
                <a:satMod val="175000"/>
                <a:alpha val="40000"/>
              </a:schemeClr>
            </a:glow>
          </a:effectLst>
        </p:spPr>
        <p:txBody>
          <a:bodyPr wrap="square" rtlCol="0">
            <a:spAutoFit/>
          </a:bodyPr>
          <a:lstStyle/>
          <a:p>
            <a:pPr defTabSz="457200">
              <a:buClrTx/>
            </a:pPr>
            <a:r>
              <a:rPr lang="en-IN" kern="1200" dirty="0">
                <a:solidFill>
                  <a:prstClr val="black"/>
                </a:solidFill>
                <a:latin typeface="Aptos" panose="020B0004020202020204" pitchFamily="34" charset="0"/>
                <a:ea typeface="+mn-ea"/>
                <a:cs typeface="+mn-cs"/>
              </a:rPr>
              <a:t>The database contains six related tables  with e commerce data about website activity, products and orders.</a:t>
            </a:r>
          </a:p>
          <a:p>
            <a:pPr defTabSz="457200">
              <a:buClrTx/>
            </a:pPr>
            <a:endParaRPr lang="en-IN" kern="1200" dirty="0">
              <a:solidFill>
                <a:prstClr val="black"/>
              </a:solidFill>
              <a:latin typeface="Aptos" panose="020B0004020202020204" pitchFamily="34" charset="0"/>
              <a:ea typeface="+mn-ea"/>
              <a:cs typeface="+mn-cs"/>
            </a:endParaRPr>
          </a:p>
          <a:p>
            <a:pPr defTabSz="457200">
              <a:buClrTx/>
            </a:pPr>
            <a:r>
              <a:rPr lang="en-IN" kern="1200" dirty="0">
                <a:solidFill>
                  <a:prstClr val="black"/>
                </a:solidFill>
                <a:latin typeface="Aptos" panose="020B0004020202020204" pitchFamily="34" charset="0"/>
                <a:ea typeface="+mn-ea"/>
                <a:cs typeface="+mn-cs"/>
              </a:rPr>
              <a:t>The six tables are </a:t>
            </a:r>
          </a:p>
          <a:p>
            <a:pPr defTabSz="457200">
              <a:buClrTx/>
            </a:pPr>
            <a:endParaRPr lang="en-IN" kern="1200" dirty="0">
              <a:solidFill>
                <a:prstClr val="black"/>
              </a:solidFill>
              <a:latin typeface="Aptos" panose="020B0004020202020204" pitchFamily="34" charset="0"/>
              <a:ea typeface="+mn-ea"/>
              <a:cs typeface="+mn-cs"/>
            </a:endParaRPr>
          </a:p>
          <a:p>
            <a:pPr marL="171450" indent="-171450" defTabSz="457200">
              <a:buClrTx/>
              <a:buFont typeface="Wingdings" panose="05000000000000000000" pitchFamily="2" charset="2"/>
              <a:buChar char="§"/>
            </a:pPr>
            <a:r>
              <a:rPr lang="en-IN" kern="1200" dirty="0">
                <a:solidFill>
                  <a:prstClr val="black"/>
                </a:solidFill>
                <a:latin typeface="Aptos" panose="020B0004020202020204" pitchFamily="34" charset="0"/>
                <a:ea typeface="+mn-ea"/>
                <a:cs typeface="+mn-cs"/>
              </a:rPr>
              <a:t> Orders Table </a:t>
            </a:r>
          </a:p>
          <a:p>
            <a:pPr defTabSz="457200">
              <a:buClrTx/>
            </a:pPr>
            <a:endParaRPr lang="en-IN" kern="1200" dirty="0">
              <a:solidFill>
                <a:prstClr val="black"/>
              </a:solidFill>
              <a:latin typeface="Aptos" panose="020B0004020202020204" pitchFamily="34" charset="0"/>
              <a:ea typeface="+mn-ea"/>
              <a:cs typeface="+mn-cs"/>
            </a:endParaRPr>
          </a:p>
          <a:p>
            <a:pPr marL="171450" indent="-171450" defTabSz="457200">
              <a:buClrTx/>
              <a:buFont typeface="Wingdings" panose="05000000000000000000" pitchFamily="2" charset="2"/>
              <a:buChar char="§"/>
            </a:pPr>
            <a:r>
              <a:rPr lang="en-IN" kern="1200" dirty="0">
                <a:solidFill>
                  <a:prstClr val="black"/>
                </a:solidFill>
                <a:latin typeface="Aptos" panose="020B0004020202020204" pitchFamily="34" charset="0"/>
                <a:ea typeface="+mn-ea"/>
                <a:cs typeface="+mn-cs"/>
              </a:rPr>
              <a:t> Order Item Table</a:t>
            </a:r>
          </a:p>
          <a:p>
            <a:pPr defTabSz="457200">
              <a:buClrTx/>
            </a:pPr>
            <a:endParaRPr lang="en-IN" kern="1200" dirty="0">
              <a:solidFill>
                <a:prstClr val="black"/>
              </a:solidFill>
              <a:latin typeface="Aptos" panose="020B0004020202020204" pitchFamily="34" charset="0"/>
              <a:ea typeface="+mn-ea"/>
              <a:cs typeface="+mn-cs"/>
            </a:endParaRPr>
          </a:p>
          <a:p>
            <a:pPr marL="171450" indent="-171450" defTabSz="457200">
              <a:buClrTx/>
              <a:buFont typeface="Wingdings" panose="05000000000000000000" pitchFamily="2" charset="2"/>
              <a:buChar char="§"/>
            </a:pPr>
            <a:r>
              <a:rPr lang="en-IN" kern="1200" dirty="0">
                <a:solidFill>
                  <a:prstClr val="black"/>
                </a:solidFill>
                <a:latin typeface="Aptos" panose="020B0004020202020204" pitchFamily="34" charset="0"/>
                <a:ea typeface="+mn-ea"/>
                <a:cs typeface="+mn-cs"/>
              </a:rPr>
              <a:t> Order Item Refund Table</a:t>
            </a:r>
          </a:p>
          <a:p>
            <a:pPr defTabSz="457200">
              <a:buClrTx/>
            </a:pPr>
            <a:endParaRPr lang="en-IN" kern="1200" dirty="0">
              <a:solidFill>
                <a:prstClr val="black"/>
              </a:solidFill>
              <a:latin typeface="Aptos" panose="020B0004020202020204" pitchFamily="34" charset="0"/>
              <a:ea typeface="+mn-ea"/>
              <a:cs typeface="+mn-cs"/>
            </a:endParaRPr>
          </a:p>
          <a:p>
            <a:pPr marL="171450" indent="-171450" defTabSz="457200">
              <a:buClrTx/>
              <a:buFont typeface="Wingdings" panose="05000000000000000000" pitchFamily="2" charset="2"/>
              <a:buChar char="§"/>
            </a:pPr>
            <a:r>
              <a:rPr lang="en-IN" kern="1200" dirty="0">
                <a:solidFill>
                  <a:prstClr val="black"/>
                </a:solidFill>
                <a:latin typeface="Aptos" panose="020B0004020202020204" pitchFamily="34" charset="0"/>
                <a:ea typeface="+mn-ea"/>
                <a:cs typeface="+mn-cs"/>
              </a:rPr>
              <a:t> Products Table </a:t>
            </a:r>
          </a:p>
          <a:p>
            <a:pPr defTabSz="457200">
              <a:buClrTx/>
            </a:pPr>
            <a:endParaRPr lang="en-IN" kern="1200" dirty="0">
              <a:solidFill>
                <a:prstClr val="black"/>
              </a:solidFill>
              <a:latin typeface="Aptos" panose="020B0004020202020204" pitchFamily="34" charset="0"/>
              <a:ea typeface="+mn-ea"/>
              <a:cs typeface="+mn-cs"/>
            </a:endParaRPr>
          </a:p>
          <a:p>
            <a:pPr marL="171450" indent="-171450" defTabSz="457200">
              <a:buClrTx/>
              <a:buFont typeface="Wingdings" panose="05000000000000000000" pitchFamily="2" charset="2"/>
              <a:buChar char="§"/>
            </a:pPr>
            <a:r>
              <a:rPr lang="en-IN" kern="1200" dirty="0">
                <a:solidFill>
                  <a:prstClr val="black"/>
                </a:solidFill>
                <a:latin typeface="Aptos" panose="020B0004020202020204" pitchFamily="34" charset="0"/>
                <a:ea typeface="+mn-ea"/>
                <a:cs typeface="+mn-cs"/>
              </a:rPr>
              <a:t> Website Sessions</a:t>
            </a:r>
          </a:p>
          <a:p>
            <a:pPr defTabSz="457200">
              <a:buClrTx/>
            </a:pPr>
            <a:endParaRPr lang="en-IN" kern="1200" dirty="0">
              <a:solidFill>
                <a:prstClr val="black"/>
              </a:solidFill>
              <a:latin typeface="Aptos" panose="020B0004020202020204" pitchFamily="34" charset="0"/>
              <a:ea typeface="+mn-ea"/>
              <a:cs typeface="+mn-cs"/>
            </a:endParaRPr>
          </a:p>
          <a:p>
            <a:pPr marL="171450" indent="-171450" defTabSz="457200">
              <a:buClrTx/>
              <a:buFont typeface="Wingdings" panose="05000000000000000000" pitchFamily="2" charset="2"/>
              <a:buChar char="§"/>
            </a:pPr>
            <a:r>
              <a:rPr lang="en-IN" kern="1200" dirty="0">
                <a:solidFill>
                  <a:prstClr val="black"/>
                </a:solidFill>
                <a:latin typeface="Aptos" panose="020B0004020202020204" pitchFamily="34" charset="0"/>
                <a:ea typeface="+mn-ea"/>
                <a:cs typeface="+mn-cs"/>
              </a:rPr>
              <a:t> Website Pageviews</a:t>
            </a:r>
          </a:p>
        </p:txBody>
      </p:sp>
    </p:spTree>
    <p:extLst>
      <p:ext uri="{BB962C8B-B14F-4D97-AF65-F5344CB8AC3E}">
        <p14:creationId xmlns:p14="http://schemas.microsoft.com/office/powerpoint/2010/main" val="11293779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gradFill>
          <a:gsLst>
            <a:gs pos="0">
              <a:srgbClr val="0070C0"/>
            </a:gs>
            <a:gs pos="74000">
              <a:schemeClr val="accent1">
                <a:lumMod val="45000"/>
                <a:lumOff val="55000"/>
              </a:schemeClr>
            </a:gs>
            <a:gs pos="83000">
              <a:schemeClr val="accent1">
                <a:lumMod val="45000"/>
                <a:lumOff val="55000"/>
              </a:schemeClr>
            </a:gs>
            <a:gs pos="100000">
              <a:schemeClr val="accent1">
                <a:lumMod val="30000"/>
                <a:lumOff val="70000"/>
              </a:schemeClr>
            </a:gs>
          </a:gsLst>
          <a:lin ang="3000000" scaled="0"/>
        </a:gradFill>
        <a:effectLst/>
      </p:bgPr>
    </p:bg>
    <p:spTree>
      <p:nvGrpSpPr>
        <p:cNvPr id="1" name=""/>
        <p:cNvGrpSpPr/>
        <p:nvPr/>
      </p:nvGrpSpPr>
      <p:grpSpPr>
        <a:xfrm>
          <a:off x="0" y="0"/>
          <a:ext cx="0" cy="0"/>
          <a:chOff x="0" y="0"/>
          <a:chExt cx="0" cy="0"/>
        </a:xfrm>
      </p:grpSpPr>
      <p:graphicFrame>
        <p:nvGraphicFramePr>
          <p:cNvPr id="7" name="Chart 6">
            <a:extLst>
              <a:ext uri="{FF2B5EF4-FFF2-40B4-BE49-F238E27FC236}">
                <a16:creationId xmlns:a16="http://schemas.microsoft.com/office/drawing/2014/main" id="{7BB9D305-A209-2339-39D1-3C8A34F46663}"/>
              </a:ext>
            </a:extLst>
          </p:cNvPr>
          <p:cNvGraphicFramePr>
            <a:graphicFrameLocks/>
          </p:cNvGraphicFramePr>
          <p:nvPr>
            <p:extLst>
              <p:ext uri="{D42A27DB-BD31-4B8C-83A1-F6EECF244321}">
                <p14:modId xmlns:p14="http://schemas.microsoft.com/office/powerpoint/2010/main" val="2510684078"/>
              </p:ext>
            </p:extLst>
          </p:nvPr>
        </p:nvGraphicFramePr>
        <p:xfrm>
          <a:off x="572494" y="1097280"/>
          <a:ext cx="8006401" cy="3315694"/>
        </p:xfrm>
        <a:graphic>
          <a:graphicData uri="http://schemas.openxmlformats.org/drawingml/2006/chart">
            <c:chart xmlns:c="http://schemas.openxmlformats.org/drawingml/2006/chart" xmlns:r="http://schemas.openxmlformats.org/officeDocument/2006/relationships" r:id="rId2"/>
          </a:graphicData>
        </a:graphic>
      </p:graphicFrame>
      <p:sp>
        <p:nvSpPr>
          <p:cNvPr id="6" name="Title 4">
            <a:extLst>
              <a:ext uri="{FF2B5EF4-FFF2-40B4-BE49-F238E27FC236}">
                <a16:creationId xmlns:a16="http://schemas.microsoft.com/office/drawing/2014/main" id="{E9AAAE9A-981D-6E57-9DFB-DAABDDF47EF6}"/>
              </a:ext>
            </a:extLst>
          </p:cNvPr>
          <p:cNvSpPr>
            <a:spLocks noGrp="1"/>
          </p:cNvSpPr>
          <p:nvPr>
            <p:ph type="title"/>
          </p:nvPr>
        </p:nvSpPr>
        <p:spPr>
          <a:xfrm>
            <a:off x="302399" y="18752"/>
            <a:ext cx="8530515" cy="556283"/>
          </a:xfrm>
        </p:spPr>
        <p:txBody>
          <a:bodyPr anchor="ctr">
            <a:normAutofit/>
          </a:bodyPr>
          <a:lstStyle/>
          <a:p>
            <a:pPr algn="ctr"/>
            <a:r>
              <a:rPr lang="en-IN" sz="2000" b="1" dirty="0">
                <a:effectLst>
                  <a:outerShdw blurRad="38100" dist="38100" dir="2700000" algn="tl">
                    <a:srgbClr val="000000">
                      <a:alpha val="43137"/>
                    </a:srgbClr>
                  </a:outerShdw>
                </a:effectLst>
                <a:latin typeface="Arial Black" panose="020B0A04020102020204" pitchFamily="34" charset="0"/>
                <a:ea typeface="Calibri" panose="020F0502020204030204" pitchFamily="34" charset="0"/>
                <a:cs typeface="Calibri" panose="020F0502020204030204" pitchFamily="34" charset="0"/>
              </a:rPr>
              <a:t>BUSINESS PATTERNS &amp; SEASONALITY - 2</a:t>
            </a:r>
            <a:endParaRPr lang="en-US" sz="2000" dirty="0"/>
          </a:p>
        </p:txBody>
      </p:sp>
      <p:sp>
        <p:nvSpPr>
          <p:cNvPr id="2" name="TextBox 1">
            <a:extLst>
              <a:ext uri="{FF2B5EF4-FFF2-40B4-BE49-F238E27FC236}">
                <a16:creationId xmlns:a16="http://schemas.microsoft.com/office/drawing/2014/main" id="{5BD055B2-832A-6915-C125-9C6134953F77}"/>
              </a:ext>
            </a:extLst>
          </p:cNvPr>
          <p:cNvSpPr txBox="1"/>
          <p:nvPr/>
        </p:nvSpPr>
        <p:spPr>
          <a:xfrm>
            <a:off x="179862" y="484936"/>
            <a:ext cx="8784275" cy="400110"/>
          </a:xfrm>
          <a:prstGeom prst="rect">
            <a:avLst/>
          </a:prstGeom>
          <a:noFill/>
        </p:spPr>
        <p:txBody>
          <a:bodyPr wrap="square" rtlCol="0">
            <a:spAutoFit/>
          </a:bodyPr>
          <a:lstStyle/>
          <a:p>
            <a:pPr algn="ctr"/>
            <a:r>
              <a:rPr lang="en-US" sz="2000" b="1" dirty="0">
                <a:latin typeface="Aptos" panose="020B0004020202020204" pitchFamily="34" charset="0"/>
              </a:rPr>
              <a:t>Sessions and orders by weekdays for 2012</a:t>
            </a:r>
            <a:endParaRPr lang="en-IN" sz="2000" b="1" dirty="0">
              <a:latin typeface="Aptos" panose="020B0004020202020204" pitchFamily="34" charset="0"/>
            </a:endParaRPr>
          </a:p>
        </p:txBody>
      </p:sp>
    </p:spTree>
    <p:extLst>
      <p:ext uri="{BB962C8B-B14F-4D97-AF65-F5344CB8AC3E}">
        <p14:creationId xmlns:p14="http://schemas.microsoft.com/office/powerpoint/2010/main" val="64481564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gradFill>
          <a:gsLst>
            <a:gs pos="0">
              <a:srgbClr val="0070C0"/>
            </a:gs>
            <a:gs pos="74000">
              <a:srgbClr val="DDDDDD">
                <a:lumMod val="45000"/>
                <a:lumOff val="55000"/>
              </a:srgbClr>
            </a:gs>
            <a:gs pos="83000">
              <a:srgbClr val="DDDDDD">
                <a:lumMod val="45000"/>
                <a:lumOff val="55000"/>
              </a:srgbClr>
            </a:gs>
            <a:gs pos="100000">
              <a:srgbClr val="DDDDDD">
                <a:lumMod val="30000"/>
                <a:lumOff val="70000"/>
              </a:srgbClr>
            </a:gs>
          </a:gsLst>
          <a:lin ang="3000000" scaled="0"/>
        </a:gradFill>
        <a:effectLst/>
      </p:bgPr>
    </p:bg>
    <p:spTree>
      <p:nvGrpSpPr>
        <p:cNvPr id="1" name="">
          <a:extLst>
            <a:ext uri="{FF2B5EF4-FFF2-40B4-BE49-F238E27FC236}">
              <a16:creationId xmlns:a16="http://schemas.microsoft.com/office/drawing/2014/main" id="{8EF143D3-0655-E534-BABC-1D046E0B31E9}"/>
            </a:ext>
          </a:extLst>
        </p:cNvPr>
        <p:cNvGrpSpPr/>
        <p:nvPr/>
      </p:nvGrpSpPr>
      <p:grpSpPr>
        <a:xfrm>
          <a:off x="0" y="0"/>
          <a:ext cx="0" cy="0"/>
          <a:chOff x="0" y="0"/>
          <a:chExt cx="0" cy="0"/>
        </a:xfrm>
      </p:grpSpPr>
      <p:sp>
        <p:nvSpPr>
          <p:cNvPr id="5" name="Text Placeholder 4">
            <a:extLst>
              <a:ext uri="{FF2B5EF4-FFF2-40B4-BE49-F238E27FC236}">
                <a16:creationId xmlns:a16="http://schemas.microsoft.com/office/drawing/2014/main" id="{0C50095C-B536-B667-8717-B750297DBDE5}"/>
              </a:ext>
            </a:extLst>
          </p:cNvPr>
          <p:cNvSpPr>
            <a:spLocks noGrp="1"/>
          </p:cNvSpPr>
          <p:nvPr>
            <p:ph type="body" idx="1"/>
          </p:nvPr>
        </p:nvSpPr>
        <p:spPr>
          <a:xfrm>
            <a:off x="311700" y="787791"/>
            <a:ext cx="8375100" cy="3646236"/>
          </a:xfrm>
        </p:spPr>
        <p:txBody>
          <a:bodyPr/>
          <a:lstStyle/>
          <a:p>
            <a:endParaRPr lang="en-IN" sz="1400" dirty="0"/>
          </a:p>
          <a:p>
            <a:endParaRPr lang="en-IN" dirty="0"/>
          </a:p>
          <a:p>
            <a:endParaRPr lang="en-IN" dirty="0"/>
          </a:p>
        </p:txBody>
      </p:sp>
      <p:sp>
        <p:nvSpPr>
          <p:cNvPr id="4" name="Title 3">
            <a:extLst>
              <a:ext uri="{FF2B5EF4-FFF2-40B4-BE49-F238E27FC236}">
                <a16:creationId xmlns:a16="http://schemas.microsoft.com/office/drawing/2014/main" id="{74E29161-7820-7766-F1BF-26E75C769E23}"/>
              </a:ext>
            </a:extLst>
          </p:cNvPr>
          <p:cNvSpPr>
            <a:spLocks noGrp="1"/>
          </p:cNvSpPr>
          <p:nvPr>
            <p:ph type="title"/>
          </p:nvPr>
        </p:nvSpPr>
        <p:spPr>
          <a:xfrm>
            <a:off x="910425" y="393896"/>
            <a:ext cx="8006400" cy="471267"/>
          </a:xfrm>
        </p:spPr>
        <p:txBody>
          <a:bodyPr/>
          <a:lstStyle/>
          <a:p>
            <a:pPr algn="ctr"/>
            <a:r>
              <a:rPr lang="en-IN" dirty="0">
                <a:latin typeface="Aptos" panose="020B0004020202020204" pitchFamily="34" charset="0"/>
              </a:rPr>
              <a:t>Observations</a:t>
            </a:r>
          </a:p>
        </p:txBody>
      </p:sp>
      <p:sp>
        <p:nvSpPr>
          <p:cNvPr id="2" name="Title 4">
            <a:extLst>
              <a:ext uri="{FF2B5EF4-FFF2-40B4-BE49-F238E27FC236}">
                <a16:creationId xmlns:a16="http://schemas.microsoft.com/office/drawing/2014/main" id="{CB1DB1A6-019E-7965-2AFC-506881AA4BB7}"/>
              </a:ext>
            </a:extLst>
          </p:cNvPr>
          <p:cNvSpPr txBox="1">
            <a:spLocks/>
          </p:cNvSpPr>
          <p:nvPr/>
        </p:nvSpPr>
        <p:spPr>
          <a:xfrm>
            <a:off x="306742" y="0"/>
            <a:ext cx="8530515" cy="471267"/>
          </a:xfrm>
          <a:prstGeom prst="rect">
            <a:avLst/>
          </a:prstGeom>
          <a:noFill/>
          <a:ln>
            <a:noFill/>
          </a:ln>
        </p:spPr>
        <p:txBody>
          <a:bodyPr spcFirstLastPara="1" wrap="square" lIns="91425" tIns="91425" rIns="91425" bIns="91425" anchor="ctr" anchorCtr="0">
            <a:normAutofit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400"/>
              <a:buFont typeface="PT Sans Narrow"/>
              <a:buNone/>
              <a:defRPr sz="2200" b="1" i="0" u="none" strike="noStrike" cap="none">
                <a:solidFill>
                  <a:schemeClr val="tx1"/>
                </a:solidFill>
                <a:latin typeface="Raleway" pitchFamily="2" charset="0"/>
                <a:ea typeface="PT Sans Narrow"/>
                <a:cs typeface="PT Sans Narrow"/>
                <a:sym typeface="PT Sans Narrow"/>
              </a:defRPr>
            </a:lvl1pPr>
            <a:lvl2pPr marR="0" lvl="1"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2pPr>
            <a:lvl3pPr marR="0" lvl="2"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3pPr>
            <a:lvl4pPr marR="0" lvl="3"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4pPr>
            <a:lvl5pPr marR="0" lvl="4"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5pPr>
            <a:lvl6pPr marR="0" lvl="5"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6pPr>
            <a:lvl7pPr marR="0" lvl="6"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7pPr>
            <a:lvl8pPr marR="0" lvl="7"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8pPr>
            <a:lvl9pPr marR="0" lvl="8"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9pPr>
          </a:lstStyle>
          <a:p>
            <a:pPr algn="ctr"/>
            <a:r>
              <a:rPr lang="en-IN" sz="2000" dirty="0">
                <a:effectLst>
                  <a:outerShdw blurRad="38100" dist="38100" dir="2700000" algn="tl">
                    <a:srgbClr val="000000">
                      <a:alpha val="43137"/>
                    </a:srgbClr>
                  </a:outerShdw>
                </a:effectLst>
                <a:latin typeface="Arial Black" panose="020B0A04020102020204" pitchFamily="34" charset="0"/>
                <a:ea typeface="Calibri" panose="020F0502020204030204" pitchFamily="34" charset="0"/>
                <a:cs typeface="Calibri" panose="020F0502020204030204" pitchFamily="34" charset="0"/>
              </a:rPr>
              <a:t>BUSINESS PATTERNS &amp; SEASONALITY - 3</a:t>
            </a:r>
            <a:endParaRPr lang="en-US" sz="2000" dirty="0"/>
          </a:p>
        </p:txBody>
      </p:sp>
      <p:sp>
        <p:nvSpPr>
          <p:cNvPr id="6" name="TextBox 5">
            <a:extLst>
              <a:ext uri="{FF2B5EF4-FFF2-40B4-BE49-F238E27FC236}">
                <a16:creationId xmlns:a16="http://schemas.microsoft.com/office/drawing/2014/main" id="{88D7D271-9C5D-1F28-25A1-BF25731ACC78}"/>
              </a:ext>
            </a:extLst>
          </p:cNvPr>
          <p:cNvSpPr txBox="1"/>
          <p:nvPr/>
        </p:nvSpPr>
        <p:spPr>
          <a:xfrm>
            <a:off x="541725" y="1095323"/>
            <a:ext cx="8375100" cy="3108543"/>
          </a:xfrm>
          <a:prstGeom prst="rect">
            <a:avLst/>
          </a:prstGeom>
          <a:noFill/>
        </p:spPr>
        <p:txBody>
          <a:bodyPr wrap="square">
            <a:spAutoFit/>
          </a:bodyPr>
          <a:lstStyle/>
          <a:p>
            <a:r>
              <a:rPr lang="en-IN" sz="1400" b="1" dirty="0">
                <a:latin typeface="Aptos" panose="020B0004020202020204" pitchFamily="34" charset="0"/>
              </a:rPr>
              <a:t>Peak Orders Month: </a:t>
            </a:r>
            <a:r>
              <a:rPr lang="en-IN" sz="1400" dirty="0">
                <a:latin typeface="Aptos" panose="020B0004020202020204" pitchFamily="34" charset="0"/>
              </a:rPr>
              <a:t>For year 2012,  Both sessions and orders hit highest in November month hitting about 14K sessions and 618 orders .</a:t>
            </a:r>
          </a:p>
          <a:p>
            <a:r>
              <a:rPr lang="en-IN" sz="1400" b="1" dirty="0">
                <a:latin typeface="Aptos" panose="020B0004020202020204" pitchFamily="34" charset="0"/>
              </a:rPr>
              <a:t>Trend: </a:t>
            </a:r>
            <a:r>
              <a:rPr lang="en-IN" sz="1400" dirty="0">
                <a:latin typeface="Aptos" panose="020B0004020202020204" pitchFamily="34" charset="0"/>
              </a:rPr>
              <a:t>In 2012, Both sessions and orders are gradually increased from January to November and decreased suddenly in December month.</a:t>
            </a:r>
          </a:p>
          <a:p>
            <a:r>
              <a:rPr lang="en-IN" sz="1400" b="1" dirty="0">
                <a:latin typeface="Aptos" panose="020B0004020202020204" pitchFamily="34" charset="0"/>
              </a:rPr>
              <a:t>Correlation:</a:t>
            </a:r>
            <a:r>
              <a:rPr lang="en-US" sz="1400" dirty="0">
                <a:latin typeface="Aptos" panose="020B0004020202020204" pitchFamily="34" charset="0"/>
              </a:rPr>
              <a:t> The “Orders” line seems to follow the same seasonal pattern as the “Sessions” , indicating that the number of orders are in positive correlation with the overall sessions volume by each month.</a:t>
            </a:r>
          </a:p>
          <a:p>
            <a:endParaRPr lang="en-US" sz="1400" dirty="0">
              <a:latin typeface="Aptos" panose="020B0004020202020204" pitchFamily="34" charset="0"/>
            </a:endParaRPr>
          </a:p>
          <a:p>
            <a:endParaRPr lang="en-US" sz="1400" dirty="0">
              <a:latin typeface="Aptos" panose="020B0004020202020204" pitchFamily="34" charset="0"/>
            </a:endParaRPr>
          </a:p>
          <a:p>
            <a:r>
              <a:rPr lang="en-IN" sz="1400" b="1" dirty="0">
                <a:latin typeface="Aptos" panose="020B0004020202020204" pitchFamily="34" charset="0"/>
              </a:rPr>
              <a:t>Peak Orders Day: </a:t>
            </a:r>
            <a:r>
              <a:rPr lang="en-IN" sz="1400" dirty="0">
                <a:latin typeface="Aptos" panose="020B0004020202020204" pitchFamily="34" charset="0"/>
              </a:rPr>
              <a:t>For year 2012,  Both sessions and orders hit highest on Friday hitting about 11K sessions and 508 orders and almost similar to Monday.</a:t>
            </a:r>
          </a:p>
          <a:p>
            <a:r>
              <a:rPr lang="en-IN" sz="1400" b="1" dirty="0">
                <a:latin typeface="Aptos" panose="020B0004020202020204" pitchFamily="34" charset="0"/>
              </a:rPr>
              <a:t>Trend: </a:t>
            </a:r>
            <a:r>
              <a:rPr lang="en-IN" sz="1400" dirty="0">
                <a:latin typeface="Aptos" panose="020B0004020202020204" pitchFamily="34" charset="0"/>
              </a:rPr>
              <a:t>In 2012, Both sessions and orders hit very high on Monday and little decreased on next days till Friday and peaked again on Friday and recorded very less on weekends(Saturday &amp; Sunday).</a:t>
            </a:r>
          </a:p>
          <a:p>
            <a:r>
              <a:rPr lang="en-IN" sz="1400" b="1" dirty="0">
                <a:latin typeface="Aptos" panose="020B0004020202020204" pitchFamily="34" charset="0"/>
              </a:rPr>
              <a:t>Correlation:</a:t>
            </a:r>
            <a:r>
              <a:rPr lang="en-US" sz="1400" dirty="0">
                <a:latin typeface="Aptos" panose="020B0004020202020204" pitchFamily="34" charset="0"/>
              </a:rPr>
              <a:t> The “Orders” line seems to follow the same seasonal pattern as the “Sessions” , indicating that the number of orders are in positive correlation with the overall sessions volume by each day.</a:t>
            </a:r>
          </a:p>
        </p:txBody>
      </p:sp>
    </p:spTree>
    <p:extLst>
      <p:ext uri="{BB962C8B-B14F-4D97-AF65-F5344CB8AC3E}">
        <p14:creationId xmlns:p14="http://schemas.microsoft.com/office/powerpoint/2010/main" val="135855588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gradFill>
          <a:gsLst>
            <a:gs pos="0">
              <a:srgbClr val="FFC000"/>
            </a:gs>
            <a:gs pos="74000">
              <a:schemeClr val="accent1">
                <a:lumMod val="45000"/>
                <a:lumOff val="55000"/>
              </a:schemeClr>
            </a:gs>
            <a:gs pos="83000">
              <a:schemeClr val="accent1">
                <a:lumMod val="45000"/>
                <a:lumOff val="55000"/>
              </a:schemeClr>
            </a:gs>
            <a:gs pos="100000">
              <a:schemeClr val="accent1">
                <a:lumMod val="30000"/>
                <a:lumOff val="70000"/>
              </a:schemeClr>
            </a:gs>
          </a:gsLst>
          <a:lin ang="3600000" scaled="0"/>
        </a:gradFill>
        <a:effectLst/>
      </p:bgPr>
    </p:bg>
    <p:spTree>
      <p:nvGrpSpPr>
        <p:cNvPr id="1" name="">
          <a:extLst>
            <a:ext uri="{FF2B5EF4-FFF2-40B4-BE49-F238E27FC236}">
              <a16:creationId xmlns:a16="http://schemas.microsoft.com/office/drawing/2014/main" id="{79F04D05-0384-AD43-4000-10892B032D96}"/>
            </a:ext>
          </a:extLst>
        </p:cNvPr>
        <p:cNvGrpSpPr/>
        <p:nvPr/>
      </p:nvGrpSpPr>
      <p:grpSpPr>
        <a:xfrm>
          <a:off x="0" y="0"/>
          <a:ext cx="0" cy="0"/>
          <a:chOff x="0" y="0"/>
          <a:chExt cx="0" cy="0"/>
        </a:xfrm>
      </p:grpSpPr>
      <p:graphicFrame>
        <p:nvGraphicFramePr>
          <p:cNvPr id="5" name="Chart 4">
            <a:extLst>
              <a:ext uri="{FF2B5EF4-FFF2-40B4-BE49-F238E27FC236}">
                <a16:creationId xmlns:a16="http://schemas.microsoft.com/office/drawing/2014/main" id="{A7F5291B-AD94-EDD5-C2EE-9E0B9DA6F9A8}"/>
              </a:ext>
            </a:extLst>
          </p:cNvPr>
          <p:cNvGraphicFramePr>
            <a:graphicFrameLocks/>
          </p:cNvGraphicFramePr>
          <p:nvPr>
            <p:extLst>
              <p:ext uri="{D42A27DB-BD31-4B8C-83A1-F6EECF244321}">
                <p14:modId xmlns:p14="http://schemas.microsoft.com/office/powerpoint/2010/main" val="1278352288"/>
              </p:ext>
            </p:extLst>
          </p:nvPr>
        </p:nvGraphicFramePr>
        <p:xfrm>
          <a:off x="220431" y="1030779"/>
          <a:ext cx="3779076" cy="3127917"/>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 name="Chart 5">
            <a:extLst>
              <a:ext uri="{FF2B5EF4-FFF2-40B4-BE49-F238E27FC236}">
                <a16:creationId xmlns:a16="http://schemas.microsoft.com/office/drawing/2014/main" id="{3DE3F0D0-EC9B-F738-7F65-D37F05FB9163}"/>
              </a:ext>
            </a:extLst>
          </p:cNvPr>
          <p:cNvGraphicFramePr>
            <a:graphicFrameLocks/>
          </p:cNvGraphicFramePr>
          <p:nvPr>
            <p:extLst>
              <p:ext uri="{D42A27DB-BD31-4B8C-83A1-F6EECF244321}">
                <p14:modId xmlns:p14="http://schemas.microsoft.com/office/powerpoint/2010/main" val="3151209105"/>
              </p:ext>
            </p:extLst>
          </p:nvPr>
        </p:nvGraphicFramePr>
        <p:xfrm>
          <a:off x="4110824" y="1030779"/>
          <a:ext cx="4913905" cy="3127917"/>
        </p:xfrm>
        <a:graphic>
          <a:graphicData uri="http://schemas.openxmlformats.org/drawingml/2006/chart">
            <c:chart xmlns:c="http://schemas.openxmlformats.org/drawingml/2006/chart" xmlns:r="http://schemas.openxmlformats.org/officeDocument/2006/relationships" r:id="rId3"/>
          </a:graphicData>
        </a:graphic>
      </p:graphicFrame>
      <p:sp>
        <p:nvSpPr>
          <p:cNvPr id="4" name="TextBox 3">
            <a:extLst>
              <a:ext uri="{FF2B5EF4-FFF2-40B4-BE49-F238E27FC236}">
                <a16:creationId xmlns:a16="http://schemas.microsoft.com/office/drawing/2014/main" id="{34B97D48-75A4-ADE4-9993-49FED33A20E9}"/>
              </a:ext>
            </a:extLst>
          </p:cNvPr>
          <p:cNvSpPr txBox="1"/>
          <p:nvPr/>
        </p:nvSpPr>
        <p:spPr>
          <a:xfrm>
            <a:off x="220431" y="4249370"/>
            <a:ext cx="8804298" cy="523220"/>
          </a:xfrm>
          <a:prstGeom prst="rect">
            <a:avLst/>
          </a:prstGeom>
          <a:noFill/>
        </p:spPr>
        <p:txBody>
          <a:bodyPr wrap="square" rtlCol="0">
            <a:spAutoFit/>
          </a:bodyPr>
          <a:lstStyle/>
          <a:p>
            <a:r>
              <a:rPr lang="en-US" sz="1400" b="1" dirty="0" err="1">
                <a:solidFill>
                  <a:srgbClr val="000000"/>
                </a:solidFill>
                <a:latin typeface="Aptos" panose="020B0004020202020204" pitchFamily="34" charset="0"/>
                <a:ea typeface="Calibri" panose="020F0502020204030204" pitchFamily="34" charset="0"/>
                <a:cs typeface="Calibri" panose="020F0502020204030204" pitchFamily="34" charset="0"/>
              </a:rPr>
              <a:t>Average_Sessions</a:t>
            </a:r>
            <a:r>
              <a:rPr lang="en-US" sz="1400" b="1" dirty="0">
                <a:solidFill>
                  <a:srgbClr val="000000"/>
                </a:solidFill>
                <a:latin typeface="Aptos" panose="020B0004020202020204" pitchFamily="34" charset="0"/>
                <a:ea typeface="Calibri" panose="020F0502020204030204" pitchFamily="34" charset="0"/>
                <a:cs typeface="Calibri" panose="020F0502020204030204" pitchFamily="34" charset="0"/>
              </a:rPr>
              <a:t> </a:t>
            </a:r>
            <a:r>
              <a:rPr lang="en-US" sz="1400" dirty="0">
                <a:solidFill>
                  <a:srgbClr val="000000"/>
                </a:solidFill>
                <a:latin typeface="Aptos" panose="020B0004020202020204" pitchFamily="34" charset="0"/>
              </a:rPr>
              <a:t>= </a:t>
            </a:r>
            <a:r>
              <a:rPr lang="en-US" sz="1400" b="0" i="0" u="none" strike="noStrike" dirty="0">
                <a:solidFill>
                  <a:srgbClr val="000000"/>
                </a:solidFill>
                <a:effectLst/>
                <a:latin typeface="Aptos" panose="020B0004020202020204" pitchFamily="34" charset="0"/>
              </a:rPr>
              <a:t>Total sessions count / Number of unique days (excluding Sundays) in the specified date range(b</a:t>
            </a:r>
            <a:r>
              <a:rPr lang="en-US" dirty="0">
                <a:latin typeface="Aptos" panose="020B0004020202020204" pitchFamily="34" charset="0"/>
              </a:rPr>
              <a:t>etween September 15th and November 15th, 2013)</a:t>
            </a:r>
            <a:r>
              <a:rPr lang="en-US" sz="1400" b="0" i="0" u="none" strike="noStrike" dirty="0">
                <a:solidFill>
                  <a:srgbClr val="000000"/>
                </a:solidFill>
                <a:effectLst/>
                <a:latin typeface="Aptos" panose="020B0004020202020204" pitchFamily="34" charset="0"/>
              </a:rPr>
              <a:t>.</a:t>
            </a:r>
            <a:endParaRPr lang="en-IN" sz="1100" b="1" dirty="0">
              <a:latin typeface="Aptos" panose="020B0004020202020204" pitchFamily="34" charset="0"/>
            </a:endParaRPr>
          </a:p>
        </p:txBody>
      </p:sp>
      <p:sp>
        <p:nvSpPr>
          <p:cNvPr id="7" name="Title 4">
            <a:extLst>
              <a:ext uri="{FF2B5EF4-FFF2-40B4-BE49-F238E27FC236}">
                <a16:creationId xmlns:a16="http://schemas.microsoft.com/office/drawing/2014/main" id="{9EBB8F15-93AB-94D1-B329-EFD2F63B682F}"/>
              </a:ext>
            </a:extLst>
          </p:cNvPr>
          <p:cNvSpPr txBox="1">
            <a:spLocks/>
          </p:cNvSpPr>
          <p:nvPr/>
        </p:nvSpPr>
        <p:spPr>
          <a:xfrm>
            <a:off x="302399" y="18752"/>
            <a:ext cx="8530515" cy="471267"/>
          </a:xfrm>
          <a:prstGeom prst="rect">
            <a:avLst/>
          </a:prstGeom>
          <a:noFill/>
          <a:ln>
            <a:noFill/>
          </a:ln>
        </p:spPr>
        <p:txBody>
          <a:bodyPr spcFirstLastPara="1" wrap="square" lIns="91425" tIns="91425" rIns="91425" bIns="91425" anchor="ctr" anchorCtr="0">
            <a:normAutofit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400"/>
              <a:buFont typeface="PT Sans Narrow"/>
              <a:buNone/>
              <a:defRPr sz="2200" b="1" i="0" u="none" strike="noStrike" cap="none">
                <a:solidFill>
                  <a:schemeClr val="tx1"/>
                </a:solidFill>
                <a:latin typeface="Raleway" pitchFamily="2" charset="0"/>
                <a:ea typeface="PT Sans Narrow"/>
                <a:cs typeface="PT Sans Narrow"/>
                <a:sym typeface="PT Sans Narrow"/>
              </a:defRPr>
            </a:lvl1pPr>
            <a:lvl2pPr marR="0" lvl="1"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2pPr>
            <a:lvl3pPr marR="0" lvl="2"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3pPr>
            <a:lvl4pPr marR="0" lvl="3"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4pPr>
            <a:lvl5pPr marR="0" lvl="4"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5pPr>
            <a:lvl6pPr marR="0" lvl="5"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6pPr>
            <a:lvl7pPr marR="0" lvl="6"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7pPr>
            <a:lvl8pPr marR="0" lvl="7"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8pPr>
            <a:lvl9pPr marR="0" lvl="8"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9pPr>
          </a:lstStyle>
          <a:p>
            <a:pPr algn="ctr"/>
            <a:r>
              <a:rPr lang="en-IN" sz="2000" dirty="0">
                <a:effectLst>
                  <a:outerShdw blurRad="38100" dist="38100" dir="2700000" algn="tl">
                    <a:srgbClr val="000000">
                      <a:alpha val="43137"/>
                    </a:srgbClr>
                  </a:outerShdw>
                </a:effectLst>
                <a:latin typeface="Arial Black" panose="020B0A04020102020204" pitchFamily="34" charset="0"/>
                <a:ea typeface="Calibri" panose="020F0502020204030204" pitchFamily="34" charset="0"/>
                <a:cs typeface="Calibri" panose="020F0502020204030204" pitchFamily="34" charset="0"/>
              </a:rPr>
              <a:t>BUSINESS PATTERNS &amp; SEASONALITY - 4</a:t>
            </a:r>
            <a:endParaRPr lang="en-US" sz="2000" dirty="0"/>
          </a:p>
        </p:txBody>
      </p:sp>
      <p:sp>
        <p:nvSpPr>
          <p:cNvPr id="2" name="TextBox 1">
            <a:extLst>
              <a:ext uri="{FF2B5EF4-FFF2-40B4-BE49-F238E27FC236}">
                <a16:creationId xmlns:a16="http://schemas.microsoft.com/office/drawing/2014/main" id="{CE61959E-8937-018C-F07F-0DEB496F1729}"/>
              </a:ext>
            </a:extLst>
          </p:cNvPr>
          <p:cNvSpPr txBox="1"/>
          <p:nvPr/>
        </p:nvSpPr>
        <p:spPr>
          <a:xfrm>
            <a:off x="119268" y="400667"/>
            <a:ext cx="8905461" cy="584775"/>
          </a:xfrm>
          <a:prstGeom prst="rect">
            <a:avLst/>
          </a:prstGeom>
          <a:noFill/>
        </p:spPr>
        <p:txBody>
          <a:bodyPr wrap="square" rtlCol="0">
            <a:spAutoFit/>
          </a:bodyPr>
          <a:lstStyle/>
          <a:p>
            <a:pPr algn="ctr"/>
            <a:r>
              <a:rPr lang="en-US" sz="1600" b="1" dirty="0">
                <a:latin typeface="Aptos" panose="020B0004020202020204" pitchFamily="34" charset="0"/>
              </a:rPr>
              <a:t>Average website session volume, categorized by hour of the day and weekday between September 15th and November 15th, 2013 excluding holidays(Sundays)</a:t>
            </a:r>
            <a:endParaRPr lang="en-IN" sz="1600" b="1" dirty="0">
              <a:latin typeface="Aptos" panose="020B0004020202020204" pitchFamily="34" charset="0"/>
            </a:endParaRPr>
          </a:p>
        </p:txBody>
      </p:sp>
    </p:spTree>
    <p:extLst>
      <p:ext uri="{BB962C8B-B14F-4D97-AF65-F5344CB8AC3E}">
        <p14:creationId xmlns:p14="http://schemas.microsoft.com/office/powerpoint/2010/main" val="243279388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FFC000"/>
            </a:gs>
            <a:gs pos="74000">
              <a:schemeClr val="accent1">
                <a:lumMod val="45000"/>
                <a:lumOff val="55000"/>
              </a:schemeClr>
            </a:gs>
            <a:gs pos="83000">
              <a:schemeClr val="accent1">
                <a:lumMod val="45000"/>
                <a:lumOff val="55000"/>
              </a:schemeClr>
            </a:gs>
            <a:gs pos="100000">
              <a:schemeClr val="accent1">
                <a:lumMod val="30000"/>
                <a:lumOff val="70000"/>
              </a:schemeClr>
            </a:gs>
          </a:gsLst>
          <a:lin ang="3600000" scaled="0"/>
          <a:tileRect/>
        </a:gradFill>
        <a:effectLst/>
      </p:bgPr>
    </p:bg>
    <p:spTree>
      <p:nvGrpSpPr>
        <p:cNvPr id="1" name="">
          <a:extLst>
            <a:ext uri="{FF2B5EF4-FFF2-40B4-BE49-F238E27FC236}">
              <a16:creationId xmlns:a16="http://schemas.microsoft.com/office/drawing/2014/main" id="{7172B293-EB59-2146-EAF0-B2A2A86C72DC}"/>
            </a:ext>
          </a:extLst>
        </p:cNvPr>
        <p:cNvGrpSpPr/>
        <p:nvPr/>
      </p:nvGrpSpPr>
      <p:grpSpPr>
        <a:xfrm>
          <a:off x="0" y="0"/>
          <a:ext cx="0" cy="0"/>
          <a:chOff x="0" y="0"/>
          <a:chExt cx="0" cy="0"/>
        </a:xfrm>
      </p:grpSpPr>
      <p:sp>
        <p:nvSpPr>
          <p:cNvPr id="5" name="Text Placeholder 4">
            <a:extLst>
              <a:ext uri="{FF2B5EF4-FFF2-40B4-BE49-F238E27FC236}">
                <a16:creationId xmlns:a16="http://schemas.microsoft.com/office/drawing/2014/main" id="{763C13B2-74D0-85C7-31A6-2A35EDA60B72}"/>
              </a:ext>
            </a:extLst>
          </p:cNvPr>
          <p:cNvSpPr>
            <a:spLocks noGrp="1"/>
          </p:cNvSpPr>
          <p:nvPr>
            <p:ph type="body" idx="1"/>
          </p:nvPr>
        </p:nvSpPr>
        <p:spPr>
          <a:xfrm>
            <a:off x="311700" y="787791"/>
            <a:ext cx="8375100" cy="3646236"/>
          </a:xfrm>
        </p:spPr>
        <p:txBody>
          <a:bodyPr/>
          <a:lstStyle/>
          <a:p>
            <a:pPr>
              <a:buFont typeface="Wingdings" panose="05000000000000000000" pitchFamily="2" charset="2"/>
              <a:buChar char="Ø"/>
            </a:pPr>
            <a:r>
              <a:rPr lang="en-IN" sz="1400" b="1" dirty="0">
                <a:latin typeface="Aptos" panose="020B0004020202020204" pitchFamily="34" charset="0"/>
              </a:rPr>
              <a:t>Peak Session Volume Days: </a:t>
            </a:r>
            <a:r>
              <a:rPr lang="en-IN" sz="1400" dirty="0">
                <a:latin typeface="Aptos" panose="020B0004020202020204" pitchFamily="34" charset="0"/>
              </a:rPr>
              <a:t>Average session volume peaked in Wednesday’s hitting 64 sessions per day. </a:t>
            </a:r>
          </a:p>
          <a:p>
            <a:pPr>
              <a:buFont typeface="Wingdings" panose="05000000000000000000" pitchFamily="2" charset="2"/>
              <a:buChar char="Ø"/>
            </a:pPr>
            <a:r>
              <a:rPr lang="en-IN" sz="1400" b="1" dirty="0">
                <a:latin typeface="Aptos" panose="020B0004020202020204" pitchFamily="34" charset="0"/>
              </a:rPr>
              <a:t>Trend: </a:t>
            </a:r>
            <a:r>
              <a:rPr lang="en-IN" sz="1400" dirty="0">
                <a:latin typeface="Aptos" panose="020B0004020202020204" pitchFamily="34" charset="0"/>
              </a:rPr>
              <a:t>The average session volume start increasing from Monday to Wednesday hitting highest and decreased gradually till Saturday which is hitting the lowest 16 sessions per day.</a:t>
            </a:r>
          </a:p>
          <a:p>
            <a:pPr>
              <a:buFont typeface="Wingdings" panose="05000000000000000000" pitchFamily="2" charset="2"/>
              <a:buChar char="Ø"/>
            </a:pPr>
            <a:r>
              <a:rPr lang="en-IN" sz="1400" b="1" dirty="0">
                <a:latin typeface="Aptos" panose="020B0004020202020204" pitchFamily="34" charset="0"/>
              </a:rPr>
              <a:t>Reason: </a:t>
            </a:r>
            <a:r>
              <a:rPr lang="en-IN" sz="1400" dirty="0">
                <a:latin typeface="Aptos" panose="020B0004020202020204" pitchFamily="34" charset="0"/>
              </a:rPr>
              <a:t>This could be most of the customers are preferring shopping outside with their families at weekends. </a:t>
            </a:r>
          </a:p>
          <a:p>
            <a:pPr>
              <a:buFont typeface="Wingdings" panose="05000000000000000000" pitchFamily="2" charset="2"/>
              <a:buChar char="Ø"/>
            </a:pPr>
            <a:endParaRPr lang="en-IN" sz="1400" b="1" dirty="0"/>
          </a:p>
          <a:p>
            <a:pPr>
              <a:buFont typeface="Wingdings" panose="05000000000000000000" pitchFamily="2" charset="2"/>
              <a:buChar char="Ø"/>
            </a:pPr>
            <a:endParaRPr lang="en-IN" sz="1400" b="1" dirty="0"/>
          </a:p>
          <a:p>
            <a:pPr>
              <a:buFont typeface="Wingdings" panose="05000000000000000000" pitchFamily="2" charset="2"/>
              <a:buChar char="Ø"/>
            </a:pPr>
            <a:r>
              <a:rPr lang="en-IN" sz="1400" b="1" dirty="0">
                <a:latin typeface="Aptos" panose="020B0004020202020204" pitchFamily="34" charset="0"/>
              </a:rPr>
              <a:t>Peak Session Volume Hours: </a:t>
            </a:r>
            <a:r>
              <a:rPr lang="en-IN" sz="1400" dirty="0">
                <a:latin typeface="Aptos" panose="020B0004020202020204" pitchFamily="34" charset="0"/>
              </a:rPr>
              <a:t>Average session volume peaked in afternoon hours[11 AM – 3 PM] hitting 22 sessions per hour on an average. </a:t>
            </a:r>
          </a:p>
          <a:p>
            <a:pPr>
              <a:buFont typeface="Wingdings" panose="05000000000000000000" pitchFamily="2" charset="2"/>
              <a:buChar char="Ø"/>
            </a:pPr>
            <a:r>
              <a:rPr lang="en-IN" sz="1400" b="1" dirty="0">
                <a:latin typeface="Aptos" panose="020B0004020202020204" pitchFamily="34" charset="0"/>
              </a:rPr>
              <a:t>Trend: </a:t>
            </a:r>
            <a:r>
              <a:rPr lang="en-IN" sz="1400" dirty="0">
                <a:latin typeface="Aptos" panose="020B0004020202020204" pitchFamily="34" charset="0"/>
              </a:rPr>
              <a:t>The average session volume is very low from 12 AM to 7 AM and increased gradually till 3 PM hitting highest and again gradually decreased till 11 PM.</a:t>
            </a:r>
          </a:p>
          <a:p>
            <a:pPr>
              <a:buFont typeface="Wingdings" panose="05000000000000000000" pitchFamily="2" charset="2"/>
              <a:buChar char="Ø"/>
            </a:pPr>
            <a:r>
              <a:rPr lang="en-IN" sz="1400" b="1" dirty="0">
                <a:latin typeface="Aptos" panose="020B0004020202020204" pitchFamily="34" charset="0"/>
              </a:rPr>
              <a:t>Reason: </a:t>
            </a:r>
            <a:r>
              <a:rPr lang="en-IN" sz="1400" dirty="0">
                <a:latin typeface="Aptos" panose="020B0004020202020204" pitchFamily="34" charset="0"/>
              </a:rPr>
              <a:t>This could be most of the customers are very less active at mid nights till morning and very active in daytimes and keeps on decreasing towards night time. </a:t>
            </a:r>
            <a:endParaRPr lang="en-IN" sz="1400" b="1" dirty="0">
              <a:latin typeface="Aptos" panose="020B0004020202020204" pitchFamily="34" charset="0"/>
            </a:endParaRPr>
          </a:p>
          <a:p>
            <a:pPr>
              <a:buFont typeface="Wingdings" panose="05000000000000000000" pitchFamily="2" charset="2"/>
              <a:buChar char="Ø"/>
            </a:pPr>
            <a:endParaRPr lang="en-IN" sz="1400" b="1" dirty="0"/>
          </a:p>
          <a:p>
            <a:endParaRPr lang="en-IN" dirty="0"/>
          </a:p>
          <a:p>
            <a:endParaRPr lang="en-IN" dirty="0"/>
          </a:p>
        </p:txBody>
      </p:sp>
      <p:sp>
        <p:nvSpPr>
          <p:cNvPr id="4" name="Title 3">
            <a:extLst>
              <a:ext uri="{FF2B5EF4-FFF2-40B4-BE49-F238E27FC236}">
                <a16:creationId xmlns:a16="http://schemas.microsoft.com/office/drawing/2014/main" id="{FFB23415-4EC7-CCFC-FCE3-55AEB238BAB8}"/>
              </a:ext>
            </a:extLst>
          </p:cNvPr>
          <p:cNvSpPr>
            <a:spLocks noGrp="1"/>
          </p:cNvSpPr>
          <p:nvPr>
            <p:ph type="title"/>
          </p:nvPr>
        </p:nvSpPr>
        <p:spPr>
          <a:xfrm>
            <a:off x="311086" y="403272"/>
            <a:ext cx="8006400" cy="471267"/>
          </a:xfrm>
        </p:spPr>
        <p:txBody>
          <a:bodyPr/>
          <a:lstStyle/>
          <a:p>
            <a:pPr algn="ctr"/>
            <a:r>
              <a:rPr lang="en-IN" sz="2000" dirty="0">
                <a:latin typeface="Aptos" panose="020B0004020202020204" pitchFamily="34" charset="0"/>
              </a:rPr>
              <a:t>Observations</a:t>
            </a:r>
          </a:p>
        </p:txBody>
      </p:sp>
      <p:sp>
        <p:nvSpPr>
          <p:cNvPr id="2" name="Title 4">
            <a:extLst>
              <a:ext uri="{FF2B5EF4-FFF2-40B4-BE49-F238E27FC236}">
                <a16:creationId xmlns:a16="http://schemas.microsoft.com/office/drawing/2014/main" id="{C6B3E182-B6B9-07E5-1211-0E0DF3A510C4}"/>
              </a:ext>
            </a:extLst>
          </p:cNvPr>
          <p:cNvSpPr txBox="1">
            <a:spLocks/>
          </p:cNvSpPr>
          <p:nvPr/>
        </p:nvSpPr>
        <p:spPr>
          <a:xfrm>
            <a:off x="302399" y="18752"/>
            <a:ext cx="8530515" cy="471267"/>
          </a:xfrm>
          <a:prstGeom prst="rect">
            <a:avLst/>
          </a:prstGeom>
          <a:noFill/>
          <a:ln>
            <a:noFill/>
          </a:ln>
        </p:spPr>
        <p:txBody>
          <a:bodyPr spcFirstLastPara="1" wrap="square" lIns="91425" tIns="91425" rIns="91425" bIns="91425" anchor="ctr" anchorCtr="0">
            <a:normAutofit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400"/>
              <a:buFont typeface="PT Sans Narrow"/>
              <a:buNone/>
              <a:defRPr sz="2200" b="1" i="0" u="none" strike="noStrike" cap="none">
                <a:solidFill>
                  <a:schemeClr val="tx1"/>
                </a:solidFill>
                <a:latin typeface="Raleway" pitchFamily="2" charset="0"/>
                <a:ea typeface="PT Sans Narrow"/>
                <a:cs typeface="PT Sans Narrow"/>
                <a:sym typeface="PT Sans Narrow"/>
              </a:defRPr>
            </a:lvl1pPr>
            <a:lvl2pPr marR="0" lvl="1"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2pPr>
            <a:lvl3pPr marR="0" lvl="2"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3pPr>
            <a:lvl4pPr marR="0" lvl="3"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4pPr>
            <a:lvl5pPr marR="0" lvl="4"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5pPr>
            <a:lvl6pPr marR="0" lvl="5"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6pPr>
            <a:lvl7pPr marR="0" lvl="6"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7pPr>
            <a:lvl8pPr marR="0" lvl="7"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8pPr>
            <a:lvl9pPr marR="0" lvl="8"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9pPr>
          </a:lstStyle>
          <a:p>
            <a:pPr algn="ctr"/>
            <a:r>
              <a:rPr lang="en-IN" sz="2000" dirty="0">
                <a:effectLst>
                  <a:outerShdw blurRad="38100" dist="38100" dir="2700000" algn="tl">
                    <a:srgbClr val="000000">
                      <a:alpha val="43137"/>
                    </a:srgbClr>
                  </a:outerShdw>
                </a:effectLst>
                <a:latin typeface="Arial Black" panose="020B0A04020102020204" pitchFamily="34" charset="0"/>
                <a:ea typeface="Calibri" panose="020F0502020204030204" pitchFamily="34" charset="0"/>
                <a:cs typeface="Calibri" panose="020F0502020204030204" pitchFamily="34" charset="0"/>
              </a:rPr>
              <a:t>BUSINESS PATTERNS &amp; SEASONALITY - 5</a:t>
            </a:r>
            <a:endParaRPr lang="en-US" sz="2000" dirty="0"/>
          </a:p>
        </p:txBody>
      </p:sp>
    </p:spTree>
    <p:extLst>
      <p:ext uri="{BB962C8B-B14F-4D97-AF65-F5344CB8AC3E}">
        <p14:creationId xmlns:p14="http://schemas.microsoft.com/office/powerpoint/2010/main" val="37549048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5B37FB-8B6C-E70E-9624-FCFE9A003F16}"/>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17D537A6-0216-E47E-87C0-DF94C4EDCB68}"/>
              </a:ext>
            </a:extLst>
          </p:cNvPr>
          <p:cNvSpPr txBox="1"/>
          <p:nvPr/>
        </p:nvSpPr>
        <p:spPr>
          <a:xfrm>
            <a:off x="8519767" y="5017348"/>
            <a:ext cx="606827" cy="76944"/>
          </a:xfrm>
          <a:prstGeom prst="rect">
            <a:avLst/>
          </a:prstGeom>
          <a:noFill/>
        </p:spPr>
        <p:txBody>
          <a:bodyPr wrap="square" lIns="0" tIns="0" rIns="0" bIns="0">
            <a:spAutoFit/>
          </a:bodyPr>
          <a:lstStyle/>
          <a:p>
            <a:r>
              <a:rPr lang="en-IN" sz="500" dirty="0">
                <a:latin typeface="Calibri" panose="020F0502020204030204" pitchFamily="34" charset="0"/>
                <a:cs typeface="Calibri" panose="020F0502020204030204" pitchFamily="34" charset="0"/>
              </a:rPr>
              <a:t>Image source: </a:t>
            </a:r>
            <a:r>
              <a:rPr lang="en-IN" sz="500" dirty="0">
                <a:latin typeface="Calibri" panose="020F0502020204030204" pitchFamily="34" charset="0"/>
                <a:cs typeface="Calibri" panose="020F0502020204030204" pitchFamily="34" charset="0"/>
                <a:hlinkClick r:id="rId3"/>
              </a:rPr>
              <a:t>icons8</a:t>
            </a:r>
            <a:r>
              <a:rPr lang="en-IN" sz="500" dirty="0">
                <a:latin typeface="Calibri" panose="020F0502020204030204" pitchFamily="34" charset="0"/>
                <a:cs typeface="Calibri" panose="020F0502020204030204" pitchFamily="34" charset="0"/>
              </a:rPr>
              <a:t>`</a:t>
            </a:r>
          </a:p>
        </p:txBody>
      </p:sp>
      <p:graphicFrame>
        <p:nvGraphicFramePr>
          <p:cNvPr id="6" name="Chart 5">
            <a:extLst>
              <a:ext uri="{FF2B5EF4-FFF2-40B4-BE49-F238E27FC236}">
                <a16:creationId xmlns:a16="http://schemas.microsoft.com/office/drawing/2014/main" id="{B3590D5E-6D5F-9E01-7387-0D2C4A1E6865}"/>
              </a:ext>
            </a:extLst>
          </p:cNvPr>
          <p:cNvGraphicFramePr>
            <a:graphicFrameLocks/>
          </p:cNvGraphicFramePr>
          <p:nvPr>
            <p:extLst>
              <p:ext uri="{D42A27DB-BD31-4B8C-83A1-F6EECF244321}">
                <p14:modId xmlns:p14="http://schemas.microsoft.com/office/powerpoint/2010/main" val="4130697452"/>
              </p:ext>
            </p:extLst>
          </p:nvPr>
        </p:nvGraphicFramePr>
        <p:xfrm>
          <a:off x="190391" y="986231"/>
          <a:ext cx="8763218" cy="3623468"/>
        </p:xfrm>
        <a:graphic>
          <a:graphicData uri="http://schemas.openxmlformats.org/drawingml/2006/chart">
            <c:chart xmlns:c="http://schemas.openxmlformats.org/drawingml/2006/chart" xmlns:r="http://schemas.openxmlformats.org/officeDocument/2006/relationships" r:id="rId4"/>
          </a:graphicData>
        </a:graphic>
      </p:graphicFrame>
      <p:sp>
        <p:nvSpPr>
          <p:cNvPr id="3" name="Title 4">
            <a:extLst>
              <a:ext uri="{FF2B5EF4-FFF2-40B4-BE49-F238E27FC236}">
                <a16:creationId xmlns:a16="http://schemas.microsoft.com/office/drawing/2014/main" id="{A1A55D23-EFD3-D6C7-6A13-F2B2B2815A02}"/>
              </a:ext>
            </a:extLst>
          </p:cNvPr>
          <p:cNvSpPr txBox="1">
            <a:spLocks/>
          </p:cNvSpPr>
          <p:nvPr/>
        </p:nvSpPr>
        <p:spPr>
          <a:xfrm>
            <a:off x="302399" y="18752"/>
            <a:ext cx="8530515" cy="471267"/>
          </a:xfrm>
          <a:prstGeom prst="rect">
            <a:avLst/>
          </a:prstGeom>
          <a:noFill/>
          <a:ln>
            <a:noFill/>
          </a:ln>
        </p:spPr>
        <p:txBody>
          <a:bodyPr spcFirstLastPara="1" wrap="square" lIns="91425" tIns="91425" rIns="91425" bIns="91425" anchor="ctr" anchorCtr="0">
            <a:normAutofit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400"/>
              <a:buFont typeface="PT Sans Narrow"/>
              <a:buNone/>
              <a:defRPr sz="2200" b="1" i="0" u="none" strike="noStrike" cap="none">
                <a:solidFill>
                  <a:schemeClr val="tx1"/>
                </a:solidFill>
                <a:latin typeface="Raleway" pitchFamily="2" charset="0"/>
                <a:ea typeface="PT Sans Narrow"/>
                <a:cs typeface="PT Sans Narrow"/>
                <a:sym typeface="PT Sans Narrow"/>
              </a:defRPr>
            </a:lvl1pPr>
            <a:lvl2pPr marR="0" lvl="1"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2pPr>
            <a:lvl3pPr marR="0" lvl="2"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3pPr>
            <a:lvl4pPr marR="0" lvl="3"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4pPr>
            <a:lvl5pPr marR="0" lvl="4"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5pPr>
            <a:lvl6pPr marR="0" lvl="5"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6pPr>
            <a:lvl7pPr marR="0" lvl="6"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7pPr>
            <a:lvl8pPr marR="0" lvl="7"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8pPr>
            <a:lvl9pPr marR="0" lvl="8"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9pPr>
          </a:lstStyle>
          <a:p>
            <a:pPr algn="ctr"/>
            <a:r>
              <a:rPr lang="en-IN" sz="2000" dirty="0">
                <a:effectLst>
                  <a:outerShdw blurRad="38100" dist="38100" dir="2700000" algn="tl">
                    <a:srgbClr val="000000">
                      <a:alpha val="43137"/>
                    </a:srgbClr>
                  </a:outerShdw>
                </a:effectLst>
                <a:latin typeface="Arial Black" panose="020B0A04020102020204" pitchFamily="34" charset="0"/>
                <a:ea typeface="Calibri" panose="020F0502020204030204" pitchFamily="34" charset="0"/>
                <a:cs typeface="Calibri" panose="020F0502020204030204" pitchFamily="34" charset="0"/>
              </a:rPr>
              <a:t>BUSINESS PATTERNS &amp; SEASONALITY - 6</a:t>
            </a:r>
            <a:endParaRPr lang="en-US" sz="2000" dirty="0"/>
          </a:p>
        </p:txBody>
      </p:sp>
      <p:sp>
        <p:nvSpPr>
          <p:cNvPr id="4" name="TextBox 3">
            <a:extLst>
              <a:ext uri="{FF2B5EF4-FFF2-40B4-BE49-F238E27FC236}">
                <a16:creationId xmlns:a16="http://schemas.microsoft.com/office/drawing/2014/main" id="{14464CCE-8FB1-A8CC-AAB5-29C7550D4203}"/>
              </a:ext>
            </a:extLst>
          </p:cNvPr>
          <p:cNvSpPr txBox="1"/>
          <p:nvPr/>
        </p:nvSpPr>
        <p:spPr>
          <a:xfrm>
            <a:off x="190391" y="401456"/>
            <a:ext cx="8763218" cy="584775"/>
          </a:xfrm>
          <a:prstGeom prst="rect">
            <a:avLst/>
          </a:prstGeom>
          <a:noFill/>
        </p:spPr>
        <p:txBody>
          <a:bodyPr wrap="square" rtlCol="0">
            <a:spAutoFit/>
          </a:bodyPr>
          <a:lstStyle/>
          <a:p>
            <a:pPr algn="ctr"/>
            <a:r>
              <a:rPr lang="en-US" sz="1600" b="1" dirty="0">
                <a:latin typeface="Aptos" panose="020B0004020202020204" pitchFamily="34" charset="0"/>
              </a:rPr>
              <a:t>Monthly trends to date for number of sales, total revenue and total margin generated for business</a:t>
            </a:r>
            <a:endParaRPr lang="en-IN" sz="1600" b="1" dirty="0">
              <a:latin typeface="Aptos" panose="020B0004020202020204" pitchFamily="34" charset="0"/>
            </a:endParaRPr>
          </a:p>
        </p:txBody>
      </p:sp>
    </p:spTree>
    <p:extLst>
      <p:ext uri="{BB962C8B-B14F-4D97-AF65-F5344CB8AC3E}">
        <p14:creationId xmlns:p14="http://schemas.microsoft.com/office/powerpoint/2010/main" val="14441171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348E90"/>
            </a:gs>
            <a:gs pos="100000">
              <a:srgbClr val="DDDDDD">
                <a:lumMod val="45000"/>
                <a:lumOff val="55000"/>
              </a:srgbClr>
            </a:gs>
            <a:gs pos="83000">
              <a:srgbClr val="DDDDDD">
                <a:lumMod val="45000"/>
                <a:lumOff val="55000"/>
              </a:srgbClr>
            </a:gs>
            <a:gs pos="100000">
              <a:srgbClr val="DDDDDD">
                <a:lumMod val="30000"/>
                <a:lumOff val="70000"/>
              </a:srgbClr>
            </a:gs>
          </a:gsLst>
          <a:lin ang="2700000" scaled="1"/>
          <a:tileRect/>
        </a:gradFill>
        <a:effectLst/>
      </p:bgPr>
    </p:bg>
    <p:spTree>
      <p:nvGrpSpPr>
        <p:cNvPr id="1" name="">
          <a:extLst>
            <a:ext uri="{FF2B5EF4-FFF2-40B4-BE49-F238E27FC236}">
              <a16:creationId xmlns:a16="http://schemas.microsoft.com/office/drawing/2014/main" id="{FCD13E9F-DCDD-C095-4184-C8B1B79F342C}"/>
            </a:ext>
          </a:extLst>
        </p:cNvPr>
        <p:cNvGrpSpPr/>
        <p:nvPr/>
      </p:nvGrpSpPr>
      <p:grpSpPr>
        <a:xfrm>
          <a:off x="0" y="0"/>
          <a:ext cx="0" cy="0"/>
          <a:chOff x="0" y="0"/>
          <a:chExt cx="0" cy="0"/>
        </a:xfrm>
      </p:grpSpPr>
      <p:sp>
        <p:nvSpPr>
          <p:cNvPr id="5" name="Text Placeholder 4">
            <a:extLst>
              <a:ext uri="{FF2B5EF4-FFF2-40B4-BE49-F238E27FC236}">
                <a16:creationId xmlns:a16="http://schemas.microsoft.com/office/drawing/2014/main" id="{11566572-F468-9CA3-BE7B-669154131CEC}"/>
              </a:ext>
            </a:extLst>
          </p:cNvPr>
          <p:cNvSpPr>
            <a:spLocks noGrp="1"/>
          </p:cNvSpPr>
          <p:nvPr>
            <p:ph type="body" idx="1"/>
          </p:nvPr>
        </p:nvSpPr>
        <p:spPr>
          <a:xfrm>
            <a:off x="496048" y="865469"/>
            <a:ext cx="8190751" cy="3568558"/>
          </a:xfrm>
        </p:spPr>
        <p:txBody>
          <a:bodyPr/>
          <a:lstStyle/>
          <a:p>
            <a:endParaRPr lang="en-IN" sz="1400" dirty="0"/>
          </a:p>
          <a:p>
            <a:r>
              <a:rPr lang="en-US" sz="1400" b="1" dirty="0">
                <a:latin typeface="Aptos" panose="020B0004020202020204" pitchFamily="34" charset="0"/>
              </a:rPr>
              <a:t>Trend:</a:t>
            </a:r>
            <a:r>
              <a:rPr lang="en-US" sz="1400" dirty="0">
                <a:latin typeface="Aptos" panose="020B0004020202020204" pitchFamily="34" charset="0"/>
              </a:rPr>
              <a:t> The upward trend suggests that the business is growing through the time period.</a:t>
            </a:r>
          </a:p>
          <a:p>
            <a:r>
              <a:rPr lang="en-US" sz="1400" b="1" dirty="0">
                <a:latin typeface="Aptos" panose="020B0004020202020204" pitchFamily="34" charset="0"/>
              </a:rPr>
              <a:t>Seasonality:</a:t>
            </a:r>
            <a:r>
              <a:rPr lang="en-US" sz="1400" dirty="0">
                <a:latin typeface="Aptos" panose="020B0004020202020204" pitchFamily="34" charset="0"/>
              </a:rPr>
              <a:t> The recurring peaks and troughs suggest that there are factors influencing sales that are cyclical or seasonal. These could be related to factors like holidays, weather, or economic conditions.</a:t>
            </a:r>
          </a:p>
          <a:p>
            <a:r>
              <a:rPr lang="en-US" sz="1400" b="1" dirty="0">
                <a:latin typeface="Aptos" panose="020B0004020202020204" pitchFamily="34" charset="0"/>
              </a:rPr>
              <a:t>Peak Sales: </a:t>
            </a:r>
            <a:r>
              <a:rPr lang="en-US" sz="1400" dirty="0">
                <a:latin typeface="Aptos" panose="020B0004020202020204" pitchFamily="34" charset="0"/>
              </a:rPr>
              <a:t>The peak sales are noticed in December, 2014 and decreased after till the last and also the revenue and margin.</a:t>
            </a:r>
          </a:p>
          <a:p>
            <a:r>
              <a:rPr lang="en-US" sz="1400" b="1" dirty="0">
                <a:latin typeface="Aptos" panose="020B0004020202020204" pitchFamily="34" charset="0"/>
              </a:rPr>
              <a:t>Correlation:</a:t>
            </a:r>
            <a:r>
              <a:rPr lang="en-US" sz="1400" dirty="0">
                <a:latin typeface="Aptos" panose="020B0004020202020204" pitchFamily="34" charset="0"/>
              </a:rPr>
              <a:t> The “Revenue”  and “Margin” seems to follow the same seasonal pattern as the “Total Sales” line, indicating that they are influenced by the overall sales volume.</a:t>
            </a:r>
          </a:p>
          <a:p>
            <a:endParaRPr lang="en-IN" dirty="0"/>
          </a:p>
          <a:p>
            <a:endParaRPr lang="en-IN" dirty="0"/>
          </a:p>
        </p:txBody>
      </p:sp>
      <p:sp>
        <p:nvSpPr>
          <p:cNvPr id="4" name="Title 3">
            <a:extLst>
              <a:ext uri="{FF2B5EF4-FFF2-40B4-BE49-F238E27FC236}">
                <a16:creationId xmlns:a16="http://schemas.microsoft.com/office/drawing/2014/main" id="{8EEA7A7E-C776-87C0-CE0F-C54485438E5F}"/>
              </a:ext>
            </a:extLst>
          </p:cNvPr>
          <p:cNvSpPr>
            <a:spLocks noGrp="1"/>
          </p:cNvSpPr>
          <p:nvPr>
            <p:ph type="title"/>
          </p:nvPr>
        </p:nvSpPr>
        <p:spPr>
          <a:xfrm>
            <a:off x="496049" y="394202"/>
            <a:ext cx="8006400" cy="471267"/>
          </a:xfrm>
        </p:spPr>
        <p:txBody>
          <a:bodyPr/>
          <a:lstStyle/>
          <a:p>
            <a:pPr algn="ctr"/>
            <a:r>
              <a:rPr lang="en-IN" dirty="0">
                <a:latin typeface="Aptos" panose="020B0004020202020204" pitchFamily="34" charset="0"/>
              </a:rPr>
              <a:t>Observations</a:t>
            </a:r>
          </a:p>
        </p:txBody>
      </p:sp>
      <p:sp>
        <p:nvSpPr>
          <p:cNvPr id="2" name="Title 4">
            <a:extLst>
              <a:ext uri="{FF2B5EF4-FFF2-40B4-BE49-F238E27FC236}">
                <a16:creationId xmlns:a16="http://schemas.microsoft.com/office/drawing/2014/main" id="{554E6279-8998-780F-03A0-731D55CA3DB9}"/>
              </a:ext>
            </a:extLst>
          </p:cNvPr>
          <p:cNvSpPr txBox="1">
            <a:spLocks/>
          </p:cNvSpPr>
          <p:nvPr/>
        </p:nvSpPr>
        <p:spPr>
          <a:xfrm>
            <a:off x="233992" y="612"/>
            <a:ext cx="8530515" cy="471267"/>
          </a:xfrm>
          <a:prstGeom prst="rect">
            <a:avLst/>
          </a:prstGeom>
          <a:noFill/>
          <a:ln>
            <a:noFill/>
          </a:ln>
        </p:spPr>
        <p:txBody>
          <a:bodyPr spcFirstLastPara="1" wrap="square" lIns="91425" tIns="91425" rIns="91425" bIns="91425" anchor="ctr" anchorCtr="0">
            <a:normAutofit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400"/>
              <a:buFont typeface="PT Sans Narrow"/>
              <a:buNone/>
              <a:defRPr sz="2200" b="1" i="0" u="none" strike="noStrike" cap="none">
                <a:solidFill>
                  <a:schemeClr val="tx1"/>
                </a:solidFill>
                <a:latin typeface="Raleway" pitchFamily="2" charset="0"/>
                <a:ea typeface="PT Sans Narrow"/>
                <a:cs typeface="PT Sans Narrow"/>
                <a:sym typeface="PT Sans Narrow"/>
              </a:defRPr>
            </a:lvl1pPr>
            <a:lvl2pPr marR="0" lvl="1"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2pPr>
            <a:lvl3pPr marR="0" lvl="2"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3pPr>
            <a:lvl4pPr marR="0" lvl="3"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4pPr>
            <a:lvl5pPr marR="0" lvl="4"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5pPr>
            <a:lvl6pPr marR="0" lvl="5"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6pPr>
            <a:lvl7pPr marR="0" lvl="6"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7pPr>
            <a:lvl8pPr marR="0" lvl="7"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8pPr>
            <a:lvl9pPr marR="0" lvl="8"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9pPr>
          </a:lstStyle>
          <a:p>
            <a:pPr algn="ctr"/>
            <a:r>
              <a:rPr lang="en-IN" sz="2000" dirty="0">
                <a:effectLst>
                  <a:outerShdw blurRad="38100" dist="38100" dir="2700000" algn="tl">
                    <a:srgbClr val="000000">
                      <a:alpha val="43137"/>
                    </a:srgbClr>
                  </a:outerShdw>
                </a:effectLst>
                <a:latin typeface="Arial Black" panose="020B0A04020102020204" pitchFamily="34" charset="0"/>
                <a:ea typeface="Calibri" panose="020F0502020204030204" pitchFamily="34" charset="0"/>
                <a:cs typeface="Calibri" panose="020F0502020204030204" pitchFamily="34" charset="0"/>
              </a:rPr>
              <a:t>BUSINESS PATTERNS &amp; SEASONALITY - 7</a:t>
            </a:r>
            <a:endParaRPr lang="en-US" sz="2000" dirty="0"/>
          </a:p>
        </p:txBody>
      </p:sp>
    </p:spTree>
    <p:extLst>
      <p:ext uri="{BB962C8B-B14F-4D97-AF65-F5344CB8AC3E}">
        <p14:creationId xmlns:p14="http://schemas.microsoft.com/office/powerpoint/2010/main" val="364613347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gradFill>
          <a:gsLst>
            <a:gs pos="0">
              <a:srgbClr val="92D050"/>
            </a:gs>
            <a:gs pos="74000">
              <a:schemeClr val="accent1">
                <a:lumMod val="45000"/>
                <a:lumOff val="55000"/>
              </a:schemeClr>
            </a:gs>
            <a:gs pos="83000">
              <a:schemeClr val="accent1">
                <a:lumMod val="45000"/>
                <a:lumOff val="55000"/>
              </a:schemeClr>
            </a:gs>
            <a:gs pos="100000">
              <a:schemeClr val="accent1">
                <a:lumMod val="30000"/>
                <a:lumOff val="70000"/>
              </a:schemeClr>
            </a:gs>
          </a:gsLst>
          <a:lin ang="3000000" scaled="0"/>
        </a:gra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C1AAD22-2BFD-4E8D-B68D-D7FEFD88F17B}"/>
              </a:ext>
            </a:extLst>
          </p:cNvPr>
          <p:cNvSpPr txBox="1"/>
          <p:nvPr/>
        </p:nvSpPr>
        <p:spPr>
          <a:xfrm>
            <a:off x="2452371" y="511898"/>
            <a:ext cx="4285753"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2000" b="1" i="0" u="none" strike="noStrike" kern="0" cap="none" spc="0" normalizeH="0" baseline="0" noProof="0" dirty="0">
                <a:ln>
                  <a:noFill/>
                </a:ln>
                <a:solidFill>
                  <a:srgbClr val="000000"/>
                </a:solidFill>
                <a:effectLst/>
                <a:uLnTx/>
                <a:uFillTx/>
                <a:latin typeface="Aptos" panose="020B0004020202020204" pitchFamily="34" charset="0"/>
                <a:sym typeface="Arial"/>
              </a:rPr>
              <a:t>Orders by each </a:t>
            </a:r>
            <a:r>
              <a:rPr lang="en-IN" sz="2000" b="1" dirty="0">
                <a:latin typeface="Aptos" panose="020B0004020202020204" pitchFamily="34" charset="0"/>
              </a:rPr>
              <a:t>m</a:t>
            </a:r>
            <a:r>
              <a:rPr kumimoji="0" lang="en-IN" sz="2000" b="1" i="0" u="none" strike="noStrike" kern="0" cap="none" spc="0" normalizeH="0" baseline="0" noProof="0" dirty="0" err="1">
                <a:ln>
                  <a:noFill/>
                </a:ln>
                <a:solidFill>
                  <a:srgbClr val="000000"/>
                </a:solidFill>
                <a:effectLst/>
                <a:uLnTx/>
                <a:uFillTx/>
                <a:latin typeface="Aptos" panose="020B0004020202020204" pitchFamily="34" charset="0"/>
                <a:sym typeface="Arial"/>
              </a:rPr>
              <a:t>onth</a:t>
            </a:r>
            <a:endParaRPr kumimoji="0" lang="en-IN" sz="2000" b="1" i="0" u="none" strike="noStrike" kern="0" cap="none" spc="0" normalizeH="0" baseline="0" noProof="0" dirty="0">
              <a:ln>
                <a:noFill/>
              </a:ln>
              <a:solidFill>
                <a:srgbClr val="000000"/>
              </a:solidFill>
              <a:effectLst/>
              <a:uLnTx/>
              <a:uFillTx/>
              <a:latin typeface="Aptos" panose="020B0004020202020204" pitchFamily="34" charset="0"/>
              <a:sym typeface="Arial"/>
            </a:endParaRPr>
          </a:p>
        </p:txBody>
      </p:sp>
      <p:graphicFrame>
        <p:nvGraphicFramePr>
          <p:cNvPr id="4" name="Chart 3">
            <a:extLst>
              <a:ext uri="{FF2B5EF4-FFF2-40B4-BE49-F238E27FC236}">
                <a16:creationId xmlns:a16="http://schemas.microsoft.com/office/drawing/2014/main" id="{37F08454-4E75-BE96-5C48-F7594BB1F09F}"/>
              </a:ext>
            </a:extLst>
          </p:cNvPr>
          <p:cNvGraphicFramePr>
            <a:graphicFrameLocks/>
          </p:cNvGraphicFramePr>
          <p:nvPr>
            <p:extLst>
              <p:ext uri="{D42A27DB-BD31-4B8C-83A1-F6EECF244321}">
                <p14:modId xmlns:p14="http://schemas.microsoft.com/office/powerpoint/2010/main" val="3905410875"/>
              </p:ext>
            </p:extLst>
          </p:nvPr>
        </p:nvGraphicFramePr>
        <p:xfrm>
          <a:off x="457201" y="966395"/>
          <a:ext cx="8276095" cy="2162983"/>
        </p:xfrm>
        <a:graphic>
          <a:graphicData uri="http://schemas.openxmlformats.org/drawingml/2006/chart">
            <c:chart xmlns:c="http://schemas.openxmlformats.org/drawingml/2006/chart" xmlns:r="http://schemas.openxmlformats.org/officeDocument/2006/relationships" r:id="rId2"/>
          </a:graphicData>
        </a:graphic>
      </p:graphicFrame>
      <p:sp>
        <p:nvSpPr>
          <p:cNvPr id="5" name="TextBox 4">
            <a:extLst>
              <a:ext uri="{FF2B5EF4-FFF2-40B4-BE49-F238E27FC236}">
                <a16:creationId xmlns:a16="http://schemas.microsoft.com/office/drawing/2014/main" id="{4DDD592F-3CB1-C12F-182E-1BB8E2B25814}"/>
              </a:ext>
            </a:extLst>
          </p:cNvPr>
          <p:cNvSpPr txBox="1"/>
          <p:nvPr/>
        </p:nvSpPr>
        <p:spPr>
          <a:xfrm>
            <a:off x="457201" y="3261996"/>
            <a:ext cx="8570562" cy="1169551"/>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400" b="0" i="0" u="none" strike="noStrike" kern="0" cap="none" spc="0" normalizeH="0" baseline="0" noProof="0" dirty="0">
                <a:ln>
                  <a:noFill/>
                </a:ln>
                <a:solidFill>
                  <a:srgbClr val="000000"/>
                </a:solidFill>
                <a:effectLst/>
                <a:uLnTx/>
                <a:uFillTx/>
                <a:latin typeface="Aptos" panose="020B0004020202020204" pitchFamily="34" charset="0"/>
                <a:cs typeface="Arial"/>
                <a:sym typeface="Arial"/>
              </a:rPr>
              <a:t>The first quarter (January-March) has higher order volumes, peaking in February.</a:t>
            </a: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400" b="0" i="0" u="none" strike="noStrike" kern="0" cap="none" spc="0" normalizeH="0" baseline="0" noProof="0" dirty="0">
                <a:ln>
                  <a:noFill/>
                </a:ln>
                <a:solidFill>
                  <a:srgbClr val="000000"/>
                </a:solidFill>
                <a:effectLst/>
                <a:uLnTx/>
                <a:uFillTx/>
                <a:latin typeface="Aptos" panose="020B0004020202020204" pitchFamily="34" charset="0"/>
                <a:cs typeface="Arial"/>
                <a:sym typeface="Arial"/>
              </a:rPr>
              <a:t>Order counts remain relatively low from April through August, might suggest that demand for the product is weaker during spring and early summer months.</a:t>
            </a: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400" b="0" i="0" u="none" strike="noStrike" kern="0" cap="none" spc="0" normalizeH="0" baseline="0" noProof="0" dirty="0">
                <a:ln>
                  <a:noFill/>
                </a:ln>
                <a:solidFill>
                  <a:srgbClr val="000000"/>
                </a:solidFill>
                <a:effectLst/>
                <a:uLnTx/>
                <a:uFillTx/>
                <a:latin typeface="Aptos" panose="020B0004020202020204" pitchFamily="34" charset="0"/>
                <a:cs typeface="Arial"/>
                <a:sym typeface="Arial"/>
              </a:rPr>
              <a:t>November and December see significant growth, with December reaching the peak for the year. This could be due to holiday shopping or year-end promotions.</a:t>
            </a:r>
          </a:p>
        </p:txBody>
      </p:sp>
      <p:sp>
        <p:nvSpPr>
          <p:cNvPr id="2" name="Title 4">
            <a:extLst>
              <a:ext uri="{FF2B5EF4-FFF2-40B4-BE49-F238E27FC236}">
                <a16:creationId xmlns:a16="http://schemas.microsoft.com/office/drawing/2014/main" id="{E9A040A5-BF30-6025-AFAD-859C600FAD96}"/>
              </a:ext>
            </a:extLst>
          </p:cNvPr>
          <p:cNvSpPr>
            <a:spLocks noGrp="1"/>
          </p:cNvSpPr>
          <p:nvPr>
            <p:ph type="title"/>
          </p:nvPr>
        </p:nvSpPr>
        <p:spPr>
          <a:xfrm>
            <a:off x="302399" y="18752"/>
            <a:ext cx="8530515" cy="461665"/>
          </a:xfrm>
        </p:spPr>
        <p:txBody>
          <a:bodyPr anchor="ctr">
            <a:noAutofit/>
          </a:bodyPr>
          <a:lstStyle/>
          <a:p>
            <a:pPr algn="ctr"/>
            <a:r>
              <a:rPr lang="en-IN" sz="2000" b="1" dirty="0">
                <a:solidFill>
                  <a:schemeClr val="tx1"/>
                </a:solidFill>
                <a:effectLst>
                  <a:outerShdw blurRad="38100" dist="38100" dir="2700000" algn="tl">
                    <a:srgbClr val="000000">
                      <a:alpha val="43137"/>
                    </a:srgbClr>
                  </a:outerShdw>
                </a:effectLst>
                <a:latin typeface="Arial Black" panose="020B0A04020102020204" pitchFamily="34" charset="0"/>
                <a:ea typeface="Calibri" panose="020F0502020204030204" pitchFamily="34" charset="0"/>
                <a:cs typeface="Calibri" panose="020F0502020204030204" pitchFamily="34" charset="0"/>
              </a:rPr>
              <a:t>BUSINESS PATTERNS &amp; SEASONALITY - 8</a:t>
            </a:r>
            <a:endParaRPr lang="en-US" sz="2000" dirty="0">
              <a:solidFill>
                <a:schemeClr val="tx1"/>
              </a:solidFill>
            </a:endParaRPr>
          </a:p>
        </p:txBody>
      </p:sp>
    </p:spTree>
    <p:extLst>
      <p:ext uri="{BB962C8B-B14F-4D97-AF65-F5344CB8AC3E}">
        <p14:creationId xmlns:p14="http://schemas.microsoft.com/office/powerpoint/2010/main" val="393009477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gradFill>
          <a:gsLst>
            <a:gs pos="0">
              <a:srgbClr val="43BDA7"/>
            </a:gs>
            <a:gs pos="74000">
              <a:schemeClr val="accent1">
                <a:lumMod val="45000"/>
                <a:lumOff val="55000"/>
              </a:schemeClr>
            </a:gs>
            <a:gs pos="83000">
              <a:schemeClr val="accent1">
                <a:lumMod val="45000"/>
                <a:lumOff val="55000"/>
              </a:schemeClr>
            </a:gs>
            <a:gs pos="100000">
              <a:schemeClr val="accent1">
                <a:lumMod val="30000"/>
                <a:lumOff val="70000"/>
              </a:schemeClr>
            </a:gs>
          </a:gsLst>
          <a:lin ang="2700000" scaled="1"/>
        </a:gradFill>
        <a:effectLst/>
      </p:bgPr>
    </p:bg>
    <p:spTree>
      <p:nvGrpSpPr>
        <p:cNvPr id="1" name="">
          <a:extLst>
            <a:ext uri="{FF2B5EF4-FFF2-40B4-BE49-F238E27FC236}">
              <a16:creationId xmlns:a16="http://schemas.microsoft.com/office/drawing/2014/main" id="{E92191D1-271C-AC2E-6A3B-358A1D512F70}"/>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2A3AD40E-24A7-81CB-AEDA-BDBCA66C0081}"/>
              </a:ext>
            </a:extLst>
          </p:cNvPr>
          <p:cNvSpPr txBox="1"/>
          <p:nvPr/>
        </p:nvSpPr>
        <p:spPr>
          <a:xfrm>
            <a:off x="3250938" y="423121"/>
            <a:ext cx="2960176"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1" i="0" u="none" strike="noStrike" kern="0" cap="none" spc="0" normalizeH="0" baseline="0" noProof="0" dirty="0">
                <a:ln>
                  <a:noFill/>
                </a:ln>
                <a:solidFill>
                  <a:srgbClr val="000000"/>
                </a:solidFill>
                <a:effectLst/>
                <a:uLnTx/>
                <a:uFillTx/>
                <a:latin typeface="Aptos" panose="020B0004020202020204" pitchFamily="34" charset="0"/>
                <a:sym typeface="Arial"/>
              </a:rPr>
              <a:t>Recommendations</a:t>
            </a:r>
            <a:endParaRPr kumimoji="0" lang="en-IN" sz="2000" b="1" i="0" u="none" strike="noStrike" kern="0" cap="none" spc="0" normalizeH="0" baseline="0" noProof="0" dirty="0">
              <a:ln>
                <a:noFill/>
              </a:ln>
              <a:solidFill>
                <a:srgbClr val="000000"/>
              </a:solidFill>
              <a:effectLst/>
              <a:uLnTx/>
              <a:uFillTx/>
              <a:latin typeface="Aptos" panose="020B0004020202020204" pitchFamily="34" charset="0"/>
              <a:sym typeface="Arial"/>
            </a:endParaRPr>
          </a:p>
        </p:txBody>
      </p:sp>
      <p:sp>
        <p:nvSpPr>
          <p:cNvPr id="5" name="Title 4">
            <a:extLst>
              <a:ext uri="{FF2B5EF4-FFF2-40B4-BE49-F238E27FC236}">
                <a16:creationId xmlns:a16="http://schemas.microsoft.com/office/drawing/2014/main" id="{AB823B5F-2618-F47E-A80E-5971755CAF6B}"/>
              </a:ext>
            </a:extLst>
          </p:cNvPr>
          <p:cNvSpPr txBox="1">
            <a:spLocks/>
          </p:cNvSpPr>
          <p:nvPr/>
        </p:nvSpPr>
        <p:spPr>
          <a:xfrm>
            <a:off x="302399" y="18752"/>
            <a:ext cx="8530515" cy="461665"/>
          </a:xfrm>
          <a:prstGeom prst="rect">
            <a:avLst/>
          </a:prstGeom>
        </p:spPr>
        <p:txBody>
          <a:bodyPr anchor="ctr">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4000" b="0" i="0" u="none" strike="noStrike" cap="none">
                <a:solidFill>
                  <a:schemeClr val="tx1"/>
                </a:solidFill>
                <a:latin typeface="Raleway" pitchFamily="2" charset="0"/>
                <a:ea typeface="Raleway" pitchFamily="2" charset="0"/>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IN" sz="2000" b="1" dirty="0">
                <a:effectLst>
                  <a:outerShdw blurRad="38100" dist="38100" dir="2700000" algn="tl">
                    <a:srgbClr val="000000">
                      <a:alpha val="43137"/>
                    </a:srgbClr>
                  </a:outerShdw>
                </a:effectLst>
                <a:latin typeface="Arial Black" panose="020B0A04020102020204" pitchFamily="34" charset="0"/>
                <a:ea typeface="Calibri" panose="020F0502020204030204" pitchFamily="34" charset="0"/>
                <a:cs typeface="Calibri" panose="020F0502020204030204" pitchFamily="34" charset="0"/>
              </a:rPr>
              <a:t>BUSINESS PATTERNS &amp; SEASONALITY - 9</a:t>
            </a:r>
            <a:endParaRPr lang="en-US" sz="2000" dirty="0"/>
          </a:p>
        </p:txBody>
      </p:sp>
      <p:sp>
        <p:nvSpPr>
          <p:cNvPr id="6" name="TextBox 5">
            <a:extLst>
              <a:ext uri="{FF2B5EF4-FFF2-40B4-BE49-F238E27FC236}">
                <a16:creationId xmlns:a16="http://schemas.microsoft.com/office/drawing/2014/main" id="{2F5BA9B7-66E2-CD88-C50D-1F2F5B4170BD}"/>
              </a:ext>
            </a:extLst>
          </p:cNvPr>
          <p:cNvSpPr txBox="1"/>
          <p:nvPr/>
        </p:nvSpPr>
        <p:spPr>
          <a:xfrm>
            <a:off x="532738" y="884787"/>
            <a:ext cx="8237552" cy="3539430"/>
          </a:xfrm>
          <a:prstGeom prst="rect">
            <a:avLst/>
          </a:prstGeom>
          <a:noFill/>
        </p:spPr>
        <p:txBody>
          <a:bodyPr wrap="square" rtlCol="0">
            <a:spAutoFit/>
          </a:bodyPr>
          <a:lstStyle/>
          <a:p>
            <a:r>
              <a:rPr lang="en-US" b="1" dirty="0">
                <a:latin typeface="Aptos" panose="020B0004020202020204" pitchFamily="34" charset="0"/>
              </a:rPr>
              <a:t>1.Optimize Traffic During Peak Periods:</a:t>
            </a:r>
          </a:p>
          <a:p>
            <a:endParaRPr lang="en-US" dirty="0">
              <a:latin typeface="Aptos" panose="020B0004020202020204" pitchFamily="34" charset="0"/>
            </a:endParaRPr>
          </a:p>
          <a:p>
            <a:r>
              <a:rPr lang="en-US" dirty="0">
                <a:latin typeface="Aptos" panose="020B0004020202020204" pitchFamily="34" charset="0"/>
              </a:rPr>
              <a:t>November shows the highest session and order volumes in 2012. This indicates a peak period for customer activity, likely driven by seasonal demand (e.g., holiday shopping). </a:t>
            </a:r>
          </a:p>
          <a:p>
            <a:endParaRPr lang="en-US" dirty="0">
              <a:latin typeface="Aptos" panose="020B0004020202020204" pitchFamily="34" charset="0"/>
            </a:endParaRPr>
          </a:p>
          <a:p>
            <a:r>
              <a:rPr lang="en-US" b="1" dirty="0">
                <a:latin typeface="Aptos" panose="020B0004020202020204" pitchFamily="34" charset="0"/>
              </a:rPr>
              <a:t>Action: </a:t>
            </a:r>
            <a:r>
              <a:rPr lang="en-US" dirty="0">
                <a:latin typeface="Aptos" panose="020B0004020202020204" pitchFamily="34" charset="0"/>
              </a:rPr>
              <a:t>Invest in paid search ads and promotional efforts leading up to November, especially focusing on driving more traffic and converting that traffic into orders.</a:t>
            </a:r>
          </a:p>
          <a:p>
            <a:endParaRPr lang="en-US" dirty="0">
              <a:latin typeface="Aptos" panose="020B0004020202020204" pitchFamily="34" charset="0"/>
            </a:endParaRPr>
          </a:p>
          <a:p>
            <a:r>
              <a:rPr lang="en-US" b="1" dirty="0">
                <a:latin typeface="Aptos" panose="020B0004020202020204" pitchFamily="34" charset="0"/>
              </a:rPr>
              <a:t>2.Focus on Weekday Sales:</a:t>
            </a:r>
          </a:p>
          <a:p>
            <a:endParaRPr lang="en-US" dirty="0">
              <a:latin typeface="Aptos" panose="020B0004020202020204" pitchFamily="34" charset="0"/>
            </a:endParaRPr>
          </a:p>
          <a:p>
            <a:r>
              <a:rPr lang="en-US" dirty="0">
                <a:latin typeface="Aptos" panose="020B0004020202020204" pitchFamily="34" charset="0"/>
              </a:rPr>
              <a:t>Sessions and orders peak on Fridays, with Monday also showing high engagement. This suggests that customers are more active early in the week and are more likely to place orders during the weekdays. </a:t>
            </a:r>
          </a:p>
          <a:p>
            <a:endParaRPr lang="en-US" dirty="0">
              <a:latin typeface="Aptos" panose="020B0004020202020204" pitchFamily="34" charset="0"/>
            </a:endParaRPr>
          </a:p>
          <a:p>
            <a:r>
              <a:rPr lang="en-US" b="1" dirty="0">
                <a:latin typeface="Aptos" panose="020B0004020202020204" pitchFamily="34" charset="0"/>
              </a:rPr>
              <a:t>Action: </a:t>
            </a:r>
            <a:r>
              <a:rPr lang="en-US" dirty="0">
                <a:latin typeface="Aptos" panose="020B0004020202020204" pitchFamily="34" charset="0"/>
              </a:rPr>
              <a:t>Increase targeted marketing and promotional efforts on Mondays and Fridays, while optimizing the website for mobile use and ease of navigation during these high-traffic days.</a:t>
            </a:r>
          </a:p>
          <a:p>
            <a:endParaRPr lang="en-US" dirty="0"/>
          </a:p>
        </p:txBody>
      </p:sp>
    </p:spTree>
    <p:extLst>
      <p:ext uri="{BB962C8B-B14F-4D97-AF65-F5344CB8AC3E}">
        <p14:creationId xmlns:p14="http://schemas.microsoft.com/office/powerpoint/2010/main" val="70783793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gradFill>
          <a:gsLst>
            <a:gs pos="0">
              <a:srgbClr val="43BDA7"/>
            </a:gs>
            <a:gs pos="74000">
              <a:schemeClr val="accent1">
                <a:lumMod val="45000"/>
                <a:lumOff val="55000"/>
              </a:schemeClr>
            </a:gs>
            <a:gs pos="83000">
              <a:schemeClr val="accent1">
                <a:lumMod val="45000"/>
                <a:lumOff val="55000"/>
              </a:schemeClr>
            </a:gs>
            <a:gs pos="100000">
              <a:schemeClr val="accent1">
                <a:lumMod val="30000"/>
                <a:lumOff val="70000"/>
              </a:schemeClr>
            </a:gs>
          </a:gsLst>
          <a:lin ang="2700000" scaled="1"/>
        </a:gradFill>
        <a:effectLst/>
      </p:bgPr>
    </p:bg>
    <p:spTree>
      <p:nvGrpSpPr>
        <p:cNvPr id="1" name="">
          <a:extLst>
            <a:ext uri="{FF2B5EF4-FFF2-40B4-BE49-F238E27FC236}">
              <a16:creationId xmlns:a16="http://schemas.microsoft.com/office/drawing/2014/main" id="{AA3A918F-E20C-B5B6-E33C-0A6654585023}"/>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193469CE-3903-59FC-9C55-46FBFD3DE275}"/>
              </a:ext>
            </a:extLst>
          </p:cNvPr>
          <p:cNvSpPr txBox="1"/>
          <p:nvPr/>
        </p:nvSpPr>
        <p:spPr>
          <a:xfrm>
            <a:off x="3250938" y="423121"/>
            <a:ext cx="2960176"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1" i="0" u="none" strike="noStrike" kern="0" cap="none" spc="0" normalizeH="0" baseline="0" noProof="0" dirty="0">
                <a:ln>
                  <a:noFill/>
                </a:ln>
                <a:solidFill>
                  <a:srgbClr val="000000"/>
                </a:solidFill>
                <a:effectLst/>
                <a:uLnTx/>
                <a:uFillTx/>
                <a:latin typeface="Aptos" panose="020B0004020202020204" pitchFamily="34" charset="0"/>
                <a:sym typeface="Arial"/>
              </a:rPr>
              <a:t>Recommendations</a:t>
            </a:r>
            <a:endParaRPr kumimoji="0" lang="en-IN" sz="2000" b="1" i="0" u="none" strike="noStrike" kern="0" cap="none" spc="0" normalizeH="0" baseline="0" noProof="0" dirty="0">
              <a:ln>
                <a:noFill/>
              </a:ln>
              <a:solidFill>
                <a:srgbClr val="000000"/>
              </a:solidFill>
              <a:effectLst/>
              <a:uLnTx/>
              <a:uFillTx/>
              <a:latin typeface="Aptos" panose="020B0004020202020204" pitchFamily="34" charset="0"/>
              <a:sym typeface="Arial"/>
            </a:endParaRPr>
          </a:p>
        </p:txBody>
      </p:sp>
      <p:sp>
        <p:nvSpPr>
          <p:cNvPr id="5" name="Title 4">
            <a:extLst>
              <a:ext uri="{FF2B5EF4-FFF2-40B4-BE49-F238E27FC236}">
                <a16:creationId xmlns:a16="http://schemas.microsoft.com/office/drawing/2014/main" id="{7B2146F0-B0F3-4701-C2A6-3FBE057BF4B5}"/>
              </a:ext>
            </a:extLst>
          </p:cNvPr>
          <p:cNvSpPr txBox="1">
            <a:spLocks/>
          </p:cNvSpPr>
          <p:nvPr/>
        </p:nvSpPr>
        <p:spPr>
          <a:xfrm>
            <a:off x="302399" y="18752"/>
            <a:ext cx="8530515" cy="461665"/>
          </a:xfrm>
          <a:prstGeom prst="rect">
            <a:avLst/>
          </a:prstGeom>
        </p:spPr>
        <p:txBody>
          <a:bodyPr anchor="ctr">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4000" b="0" i="0" u="none" strike="noStrike" cap="none">
                <a:solidFill>
                  <a:schemeClr val="tx1"/>
                </a:solidFill>
                <a:latin typeface="Raleway" pitchFamily="2" charset="0"/>
                <a:ea typeface="Raleway" pitchFamily="2" charset="0"/>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IN" sz="2000" b="1" dirty="0">
                <a:effectLst>
                  <a:outerShdw blurRad="38100" dist="38100" dir="2700000" algn="tl">
                    <a:srgbClr val="000000">
                      <a:alpha val="43137"/>
                    </a:srgbClr>
                  </a:outerShdw>
                </a:effectLst>
                <a:latin typeface="Arial Black" panose="020B0A04020102020204" pitchFamily="34" charset="0"/>
                <a:ea typeface="Calibri" panose="020F0502020204030204" pitchFamily="34" charset="0"/>
                <a:cs typeface="Calibri" panose="020F0502020204030204" pitchFamily="34" charset="0"/>
              </a:rPr>
              <a:t>BUSINESS PATTERNS &amp; SEASONALITY - 10</a:t>
            </a:r>
            <a:endParaRPr lang="en-US" sz="2000" dirty="0"/>
          </a:p>
        </p:txBody>
      </p:sp>
      <p:sp>
        <p:nvSpPr>
          <p:cNvPr id="6" name="TextBox 5">
            <a:extLst>
              <a:ext uri="{FF2B5EF4-FFF2-40B4-BE49-F238E27FC236}">
                <a16:creationId xmlns:a16="http://schemas.microsoft.com/office/drawing/2014/main" id="{37F2B191-DDF7-58D0-4DC2-95D33FB21E6F}"/>
              </a:ext>
            </a:extLst>
          </p:cNvPr>
          <p:cNvSpPr txBox="1"/>
          <p:nvPr/>
        </p:nvSpPr>
        <p:spPr>
          <a:xfrm>
            <a:off x="532738" y="884787"/>
            <a:ext cx="8237552" cy="3539430"/>
          </a:xfrm>
          <a:prstGeom prst="rect">
            <a:avLst/>
          </a:prstGeom>
          <a:noFill/>
        </p:spPr>
        <p:txBody>
          <a:bodyPr wrap="square" rtlCol="0">
            <a:spAutoFit/>
          </a:bodyPr>
          <a:lstStyle/>
          <a:p>
            <a:r>
              <a:rPr lang="en-US" b="1" dirty="0">
                <a:latin typeface="Aptos" panose="020B0004020202020204" pitchFamily="34" charset="0"/>
              </a:rPr>
              <a:t>3.Improve Customer Engagement in the Weekends:</a:t>
            </a:r>
          </a:p>
          <a:p>
            <a:endParaRPr lang="en-US" b="1" dirty="0">
              <a:latin typeface="Aptos" panose="020B0004020202020204" pitchFamily="34" charset="0"/>
            </a:endParaRPr>
          </a:p>
          <a:p>
            <a:r>
              <a:rPr lang="en-US" dirty="0">
                <a:latin typeface="Aptos" panose="020B0004020202020204" pitchFamily="34" charset="0"/>
              </a:rPr>
              <a:t>Weekends have significantly lower session and order volume, indicating potential untapped opportunities for growth.</a:t>
            </a:r>
          </a:p>
          <a:p>
            <a:r>
              <a:rPr lang="en-US" b="1" dirty="0">
                <a:latin typeface="Aptos" panose="020B0004020202020204" pitchFamily="34" charset="0"/>
              </a:rPr>
              <a:t>Action: </a:t>
            </a:r>
            <a:r>
              <a:rPr lang="en-US" dirty="0">
                <a:latin typeface="Aptos" panose="020B0004020202020204" pitchFamily="34" charset="0"/>
              </a:rPr>
              <a:t>Develop weekend-specific campaigns or offers to boost engagement, such as flash sales or weekend-only discounts. Additionally, consider pushing for engagement through social media channels during weekends to attract more customers.</a:t>
            </a:r>
          </a:p>
          <a:p>
            <a:endParaRPr lang="en-US" dirty="0">
              <a:latin typeface="Aptos" panose="020B0004020202020204" pitchFamily="34" charset="0"/>
            </a:endParaRPr>
          </a:p>
          <a:p>
            <a:r>
              <a:rPr lang="en-US" b="1" dirty="0">
                <a:latin typeface="Aptos" panose="020B0004020202020204" pitchFamily="34" charset="0"/>
              </a:rPr>
              <a:t>4.Target Peak Session Hours (Afternoon):</a:t>
            </a:r>
          </a:p>
          <a:p>
            <a:endParaRPr lang="en-US" dirty="0">
              <a:latin typeface="Aptos" panose="020B0004020202020204" pitchFamily="34" charset="0"/>
            </a:endParaRPr>
          </a:p>
          <a:p>
            <a:r>
              <a:rPr lang="en-US" dirty="0">
                <a:latin typeface="Aptos" panose="020B0004020202020204" pitchFamily="34" charset="0"/>
              </a:rPr>
              <a:t>The highest session volumes occur between 11 AM - 3 PM, suggesting that this is when customers are most active.</a:t>
            </a:r>
          </a:p>
          <a:p>
            <a:r>
              <a:rPr lang="en-US" b="1" dirty="0">
                <a:latin typeface="Aptos" panose="020B0004020202020204" pitchFamily="34" charset="0"/>
              </a:rPr>
              <a:t>Action: </a:t>
            </a:r>
            <a:r>
              <a:rPr lang="en-US" dirty="0">
                <a:latin typeface="Aptos" panose="020B0004020202020204" pitchFamily="34" charset="0"/>
              </a:rPr>
              <a:t>Schedule targeted ad campaigns, promotions, and content releases during these peak hours to align with customer activity. Optimize customer service responses during these hours to ensure swift support.</a:t>
            </a:r>
            <a:endParaRPr lang="en-IN" dirty="0">
              <a:latin typeface="Aptos" panose="020B0004020202020204" pitchFamily="34" charset="0"/>
            </a:endParaRPr>
          </a:p>
          <a:p>
            <a:endParaRPr lang="en-US" dirty="0"/>
          </a:p>
        </p:txBody>
      </p:sp>
    </p:spTree>
    <p:extLst>
      <p:ext uri="{BB962C8B-B14F-4D97-AF65-F5344CB8AC3E}">
        <p14:creationId xmlns:p14="http://schemas.microsoft.com/office/powerpoint/2010/main" val="116934187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gradFill>
          <a:gsLst>
            <a:gs pos="0">
              <a:srgbClr val="43BDA7"/>
            </a:gs>
            <a:gs pos="74000">
              <a:schemeClr val="accent1">
                <a:lumMod val="45000"/>
                <a:lumOff val="55000"/>
              </a:schemeClr>
            </a:gs>
            <a:gs pos="83000">
              <a:schemeClr val="accent1">
                <a:lumMod val="45000"/>
                <a:lumOff val="55000"/>
              </a:schemeClr>
            </a:gs>
            <a:gs pos="100000">
              <a:schemeClr val="accent1">
                <a:lumMod val="30000"/>
                <a:lumOff val="70000"/>
              </a:schemeClr>
            </a:gs>
          </a:gsLst>
          <a:lin ang="2700000" scaled="1"/>
        </a:gradFill>
        <a:effectLst/>
      </p:bgPr>
    </p:bg>
    <p:spTree>
      <p:nvGrpSpPr>
        <p:cNvPr id="1" name="">
          <a:extLst>
            <a:ext uri="{FF2B5EF4-FFF2-40B4-BE49-F238E27FC236}">
              <a16:creationId xmlns:a16="http://schemas.microsoft.com/office/drawing/2014/main" id="{A52485D4-A75A-0383-44B7-FA2B80F1B47D}"/>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49DF8757-6254-9009-8EFE-9184AA3BDD18}"/>
              </a:ext>
            </a:extLst>
          </p:cNvPr>
          <p:cNvSpPr txBox="1"/>
          <p:nvPr/>
        </p:nvSpPr>
        <p:spPr>
          <a:xfrm>
            <a:off x="3250938" y="423121"/>
            <a:ext cx="2960176"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1" i="0" u="none" strike="noStrike" kern="0" cap="none" spc="0" normalizeH="0" baseline="0" noProof="0" dirty="0">
                <a:ln>
                  <a:noFill/>
                </a:ln>
                <a:solidFill>
                  <a:srgbClr val="000000"/>
                </a:solidFill>
                <a:effectLst/>
                <a:uLnTx/>
                <a:uFillTx/>
                <a:latin typeface="Aptos" panose="020B0004020202020204" pitchFamily="34" charset="0"/>
                <a:sym typeface="Arial"/>
              </a:rPr>
              <a:t>Recommendations</a:t>
            </a:r>
            <a:endParaRPr kumimoji="0" lang="en-IN" sz="2000" b="1" i="0" u="none" strike="noStrike" kern="0" cap="none" spc="0" normalizeH="0" baseline="0" noProof="0" dirty="0">
              <a:ln>
                <a:noFill/>
              </a:ln>
              <a:solidFill>
                <a:srgbClr val="000000"/>
              </a:solidFill>
              <a:effectLst/>
              <a:uLnTx/>
              <a:uFillTx/>
              <a:latin typeface="Aptos" panose="020B0004020202020204" pitchFamily="34" charset="0"/>
              <a:sym typeface="Arial"/>
            </a:endParaRPr>
          </a:p>
        </p:txBody>
      </p:sp>
      <p:sp>
        <p:nvSpPr>
          <p:cNvPr id="5" name="Title 4">
            <a:extLst>
              <a:ext uri="{FF2B5EF4-FFF2-40B4-BE49-F238E27FC236}">
                <a16:creationId xmlns:a16="http://schemas.microsoft.com/office/drawing/2014/main" id="{D1503376-DE7B-B970-FF6C-4AEC271521A4}"/>
              </a:ext>
            </a:extLst>
          </p:cNvPr>
          <p:cNvSpPr txBox="1">
            <a:spLocks/>
          </p:cNvSpPr>
          <p:nvPr/>
        </p:nvSpPr>
        <p:spPr>
          <a:xfrm>
            <a:off x="302399" y="18752"/>
            <a:ext cx="8530515" cy="461665"/>
          </a:xfrm>
          <a:prstGeom prst="rect">
            <a:avLst/>
          </a:prstGeom>
        </p:spPr>
        <p:txBody>
          <a:bodyPr anchor="ctr">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4000" b="0" i="0" u="none" strike="noStrike" cap="none">
                <a:solidFill>
                  <a:schemeClr val="tx1"/>
                </a:solidFill>
                <a:latin typeface="Raleway" pitchFamily="2" charset="0"/>
                <a:ea typeface="Raleway" pitchFamily="2" charset="0"/>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IN" sz="2000" b="1" dirty="0">
                <a:effectLst>
                  <a:outerShdw blurRad="38100" dist="38100" dir="2700000" algn="tl">
                    <a:srgbClr val="000000">
                      <a:alpha val="43137"/>
                    </a:srgbClr>
                  </a:outerShdw>
                </a:effectLst>
                <a:latin typeface="Arial Black" panose="020B0A04020102020204" pitchFamily="34" charset="0"/>
                <a:ea typeface="Calibri" panose="020F0502020204030204" pitchFamily="34" charset="0"/>
                <a:cs typeface="Calibri" panose="020F0502020204030204" pitchFamily="34" charset="0"/>
              </a:rPr>
              <a:t>BUSINESS PATTERNS &amp; SEASONALITY - 11</a:t>
            </a:r>
            <a:endParaRPr lang="en-US" sz="2000" dirty="0"/>
          </a:p>
        </p:txBody>
      </p:sp>
      <p:sp>
        <p:nvSpPr>
          <p:cNvPr id="6" name="TextBox 5">
            <a:extLst>
              <a:ext uri="{FF2B5EF4-FFF2-40B4-BE49-F238E27FC236}">
                <a16:creationId xmlns:a16="http://schemas.microsoft.com/office/drawing/2014/main" id="{B6931955-20AB-4C05-378C-11CA3AA59E0B}"/>
              </a:ext>
            </a:extLst>
          </p:cNvPr>
          <p:cNvSpPr txBox="1"/>
          <p:nvPr/>
        </p:nvSpPr>
        <p:spPr>
          <a:xfrm>
            <a:off x="532738" y="884787"/>
            <a:ext cx="8237552" cy="3323987"/>
          </a:xfrm>
          <a:prstGeom prst="rect">
            <a:avLst/>
          </a:prstGeom>
          <a:noFill/>
        </p:spPr>
        <p:txBody>
          <a:bodyPr wrap="square" rtlCol="0">
            <a:spAutoFit/>
          </a:bodyPr>
          <a:lstStyle/>
          <a:p>
            <a:r>
              <a:rPr lang="en-US" b="1" dirty="0">
                <a:latin typeface="Aptos" panose="020B0004020202020204" pitchFamily="34" charset="0"/>
              </a:rPr>
              <a:t>5.Leverage Top Performing Traffic Sources for Retargeting:</a:t>
            </a:r>
          </a:p>
          <a:p>
            <a:endParaRPr lang="en-US" dirty="0">
              <a:latin typeface="Aptos" panose="020B0004020202020204" pitchFamily="34" charset="0"/>
            </a:endParaRPr>
          </a:p>
          <a:p>
            <a:r>
              <a:rPr lang="en-US" dirty="0">
                <a:latin typeface="Aptos" panose="020B0004020202020204" pitchFamily="34" charset="0"/>
              </a:rPr>
              <a:t>GSEARCH accounts for a significant portion of new and repeat customers. This demonstrates the effectiveness of paid search traffic in driving both acquisition and retention.</a:t>
            </a:r>
          </a:p>
          <a:p>
            <a:endParaRPr lang="en-US" dirty="0">
              <a:latin typeface="Aptos" panose="020B0004020202020204" pitchFamily="34" charset="0"/>
            </a:endParaRPr>
          </a:p>
          <a:p>
            <a:r>
              <a:rPr lang="en-US" b="1" dirty="0">
                <a:latin typeface="Aptos" panose="020B0004020202020204" pitchFamily="34" charset="0"/>
              </a:rPr>
              <a:t>Action: </a:t>
            </a:r>
            <a:r>
              <a:rPr lang="en-US" dirty="0">
                <a:latin typeface="Aptos" panose="020B0004020202020204" pitchFamily="34" charset="0"/>
              </a:rPr>
              <a:t>Continue investing in paid search ads, especially Google Ads. Consider allocating more budget toward GSEARCH and experiment with retargeting ads to boost repeat customer conversion.</a:t>
            </a:r>
          </a:p>
          <a:p>
            <a:endParaRPr lang="en-US" dirty="0">
              <a:latin typeface="Aptos" panose="020B0004020202020204" pitchFamily="34" charset="0"/>
            </a:endParaRPr>
          </a:p>
          <a:p>
            <a:r>
              <a:rPr lang="en-US" b="1" dirty="0">
                <a:latin typeface="Aptos" panose="020B0004020202020204" pitchFamily="34" charset="0"/>
              </a:rPr>
              <a:t>6.Reduce Dependence on Low-Performing Channels:</a:t>
            </a:r>
          </a:p>
          <a:p>
            <a:endParaRPr lang="en-US" dirty="0">
              <a:latin typeface="Aptos" panose="020B0004020202020204" pitchFamily="34" charset="0"/>
            </a:endParaRPr>
          </a:p>
          <a:p>
            <a:r>
              <a:rPr lang="en-US" dirty="0">
                <a:latin typeface="Aptos" panose="020B0004020202020204" pitchFamily="34" charset="0"/>
              </a:rPr>
              <a:t>Channels like SOCIALBOOK and BSEARCH are underperforming with low repeat and new customer contributions.</a:t>
            </a:r>
          </a:p>
          <a:p>
            <a:r>
              <a:rPr lang="en-US" b="1" dirty="0">
                <a:latin typeface="Aptos" panose="020B0004020202020204" pitchFamily="34" charset="0"/>
              </a:rPr>
              <a:t>Action: </a:t>
            </a:r>
            <a:r>
              <a:rPr lang="en-US" dirty="0">
                <a:latin typeface="Aptos" panose="020B0004020202020204" pitchFamily="34" charset="0"/>
              </a:rPr>
              <a:t>Reassess the strategies for these channels. If they are not yielding results, either reduce spending or test new types of campaigns to improve engagement. Alternatively, consider shifting the budget toward higher-performing channels like GSEARCH.</a:t>
            </a:r>
          </a:p>
        </p:txBody>
      </p:sp>
    </p:spTree>
    <p:extLst>
      <p:ext uri="{BB962C8B-B14F-4D97-AF65-F5344CB8AC3E}">
        <p14:creationId xmlns:p14="http://schemas.microsoft.com/office/powerpoint/2010/main" val="9246888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18000">
              <a:srgbClr val="F84EEC"/>
            </a:gs>
            <a:gs pos="100000">
              <a:sysClr val="window" lastClr="FFFFFF"/>
            </a:gs>
          </a:gsLst>
          <a:lin ang="2700000" scaled="1"/>
        </a:gradFill>
        <a:effectLst/>
      </p:bgPr>
    </p:bg>
    <p:spTree>
      <p:nvGrpSpPr>
        <p:cNvPr id="1" name="">
          <a:extLst>
            <a:ext uri="{FF2B5EF4-FFF2-40B4-BE49-F238E27FC236}">
              <a16:creationId xmlns:a16="http://schemas.microsoft.com/office/drawing/2014/main" id="{52D5806F-9CDA-1F07-48E8-D43E3547B6B9}"/>
            </a:ext>
          </a:extLst>
        </p:cNvPr>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6D5FB01F-D1DC-69C4-AE09-A99FE8653954}"/>
              </a:ext>
            </a:extLst>
          </p:cNvPr>
          <p:cNvPicPr>
            <a:picLocks noChangeAspect="1"/>
          </p:cNvPicPr>
          <p:nvPr/>
        </p:nvPicPr>
        <p:blipFill>
          <a:blip r:embed="rId2"/>
          <a:stretch>
            <a:fillRect/>
          </a:stretch>
        </p:blipFill>
        <p:spPr>
          <a:xfrm>
            <a:off x="479397" y="628650"/>
            <a:ext cx="7429500" cy="3886200"/>
          </a:xfrm>
          <a:prstGeom prst="rect">
            <a:avLst/>
          </a:prstGeom>
          <a:noFill/>
        </p:spPr>
      </p:pic>
      <p:sp>
        <p:nvSpPr>
          <p:cNvPr id="4" name="TextBox 3">
            <a:extLst>
              <a:ext uri="{FF2B5EF4-FFF2-40B4-BE49-F238E27FC236}">
                <a16:creationId xmlns:a16="http://schemas.microsoft.com/office/drawing/2014/main" id="{000D98DD-4AEC-79AD-7014-5954ADC3E7A1}"/>
              </a:ext>
            </a:extLst>
          </p:cNvPr>
          <p:cNvSpPr txBox="1"/>
          <p:nvPr/>
        </p:nvSpPr>
        <p:spPr>
          <a:xfrm>
            <a:off x="3657600" y="133350"/>
            <a:ext cx="3238500" cy="400110"/>
          </a:xfrm>
          <a:prstGeom prst="rect">
            <a:avLst/>
          </a:prstGeom>
          <a:noFill/>
        </p:spPr>
        <p:txBody>
          <a:bodyPr wrap="square" rtlCol="0">
            <a:spAutoFit/>
          </a:bodyPr>
          <a:lstStyle/>
          <a:p>
            <a:pPr defTabSz="457200">
              <a:buClrTx/>
            </a:pPr>
            <a:r>
              <a:rPr lang="en-IN" sz="2000" b="1" kern="1200" dirty="0">
                <a:solidFill>
                  <a:prstClr val="black"/>
                </a:solidFill>
                <a:latin typeface="Aptos" panose="020B0004020202020204" pitchFamily="34" charset="0"/>
                <a:ea typeface="+mn-ea"/>
                <a:cs typeface="+mn-cs"/>
              </a:rPr>
              <a:t>ER DIAGRAM</a:t>
            </a:r>
          </a:p>
        </p:txBody>
      </p:sp>
      <p:pic>
        <p:nvPicPr>
          <p:cNvPr id="8" name="Picture 7">
            <a:extLst>
              <a:ext uri="{FF2B5EF4-FFF2-40B4-BE49-F238E27FC236}">
                <a16:creationId xmlns:a16="http://schemas.microsoft.com/office/drawing/2014/main" id="{969C8FA2-C69E-D2A0-5B10-81474CFDCBEF}"/>
              </a:ext>
            </a:extLst>
          </p:cNvPr>
          <p:cNvPicPr>
            <a:picLocks noChangeAspect="1"/>
          </p:cNvPicPr>
          <p:nvPr/>
        </p:nvPicPr>
        <p:blipFill>
          <a:blip r:embed="rId3"/>
          <a:stretch>
            <a:fillRect/>
          </a:stretch>
        </p:blipFill>
        <p:spPr>
          <a:xfrm>
            <a:off x="7981784" y="2152650"/>
            <a:ext cx="1162216" cy="838200"/>
          </a:xfrm>
          <a:prstGeom prst="rect">
            <a:avLst/>
          </a:prstGeom>
        </p:spPr>
      </p:pic>
    </p:spTree>
    <p:extLst>
      <p:ext uri="{BB962C8B-B14F-4D97-AF65-F5344CB8AC3E}">
        <p14:creationId xmlns:p14="http://schemas.microsoft.com/office/powerpoint/2010/main" val="164477284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9C4FF48-C8FD-F89C-E95E-ED40F85E283B}"/>
              </a:ext>
            </a:extLst>
          </p:cNvPr>
          <p:cNvPicPr>
            <a:picLocks noChangeAspect="1"/>
          </p:cNvPicPr>
          <p:nvPr/>
        </p:nvPicPr>
        <p:blipFill>
          <a:blip r:embed="rId2">
            <a:alphaModFix amt="85000"/>
          </a:blip>
          <a:stretch>
            <a:fillRect/>
          </a:stretch>
        </p:blipFill>
        <p:spPr>
          <a:xfrm>
            <a:off x="0" y="1"/>
            <a:ext cx="9144000" cy="4746928"/>
          </a:xfrm>
          <a:prstGeom prst="rect">
            <a:avLst/>
          </a:prstGeom>
        </p:spPr>
      </p:pic>
    </p:spTree>
    <p:extLst>
      <p:ext uri="{BB962C8B-B14F-4D97-AF65-F5344CB8AC3E}">
        <p14:creationId xmlns:p14="http://schemas.microsoft.com/office/powerpoint/2010/main" val="158532596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gradFill>
          <a:gsLst>
            <a:gs pos="0">
              <a:srgbClr val="92D050"/>
            </a:gs>
            <a:gs pos="74000">
              <a:schemeClr val="accent1">
                <a:lumMod val="45000"/>
                <a:lumOff val="55000"/>
              </a:schemeClr>
            </a:gs>
            <a:gs pos="83000">
              <a:schemeClr val="accent1">
                <a:lumMod val="45000"/>
                <a:lumOff val="55000"/>
              </a:schemeClr>
            </a:gs>
            <a:gs pos="100000">
              <a:schemeClr val="accent1">
                <a:lumMod val="30000"/>
                <a:lumOff val="70000"/>
              </a:schemeClr>
            </a:gs>
          </a:gsLst>
          <a:lin ang="3000000" scaled="0"/>
        </a:gradFill>
        <a:effectLst/>
      </p:bgPr>
    </p:bg>
    <p:spTree>
      <p:nvGrpSpPr>
        <p:cNvPr id="1" name="">
          <a:extLst>
            <a:ext uri="{FF2B5EF4-FFF2-40B4-BE49-F238E27FC236}">
              <a16:creationId xmlns:a16="http://schemas.microsoft.com/office/drawing/2014/main" id="{CD4E93EF-4FFF-46F4-708B-644B04455E5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48A9231-66CD-82C2-5683-FBCDF8233A3C}"/>
              </a:ext>
            </a:extLst>
          </p:cNvPr>
          <p:cNvSpPr>
            <a:spLocks noGrp="1"/>
          </p:cNvSpPr>
          <p:nvPr>
            <p:ph type="title"/>
          </p:nvPr>
        </p:nvSpPr>
        <p:spPr>
          <a:xfrm>
            <a:off x="373959" y="15903"/>
            <a:ext cx="8006400" cy="523792"/>
          </a:xfrm>
        </p:spPr>
        <p:txBody>
          <a:bodyPr/>
          <a:lstStyle/>
          <a:p>
            <a:pPr algn="ctr"/>
            <a:r>
              <a:rPr lang="en-IN" sz="2000" dirty="0">
                <a:latin typeface="Arial Black" panose="020B0A04020102020204" pitchFamily="34" charset="0"/>
              </a:rPr>
              <a:t>USER ANALYSIS - 1</a:t>
            </a:r>
          </a:p>
        </p:txBody>
      </p:sp>
      <p:graphicFrame>
        <p:nvGraphicFramePr>
          <p:cNvPr id="2" name="Chart 1">
            <a:extLst>
              <a:ext uri="{FF2B5EF4-FFF2-40B4-BE49-F238E27FC236}">
                <a16:creationId xmlns:a16="http://schemas.microsoft.com/office/drawing/2014/main" id="{F8AC6E65-6C8E-8E97-6EFF-793DD76E0B0E}"/>
              </a:ext>
            </a:extLst>
          </p:cNvPr>
          <p:cNvGraphicFramePr>
            <a:graphicFrameLocks/>
          </p:cNvGraphicFramePr>
          <p:nvPr>
            <p:extLst>
              <p:ext uri="{D42A27DB-BD31-4B8C-83A1-F6EECF244321}">
                <p14:modId xmlns:p14="http://schemas.microsoft.com/office/powerpoint/2010/main" val="43930888"/>
              </p:ext>
            </p:extLst>
          </p:nvPr>
        </p:nvGraphicFramePr>
        <p:xfrm>
          <a:off x="99070" y="1176793"/>
          <a:ext cx="4472930" cy="3427012"/>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7" name="Chart 6">
            <a:extLst>
              <a:ext uri="{FF2B5EF4-FFF2-40B4-BE49-F238E27FC236}">
                <a16:creationId xmlns:a16="http://schemas.microsoft.com/office/drawing/2014/main" id="{F5351843-2CF7-2578-A0D4-07E7B327F3FF}"/>
              </a:ext>
            </a:extLst>
          </p:cNvPr>
          <p:cNvGraphicFramePr>
            <a:graphicFrameLocks/>
          </p:cNvGraphicFramePr>
          <p:nvPr>
            <p:extLst>
              <p:ext uri="{D42A27DB-BD31-4B8C-83A1-F6EECF244321}">
                <p14:modId xmlns:p14="http://schemas.microsoft.com/office/powerpoint/2010/main" val="3291866558"/>
              </p:ext>
            </p:extLst>
          </p:nvPr>
        </p:nvGraphicFramePr>
        <p:xfrm>
          <a:off x="4671070" y="1176792"/>
          <a:ext cx="4373860" cy="3427012"/>
        </p:xfrm>
        <a:graphic>
          <a:graphicData uri="http://schemas.openxmlformats.org/drawingml/2006/chart">
            <c:chart xmlns:c="http://schemas.openxmlformats.org/drawingml/2006/chart" xmlns:r="http://schemas.openxmlformats.org/officeDocument/2006/relationships" r:id="rId4"/>
          </a:graphicData>
        </a:graphic>
      </p:graphicFrame>
      <p:sp>
        <p:nvSpPr>
          <p:cNvPr id="4" name="TextBox 3">
            <a:extLst>
              <a:ext uri="{FF2B5EF4-FFF2-40B4-BE49-F238E27FC236}">
                <a16:creationId xmlns:a16="http://schemas.microsoft.com/office/drawing/2014/main" id="{ABFD7093-442D-DF33-0C12-0B841CFCF215}"/>
              </a:ext>
            </a:extLst>
          </p:cNvPr>
          <p:cNvSpPr txBox="1"/>
          <p:nvPr/>
        </p:nvSpPr>
        <p:spPr>
          <a:xfrm>
            <a:off x="236515" y="517470"/>
            <a:ext cx="8281288" cy="584775"/>
          </a:xfrm>
          <a:prstGeom prst="rect">
            <a:avLst/>
          </a:prstGeom>
          <a:noFill/>
        </p:spPr>
        <p:txBody>
          <a:bodyPr wrap="square" rtlCol="0">
            <a:spAutoFit/>
          </a:bodyPr>
          <a:lstStyle/>
          <a:p>
            <a:pPr algn="ctr"/>
            <a:r>
              <a:rPr lang="en-US" sz="1600" b="1" dirty="0">
                <a:latin typeface="Aptos" panose="020B0004020202020204" pitchFamily="34" charset="0"/>
              </a:rPr>
              <a:t>Channels through which repeat customers return to our website, comparing them to new sessions</a:t>
            </a:r>
            <a:endParaRPr lang="en-IN" sz="1600" b="1" dirty="0">
              <a:latin typeface="Aptos" panose="020B0004020202020204" pitchFamily="34" charset="0"/>
            </a:endParaRPr>
          </a:p>
        </p:txBody>
      </p:sp>
    </p:spTree>
    <p:extLst>
      <p:ext uri="{BB962C8B-B14F-4D97-AF65-F5344CB8AC3E}">
        <p14:creationId xmlns:p14="http://schemas.microsoft.com/office/powerpoint/2010/main" val="374798278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gradFill>
          <a:gsLst>
            <a:gs pos="0">
              <a:srgbClr val="92D050"/>
            </a:gs>
            <a:gs pos="74000">
              <a:schemeClr val="accent1">
                <a:lumMod val="45000"/>
                <a:lumOff val="55000"/>
              </a:schemeClr>
            </a:gs>
            <a:gs pos="83000">
              <a:schemeClr val="accent1">
                <a:lumMod val="45000"/>
                <a:lumOff val="55000"/>
              </a:schemeClr>
            </a:gs>
            <a:gs pos="100000">
              <a:schemeClr val="accent1">
                <a:lumMod val="30000"/>
                <a:lumOff val="70000"/>
              </a:schemeClr>
            </a:gs>
          </a:gsLst>
          <a:lin ang="3000000" scaled="0"/>
        </a:gradFill>
        <a:effectLst/>
      </p:bgPr>
    </p:bg>
    <p:spTree>
      <p:nvGrpSpPr>
        <p:cNvPr id="1" name="">
          <a:extLst>
            <a:ext uri="{FF2B5EF4-FFF2-40B4-BE49-F238E27FC236}">
              <a16:creationId xmlns:a16="http://schemas.microsoft.com/office/drawing/2014/main" id="{EAD71680-C989-FFDC-6FF2-BCA6DCF528DB}"/>
            </a:ext>
          </a:extLst>
        </p:cNvPr>
        <p:cNvGrpSpPr/>
        <p:nvPr/>
      </p:nvGrpSpPr>
      <p:grpSpPr>
        <a:xfrm>
          <a:off x="0" y="0"/>
          <a:ext cx="0" cy="0"/>
          <a:chOff x="0" y="0"/>
          <a:chExt cx="0" cy="0"/>
        </a:xfrm>
      </p:grpSpPr>
      <p:sp>
        <p:nvSpPr>
          <p:cNvPr id="5" name="Text Placeholder 4">
            <a:extLst>
              <a:ext uri="{FF2B5EF4-FFF2-40B4-BE49-F238E27FC236}">
                <a16:creationId xmlns:a16="http://schemas.microsoft.com/office/drawing/2014/main" id="{24F308D1-4A33-8F86-0F71-B265CC4CA819}"/>
              </a:ext>
            </a:extLst>
          </p:cNvPr>
          <p:cNvSpPr>
            <a:spLocks noGrp="1"/>
          </p:cNvSpPr>
          <p:nvPr>
            <p:ph type="body" idx="1"/>
          </p:nvPr>
        </p:nvSpPr>
        <p:spPr>
          <a:xfrm>
            <a:off x="302398" y="1113182"/>
            <a:ext cx="8375100" cy="3471919"/>
          </a:xfrm>
        </p:spPr>
        <p:txBody>
          <a:bodyPr>
            <a:normAutofit fontScale="92500"/>
          </a:bodyPr>
          <a:lstStyle/>
          <a:p>
            <a:pPr>
              <a:buFont typeface="Wingdings" panose="05000000000000000000" pitchFamily="2" charset="2"/>
              <a:buChar char="Ø"/>
            </a:pPr>
            <a:r>
              <a:rPr lang="en-IN" sz="1400" b="1" dirty="0">
                <a:latin typeface="Aptos" panose="020B0004020202020204" pitchFamily="34" charset="0"/>
              </a:rPr>
              <a:t>Top Channels: </a:t>
            </a:r>
            <a:r>
              <a:rPr lang="en-IN" sz="1400" dirty="0">
                <a:latin typeface="Aptos" panose="020B0004020202020204" pitchFamily="34" charset="0"/>
              </a:rPr>
              <a:t>Highest no of repeat customers are coming from “NULL” channel with count 426 which is contributing 46% to the total followed by “GSEARCH” with count 396 contributing 43% to the total.</a:t>
            </a:r>
          </a:p>
          <a:p>
            <a:pPr>
              <a:buFont typeface="Wingdings" panose="05000000000000000000" pitchFamily="2" charset="2"/>
              <a:buChar char="Ø"/>
            </a:pPr>
            <a:r>
              <a:rPr lang="en-IN" sz="1400" b="1" dirty="0">
                <a:latin typeface="Aptos" panose="020B0004020202020204" pitchFamily="34" charset="0"/>
              </a:rPr>
              <a:t>Worst Channels: </a:t>
            </a:r>
            <a:r>
              <a:rPr lang="en-IN" sz="1400" dirty="0">
                <a:latin typeface="Aptos" panose="020B0004020202020204" pitchFamily="34" charset="0"/>
              </a:rPr>
              <a:t>Very less repeat customers are from “SOCIALBOOK” which is just 0.44% to the total followed by “BSEARCH” contributing 9.6% .</a:t>
            </a:r>
          </a:p>
          <a:p>
            <a:pPr>
              <a:buFont typeface="Wingdings" panose="05000000000000000000" pitchFamily="2" charset="2"/>
              <a:buChar char="Ø"/>
            </a:pPr>
            <a:r>
              <a:rPr lang="en-IN" sz="1400" b="1" dirty="0">
                <a:latin typeface="Aptos" panose="020B0004020202020204" pitchFamily="34" charset="0"/>
              </a:rPr>
              <a:t>Result: </a:t>
            </a:r>
            <a:r>
              <a:rPr lang="en-US" sz="1400" dirty="0">
                <a:latin typeface="Aptos" panose="020B0004020202020204" pitchFamily="34" charset="0"/>
              </a:rPr>
              <a:t>Repeat customers predominantly come through direct type-in and there’s a significant portion that originates from paid search ads.</a:t>
            </a:r>
            <a:br>
              <a:rPr lang="en-US" sz="1400" dirty="0">
                <a:latin typeface="Aptos" panose="020B0004020202020204" pitchFamily="34" charset="0"/>
              </a:rPr>
            </a:br>
            <a:endParaRPr lang="en-US" sz="1400" dirty="0">
              <a:latin typeface="Aptos" panose="020B0004020202020204" pitchFamily="34" charset="0"/>
            </a:endParaRPr>
          </a:p>
          <a:p>
            <a:pPr>
              <a:buFont typeface="Wingdings" panose="05000000000000000000" pitchFamily="2" charset="2"/>
              <a:buChar char="Ø"/>
            </a:pPr>
            <a:endParaRPr lang="en-US" sz="1400" dirty="0">
              <a:latin typeface="Aptos" panose="020B0004020202020204" pitchFamily="34" charset="0"/>
            </a:endParaRPr>
          </a:p>
          <a:p>
            <a:pPr>
              <a:buFont typeface="Wingdings" panose="05000000000000000000" pitchFamily="2" charset="2"/>
              <a:buChar char="Ø"/>
            </a:pPr>
            <a:r>
              <a:rPr lang="en-IN" sz="1400" b="1" dirty="0">
                <a:latin typeface="Aptos" panose="020B0004020202020204" pitchFamily="34" charset="0"/>
              </a:rPr>
              <a:t>Top Channels: </a:t>
            </a:r>
            <a:r>
              <a:rPr lang="en-IN" sz="1400" dirty="0">
                <a:latin typeface="Aptos" panose="020B0004020202020204" pitchFamily="34" charset="0"/>
              </a:rPr>
              <a:t>Very huge no of new customers are coming from “GSEARCH” channel with count around 14K and  contributing 65% to the total.</a:t>
            </a:r>
          </a:p>
          <a:p>
            <a:pPr>
              <a:buFont typeface="Wingdings" panose="05000000000000000000" pitchFamily="2" charset="2"/>
              <a:buChar char="Ø"/>
            </a:pPr>
            <a:r>
              <a:rPr lang="en-IN" sz="1400" b="1" dirty="0">
                <a:latin typeface="Aptos" panose="020B0004020202020204" pitchFamily="34" charset="0"/>
              </a:rPr>
              <a:t>Worst Channels: </a:t>
            </a:r>
            <a:r>
              <a:rPr lang="en-IN" sz="1400" dirty="0">
                <a:latin typeface="Aptos" panose="020B0004020202020204" pitchFamily="34" charset="0"/>
              </a:rPr>
              <a:t>Very less new customers are coming from “SOCIALBOOK” which is just 1.59% to the total followed by “BSEARCH” contributing 13.6% and “NULL” contributing 19.6%.</a:t>
            </a:r>
          </a:p>
          <a:p>
            <a:pPr>
              <a:buFont typeface="Wingdings" panose="05000000000000000000" pitchFamily="2" charset="2"/>
              <a:buChar char="Ø"/>
            </a:pPr>
            <a:r>
              <a:rPr lang="en-IN" sz="1400" b="1" dirty="0">
                <a:latin typeface="Aptos" panose="020B0004020202020204" pitchFamily="34" charset="0"/>
              </a:rPr>
              <a:t>Result: </a:t>
            </a:r>
            <a:r>
              <a:rPr lang="en-US" sz="1400" dirty="0">
                <a:latin typeface="Aptos" panose="020B0004020202020204" pitchFamily="34" charset="0"/>
              </a:rPr>
              <a:t>New customers mostly come through direct type-in and there’s a significant portion that originates from paid search ads.</a:t>
            </a:r>
            <a:endParaRPr lang="en-IN" sz="1400" dirty="0">
              <a:latin typeface="Aptos" panose="020B0004020202020204" pitchFamily="34" charset="0"/>
            </a:endParaRPr>
          </a:p>
          <a:p>
            <a:pPr>
              <a:buFont typeface="Wingdings" panose="05000000000000000000" pitchFamily="2" charset="2"/>
              <a:buChar char="Ø"/>
            </a:pPr>
            <a:endParaRPr lang="en-IN" sz="1400" dirty="0">
              <a:latin typeface="Aptos" panose="020B0004020202020204" pitchFamily="34" charset="0"/>
            </a:endParaRPr>
          </a:p>
          <a:p>
            <a:pPr>
              <a:buFont typeface="Wingdings" panose="05000000000000000000" pitchFamily="2" charset="2"/>
              <a:buChar char="Ø"/>
            </a:pPr>
            <a:endParaRPr lang="en-IN" sz="1400" dirty="0"/>
          </a:p>
          <a:p>
            <a:endParaRPr lang="en-IN" dirty="0"/>
          </a:p>
          <a:p>
            <a:endParaRPr lang="en-IN" dirty="0"/>
          </a:p>
        </p:txBody>
      </p:sp>
      <p:sp>
        <p:nvSpPr>
          <p:cNvPr id="4" name="Title 3">
            <a:extLst>
              <a:ext uri="{FF2B5EF4-FFF2-40B4-BE49-F238E27FC236}">
                <a16:creationId xmlns:a16="http://schemas.microsoft.com/office/drawing/2014/main" id="{FDD70383-FBDA-23CE-B011-D0250974102D}"/>
              </a:ext>
            </a:extLst>
          </p:cNvPr>
          <p:cNvSpPr>
            <a:spLocks noGrp="1"/>
          </p:cNvSpPr>
          <p:nvPr>
            <p:ph type="title"/>
          </p:nvPr>
        </p:nvSpPr>
        <p:spPr>
          <a:xfrm>
            <a:off x="486748" y="558399"/>
            <a:ext cx="8006400" cy="471267"/>
          </a:xfrm>
        </p:spPr>
        <p:txBody>
          <a:bodyPr/>
          <a:lstStyle/>
          <a:p>
            <a:pPr algn="ctr"/>
            <a:r>
              <a:rPr lang="en-IN" dirty="0">
                <a:latin typeface="Aptos" panose="020B0004020202020204" pitchFamily="34" charset="0"/>
              </a:rPr>
              <a:t>Observations</a:t>
            </a:r>
          </a:p>
        </p:txBody>
      </p:sp>
      <p:sp>
        <p:nvSpPr>
          <p:cNvPr id="2" name="Title 2">
            <a:extLst>
              <a:ext uri="{FF2B5EF4-FFF2-40B4-BE49-F238E27FC236}">
                <a16:creationId xmlns:a16="http://schemas.microsoft.com/office/drawing/2014/main" id="{CCD15FE3-0B07-7173-4865-21C045873433}"/>
              </a:ext>
            </a:extLst>
          </p:cNvPr>
          <p:cNvSpPr txBox="1">
            <a:spLocks/>
          </p:cNvSpPr>
          <p:nvPr/>
        </p:nvSpPr>
        <p:spPr>
          <a:xfrm>
            <a:off x="373959" y="103368"/>
            <a:ext cx="8006400" cy="52379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400"/>
              <a:buFont typeface="PT Sans Narrow"/>
              <a:buNone/>
              <a:defRPr sz="2200" b="1" i="0" u="none" strike="noStrike" cap="none">
                <a:solidFill>
                  <a:schemeClr val="tx1"/>
                </a:solidFill>
                <a:latin typeface="Raleway" pitchFamily="2" charset="0"/>
                <a:ea typeface="PT Sans Narrow"/>
                <a:cs typeface="PT Sans Narrow"/>
                <a:sym typeface="PT Sans Narrow"/>
              </a:defRPr>
            </a:lvl1pPr>
            <a:lvl2pPr marR="0" lvl="1"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2pPr>
            <a:lvl3pPr marR="0" lvl="2"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3pPr>
            <a:lvl4pPr marR="0" lvl="3"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4pPr>
            <a:lvl5pPr marR="0" lvl="4"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5pPr>
            <a:lvl6pPr marR="0" lvl="5"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6pPr>
            <a:lvl7pPr marR="0" lvl="6"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7pPr>
            <a:lvl8pPr marR="0" lvl="7"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8pPr>
            <a:lvl9pPr marR="0" lvl="8"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9pPr>
          </a:lstStyle>
          <a:p>
            <a:pPr algn="ctr"/>
            <a:r>
              <a:rPr lang="en-IN" sz="2000" dirty="0">
                <a:latin typeface="Arial Black" panose="020B0A04020102020204" pitchFamily="34" charset="0"/>
              </a:rPr>
              <a:t>USER ANALYSIS - 2</a:t>
            </a:r>
          </a:p>
        </p:txBody>
      </p:sp>
    </p:spTree>
    <p:extLst>
      <p:ext uri="{BB962C8B-B14F-4D97-AF65-F5344CB8AC3E}">
        <p14:creationId xmlns:p14="http://schemas.microsoft.com/office/powerpoint/2010/main" val="217733213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gradFill>
          <a:gsLst>
            <a:gs pos="0">
              <a:srgbClr val="7030A0"/>
            </a:gs>
            <a:gs pos="74000">
              <a:schemeClr val="accent1">
                <a:lumMod val="45000"/>
                <a:lumOff val="55000"/>
              </a:schemeClr>
            </a:gs>
            <a:gs pos="83000">
              <a:schemeClr val="accent1">
                <a:lumMod val="45000"/>
                <a:lumOff val="55000"/>
              </a:schemeClr>
            </a:gs>
            <a:gs pos="100000">
              <a:schemeClr val="accent1">
                <a:lumMod val="30000"/>
                <a:lumOff val="70000"/>
              </a:schemeClr>
            </a:gs>
          </a:gsLst>
          <a:lin ang="3000000" scaled="0"/>
        </a:gradFill>
        <a:effectLst/>
      </p:bgPr>
    </p:bg>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CF902347-C1A9-903D-C5D3-AF08840CB810}"/>
              </a:ext>
            </a:extLst>
          </p:cNvPr>
          <p:cNvGraphicFramePr>
            <a:graphicFrameLocks noGrp="1"/>
          </p:cNvGraphicFramePr>
          <p:nvPr>
            <p:extLst>
              <p:ext uri="{D42A27DB-BD31-4B8C-83A1-F6EECF244321}">
                <p14:modId xmlns:p14="http://schemas.microsoft.com/office/powerpoint/2010/main" val="1179078348"/>
              </p:ext>
            </p:extLst>
          </p:nvPr>
        </p:nvGraphicFramePr>
        <p:xfrm>
          <a:off x="2997607" y="1649780"/>
          <a:ext cx="2886324" cy="741680"/>
        </p:xfrm>
        <a:graphic>
          <a:graphicData uri="http://schemas.openxmlformats.org/drawingml/2006/table">
            <a:tbl>
              <a:tblPr firstRow="1" bandRow="1">
                <a:tableStyleId>{D03447BB-5D67-496B-8E87-E561075AD55C}</a:tableStyleId>
              </a:tblPr>
              <a:tblGrid>
                <a:gridCol w="2886324">
                  <a:extLst>
                    <a:ext uri="{9D8B030D-6E8A-4147-A177-3AD203B41FA5}">
                      <a16:colId xmlns:a16="http://schemas.microsoft.com/office/drawing/2014/main" val="2760866692"/>
                    </a:ext>
                  </a:extLst>
                </a:gridCol>
              </a:tblGrid>
              <a:tr h="370840">
                <a:tc>
                  <a:txBody>
                    <a:bodyPr/>
                    <a:lstStyle/>
                    <a:p>
                      <a:pPr algn="ctr"/>
                      <a:r>
                        <a:rPr lang="en-IN" dirty="0">
                          <a:latin typeface="Aptos" panose="020B0004020202020204" pitchFamily="34" charset="0"/>
                        </a:rPr>
                        <a:t>No of Repeat Visitors after 2014</a:t>
                      </a:r>
                    </a:p>
                  </a:txBody>
                  <a:tcPr>
                    <a:solidFill>
                      <a:srgbClr val="348E90"/>
                    </a:solidFill>
                  </a:tcPr>
                </a:tc>
                <a:extLst>
                  <a:ext uri="{0D108BD9-81ED-4DB2-BD59-A6C34878D82A}">
                    <a16:rowId xmlns:a16="http://schemas.microsoft.com/office/drawing/2014/main" val="990549241"/>
                  </a:ext>
                </a:extLst>
              </a:tr>
              <a:tr h="370840">
                <a:tc>
                  <a:txBody>
                    <a:bodyPr/>
                    <a:lstStyle/>
                    <a:p>
                      <a:pPr algn="ctr"/>
                      <a:r>
                        <a:rPr lang="en-IN" dirty="0">
                          <a:latin typeface="Aptos" panose="020B0004020202020204" pitchFamily="34" charset="0"/>
                        </a:rPr>
                        <a:t>35,005</a:t>
                      </a:r>
                    </a:p>
                  </a:txBody>
                  <a:tcPr/>
                </a:tc>
                <a:extLst>
                  <a:ext uri="{0D108BD9-81ED-4DB2-BD59-A6C34878D82A}">
                    <a16:rowId xmlns:a16="http://schemas.microsoft.com/office/drawing/2014/main" val="2425086014"/>
                  </a:ext>
                </a:extLst>
              </a:tr>
            </a:tbl>
          </a:graphicData>
        </a:graphic>
      </p:graphicFrame>
      <p:graphicFrame>
        <p:nvGraphicFramePr>
          <p:cNvPr id="5" name="Table 4">
            <a:extLst>
              <a:ext uri="{FF2B5EF4-FFF2-40B4-BE49-F238E27FC236}">
                <a16:creationId xmlns:a16="http://schemas.microsoft.com/office/drawing/2014/main" id="{5C2479AE-447E-A37C-0BE5-B9F0CAB8445E}"/>
              </a:ext>
            </a:extLst>
          </p:cNvPr>
          <p:cNvGraphicFramePr>
            <a:graphicFrameLocks noGrp="1"/>
          </p:cNvGraphicFramePr>
          <p:nvPr>
            <p:extLst>
              <p:ext uri="{D42A27DB-BD31-4B8C-83A1-F6EECF244321}">
                <p14:modId xmlns:p14="http://schemas.microsoft.com/office/powerpoint/2010/main" val="1347045610"/>
              </p:ext>
            </p:extLst>
          </p:nvPr>
        </p:nvGraphicFramePr>
        <p:xfrm>
          <a:off x="707666" y="3280357"/>
          <a:ext cx="7760474" cy="889000"/>
        </p:xfrm>
        <a:graphic>
          <a:graphicData uri="http://schemas.openxmlformats.org/drawingml/2006/table">
            <a:tbl>
              <a:tblPr firstRow="1" bandRow="1">
                <a:tableStyleId>{E929F9F4-4A8F-4326-A1B4-22849713DDAB}</a:tableStyleId>
              </a:tblPr>
              <a:tblGrid>
                <a:gridCol w="2574317">
                  <a:extLst>
                    <a:ext uri="{9D8B030D-6E8A-4147-A177-3AD203B41FA5}">
                      <a16:colId xmlns:a16="http://schemas.microsoft.com/office/drawing/2014/main" val="2257069080"/>
                    </a:ext>
                  </a:extLst>
                </a:gridCol>
                <a:gridCol w="2620042">
                  <a:extLst>
                    <a:ext uri="{9D8B030D-6E8A-4147-A177-3AD203B41FA5}">
                      <a16:colId xmlns:a16="http://schemas.microsoft.com/office/drawing/2014/main" val="935430850"/>
                    </a:ext>
                  </a:extLst>
                </a:gridCol>
                <a:gridCol w="2566115">
                  <a:extLst>
                    <a:ext uri="{9D8B030D-6E8A-4147-A177-3AD203B41FA5}">
                      <a16:colId xmlns:a16="http://schemas.microsoft.com/office/drawing/2014/main" val="2148823877"/>
                    </a:ext>
                  </a:extLst>
                </a:gridCol>
              </a:tblGrid>
              <a:tr h="370840">
                <a:tc>
                  <a:txBody>
                    <a:bodyPr/>
                    <a:lstStyle/>
                    <a:p>
                      <a:pPr algn="ctr"/>
                      <a:r>
                        <a:rPr lang="en-IN" b="1" dirty="0">
                          <a:solidFill>
                            <a:schemeClr val="bg1"/>
                          </a:solidFill>
                          <a:latin typeface="Aptos" panose="020B0004020202020204" pitchFamily="34" charset="0"/>
                        </a:rPr>
                        <a:t>Min days b/w two sessions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348E90"/>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IN" b="1" dirty="0">
                          <a:solidFill>
                            <a:schemeClr val="bg1"/>
                          </a:solidFill>
                          <a:latin typeface="Aptos" panose="020B0004020202020204" pitchFamily="34" charset="0"/>
                        </a:rPr>
                        <a:t>Max days b/w two sessions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348E90"/>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IN" b="1" dirty="0" err="1">
                          <a:solidFill>
                            <a:schemeClr val="bg1"/>
                          </a:solidFill>
                          <a:latin typeface="Aptos" panose="020B0004020202020204" pitchFamily="34" charset="0"/>
                        </a:rPr>
                        <a:t>Avg</a:t>
                      </a:r>
                      <a:r>
                        <a:rPr lang="en-IN" b="1" dirty="0">
                          <a:solidFill>
                            <a:schemeClr val="bg1"/>
                          </a:solidFill>
                          <a:latin typeface="Aptos" panose="020B0004020202020204" pitchFamily="34" charset="0"/>
                        </a:rPr>
                        <a:t> days b/w two sessions</a:t>
                      </a:r>
                    </a:p>
                    <a:p>
                      <a:pPr algn="ctr"/>
                      <a:endParaRPr lang="en-IN" dirty="0">
                        <a:latin typeface="Aptos" panose="020B00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348E90"/>
                    </a:solidFill>
                  </a:tcPr>
                </a:tc>
                <a:extLst>
                  <a:ext uri="{0D108BD9-81ED-4DB2-BD59-A6C34878D82A}">
                    <a16:rowId xmlns:a16="http://schemas.microsoft.com/office/drawing/2014/main" val="3832609873"/>
                  </a:ext>
                </a:extLst>
              </a:tr>
              <a:tr h="370840">
                <a:tc>
                  <a:txBody>
                    <a:bodyPr/>
                    <a:lstStyle/>
                    <a:p>
                      <a:pPr algn="ctr"/>
                      <a:r>
                        <a:rPr lang="en-IN" dirty="0">
                          <a:latin typeface="Aptos" panose="020B0004020202020204" pitchFamily="34" charset="0"/>
                        </a:rPr>
                        <a:t>1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IN" dirty="0">
                          <a:latin typeface="Aptos" panose="020B0004020202020204" pitchFamily="34" charset="0"/>
                        </a:rPr>
                        <a:t>105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IN" dirty="0">
                          <a:latin typeface="Aptos" panose="020B0004020202020204" pitchFamily="34" charset="0"/>
                        </a:rPr>
                        <a:t>34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456022655"/>
                  </a:ext>
                </a:extLst>
              </a:tr>
            </a:tbl>
          </a:graphicData>
        </a:graphic>
      </p:graphicFrame>
      <p:sp>
        <p:nvSpPr>
          <p:cNvPr id="7" name="Title 2">
            <a:extLst>
              <a:ext uri="{FF2B5EF4-FFF2-40B4-BE49-F238E27FC236}">
                <a16:creationId xmlns:a16="http://schemas.microsoft.com/office/drawing/2014/main" id="{E5548FD6-C91F-A84F-F14E-2DC71B1F6454}"/>
              </a:ext>
            </a:extLst>
          </p:cNvPr>
          <p:cNvSpPr>
            <a:spLocks noGrp="1"/>
          </p:cNvSpPr>
          <p:nvPr>
            <p:ph type="title"/>
          </p:nvPr>
        </p:nvSpPr>
        <p:spPr>
          <a:xfrm>
            <a:off x="373959" y="103368"/>
            <a:ext cx="8006400" cy="523792"/>
          </a:xfrm>
        </p:spPr>
        <p:txBody>
          <a:bodyPr/>
          <a:lstStyle/>
          <a:p>
            <a:pPr algn="ctr"/>
            <a:r>
              <a:rPr lang="en-IN" sz="2000" dirty="0">
                <a:latin typeface="Arial Black" panose="020B0A04020102020204" pitchFamily="34" charset="0"/>
              </a:rPr>
              <a:t>USER ANALYSIS - 3</a:t>
            </a:r>
          </a:p>
        </p:txBody>
      </p:sp>
      <p:sp>
        <p:nvSpPr>
          <p:cNvPr id="2" name="TextBox 1">
            <a:extLst>
              <a:ext uri="{FF2B5EF4-FFF2-40B4-BE49-F238E27FC236}">
                <a16:creationId xmlns:a16="http://schemas.microsoft.com/office/drawing/2014/main" id="{EFBB561F-1E2F-AE1B-2FA4-9A5A242A49C5}"/>
              </a:ext>
            </a:extLst>
          </p:cNvPr>
          <p:cNvSpPr txBox="1"/>
          <p:nvPr/>
        </p:nvSpPr>
        <p:spPr>
          <a:xfrm>
            <a:off x="787179" y="2596757"/>
            <a:ext cx="7680961" cy="584775"/>
          </a:xfrm>
          <a:prstGeom prst="rect">
            <a:avLst/>
          </a:prstGeom>
          <a:noFill/>
        </p:spPr>
        <p:txBody>
          <a:bodyPr wrap="square" rtlCol="0">
            <a:spAutoFit/>
          </a:bodyPr>
          <a:lstStyle/>
          <a:p>
            <a:pPr algn="ctr"/>
            <a:r>
              <a:rPr lang="en-US" sz="1600" b="1" dirty="0">
                <a:latin typeface="Aptos" panose="020B0004020202020204" pitchFamily="34" charset="0"/>
              </a:rPr>
              <a:t>2.Minimum , maximum and average days between the first and second session for customers who do come back after 2014</a:t>
            </a:r>
            <a:endParaRPr lang="en-IN" sz="1600" b="1" dirty="0">
              <a:latin typeface="Aptos" panose="020B0004020202020204" pitchFamily="34" charset="0"/>
            </a:endParaRPr>
          </a:p>
        </p:txBody>
      </p:sp>
      <p:sp>
        <p:nvSpPr>
          <p:cNvPr id="3" name="TextBox 2">
            <a:extLst>
              <a:ext uri="{FF2B5EF4-FFF2-40B4-BE49-F238E27FC236}">
                <a16:creationId xmlns:a16="http://schemas.microsoft.com/office/drawing/2014/main" id="{4F55F518-0A40-A5A9-61DA-C7B873573931}"/>
              </a:ext>
            </a:extLst>
          </p:cNvPr>
          <p:cNvSpPr txBox="1"/>
          <p:nvPr/>
        </p:nvSpPr>
        <p:spPr>
          <a:xfrm>
            <a:off x="787179" y="1208578"/>
            <a:ext cx="7680961" cy="338554"/>
          </a:xfrm>
          <a:prstGeom prst="rect">
            <a:avLst/>
          </a:prstGeom>
          <a:noFill/>
        </p:spPr>
        <p:txBody>
          <a:bodyPr wrap="square" rtlCol="0">
            <a:spAutoFit/>
          </a:bodyPr>
          <a:lstStyle/>
          <a:p>
            <a:pPr algn="ctr"/>
            <a:r>
              <a:rPr lang="en-US" sz="1600" b="1" dirty="0">
                <a:latin typeface="Aptos" panose="020B0004020202020204" pitchFamily="34" charset="0"/>
              </a:rPr>
              <a:t>1.Website visitors who come back for another session from 2014 to date</a:t>
            </a:r>
            <a:endParaRPr lang="en-IN" sz="1600" b="1" dirty="0">
              <a:latin typeface="Aptos" panose="020B0004020202020204" pitchFamily="34" charset="0"/>
            </a:endParaRPr>
          </a:p>
        </p:txBody>
      </p:sp>
      <p:sp>
        <p:nvSpPr>
          <p:cNvPr id="11" name="Rectangle: Rounded Corners 10">
            <a:extLst>
              <a:ext uri="{FF2B5EF4-FFF2-40B4-BE49-F238E27FC236}">
                <a16:creationId xmlns:a16="http://schemas.microsoft.com/office/drawing/2014/main" id="{2422EB7C-D7E5-BF83-BB42-C130F5E68EE4}"/>
              </a:ext>
            </a:extLst>
          </p:cNvPr>
          <p:cNvSpPr/>
          <p:nvPr/>
        </p:nvSpPr>
        <p:spPr>
          <a:xfrm>
            <a:off x="3136755" y="593072"/>
            <a:ext cx="2608028" cy="478770"/>
          </a:xfrm>
          <a:prstGeom prst="round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400" b="1" dirty="0">
              <a:solidFill>
                <a:schemeClr val="bg1"/>
              </a:solidFill>
              <a:effectLst>
                <a:outerShdw blurRad="38100" dist="38100" dir="2700000" algn="tl">
                  <a:srgbClr val="000000">
                    <a:alpha val="43137"/>
                  </a:srgbClr>
                </a:outerShdw>
              </a:effectLst>
              <a:latin typeface="Aptos" panose="020B0004020202020204" pitchFamily="34" charset="0"/>
            </a:endParaRPr>
          </a:p>
          <a:p>
            <a:pPr algn="ctr"/>
            <a:r>
              <a:rPr lang="en-IN" sz="1400" b="1" dirty="0" err="1">
                <a:solidFill>
                  <a:schemeClr val="tx1"/>
                </a:solidFill>
                <a:effectLst>
                  <a:outerShdw blurRad="38100" dist="38100" dir="2700000" algn="tl">
                    <a:srgbClr val="000000">
                      <a:alpha val="43137"/>
                    </a:srgbClr>
                  </a:outerShdw>
                </a:effectLst>
                <a:latin typeface="Aptos" panose="020B0004020202020204" pitchFamily="34" charset="0"/>
              </a:rPr>
              <a:t>Analyzing</a:t>
            </a:r>
            <a:r>
              <a:rPr lang="en-IN" sz="1400" b="1" dirty="0">
                <a:solidFill>
                  <a:schemeClr val="tx1"/>
                </a:solidFill>
                <a:effectLst>
                  <a:outerShdw blurRad="38100" dist="38100" dir="2700000" algn="tl">
                    <a:srgbClr val="000000">
                      <a:alpha val="43137"/>
                    </a:srgbClr>
                  </a:outerShdw>
                </a:effectLst>
                <a:latin typeface="Aptos" panose="020B0004020202020204" pitchFamily="34" charset="0"/>
              </a:rPr>
              <a:t> Repeat Behaviour</a:t>
            </a:r>
          </a:p>
          <a:p>
            <a:pPr algn="ctr"/>
            <a:endParaRPr lang="en-IN" dirty="0"/>
          </a:p>
        </p:txBody>
      </p:sp>
    </p:spTree>
    <p:extLst>
      <p:ext uri="{BB962C8B-B14F-4D97-AF65-F5344CB8AC3E}">
        <p14:creationId xmlns:p14="http://schemas.microsoft.com/office/powerpoint/2010/main" val="321964319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FACC219-0D88-753C-9353-359E63BA961C}"/>
              </a:ext>
            </a:extLst>
          </p:cNvPr>
          <p:cNvPicPr>
            <a:picLocks noChangeAspect="1"/>
          </p:cNvPicPr>
          <p:nvPr/>
        </p:nvPicPr>
        <p:blipFill>
          <a:blip r:embed="rId3">
            <a:alphaModFix amt="48000"/>
          </a:blip>
          <a:stretch>
            <a:fillRect/>
          </a:stretch>
        </p:blipFill>
        <p:spPr>
          <a:xfrm>
            <a:off x="-373711" y="1"/>
            <a:ext cx="9899374" cy="4742480"/>
          </a:xfrm>
          <a:prstGeom prst="rect">
            <a:avLst/>
          </a:prstGeom>
          <a:effectLst/>
        </p:spPr>
      </p:pic>
      <p:sp>
        <p:nvSpPr>
          <p:cNvPr id="4" name="TextBox 3">
            <a:extLst>
              <a:ext uri="{FF2B5EF4-FFF2-40B4-BE49-F238E27FC236}">
                <a16:creationId xmlns:a16="http://schemas.microsoft.com/office/drawing/2014/main" id="{43FFA8FA-EF7F-420F-EB75-292E35064EC0}"/>
              </a:ext>
            </a:extLst>
          </p:cNvPr>
          <p:cNvSpPr txBox="1"/>
          <p:nvPr/>
        </p:nvSpPr>
        <p:spPr>
          <a:xfrm>
            <a:off x="2045775" y="1332852"/>
            <a:ext cx="5492061" cy="2123658"/>
          </a:xfrm>
          <a:prstGeom prst="rect">
            <a:avLst/>
          </a:prstGeom>
          <a:noFill/>
        </p:spPr>
        <p:txBody>
          <a:bodyPr wrap="square" rtlCol="0">
            <a:spAutoFit/>
          </a:bodyPr>
          <a:lstStyle/>
          <a:p>
            <a:pPr algn="ctr"/>
            <a:r>
              <a:rPr lang="en-IN" sz="4400" b="1" dirty="0">
                <a:latin typeface="Arial Black" panose="020B0A04020102020204" pitchFamily="34" charset="0"/>
              </a:rPr>
              <a:t>WEBSITE PERFORMANCE ANALYSIS</a:t>
            </a:r>
          </a:p>
        </p:txBody>
      </p:sp>
    </p:spTree>
    <p:extLst>
      <p:ext uri="{BB962C8B-B14F-4D97-AF65-F5344CB8AC3E}">
        <p14:creationId xmlns:p14="http://schemas.microsoft.com/office/powerpoint/2010/main" val="295889488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gradFill>
          <a:gsLst>
            <a:gs pos="0">
              <a:srgbClr val="269AE2"/>
            </a:gs>
            <a:gs pos="74000">
              <a:schemeClr val="accent1">
                <a:lumMod val="45000"/>
                <a:lumOff val="55000"/>
              </a:schemeClr>
            </a:gs>
            <a:gs pos="83000">
              <a:schemeClr val="accent1">
                <a:lumMod val="45000"/>
                <a:lumOff val="55000"/>
              </a:schemeClr>
            </a:gs>
            <a:gs pos="100000">
              <a:schemeClr val="accent1">
                <a:lumMod val="30000"/>
                <a:lumOff val="70000"/>
              </a:schemeClr>
            </a:gs>
          </a:gsLst>
          <a:lin ang="2700000" scaled="1"/>
        </a:gra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AB6C4DD-0F79-9A4A-6874-55049229C0AC}"/>
              </a:ext>
            </a:extLst>
          </p:cNvPr>
          <p:cNvSpPr txBox="1"/>
          <p:nvPr/>
        </p:nvSpPr>
        <p:spPr>
          <a:xfrm>
            <a:off x="3564609" y="503157"/>
            <a:ext cx="2898183"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2000" b="1" i="0" u="none" strike="noStrike" kern="0" cap="none" spc="0" normalizeH="0" baseline="0" noProof="0" dirty="0">
                <a:ln>
                  <a:noFill/>
                </a:ln>
                <a:solidFill>
                  <a:srgbClr val="000000"/>
                </a:solidFill>
                <a:effectLst/>
                <a:uLnTx/>
                <a:uFillTx/>
                <a:latin typeface="Aptos" panose="020B0004020202020204" pitchFamily="34" charset="0"/>
                <a:sym typeface="Arial"/>
              </a:rPr>
              <a:t>Bounce Rate</a:t>
            </a:r>
          </a:p>
        </p:txBody>
      </p:sp>
      <p:pic>
        <p:nvPicPr>
          <p:cNvPr id="9" name="Picture 8">
            <a:extLst>
              <a:ext uri="{FF2B5EF4-FFF2-40B4-BE49-F238E27FC236}">
                <a16:creationId xmlns:a16="http://schemas.microsoft.com/office/drawing/2014/main" id="{FFC28212-CA76-A968-7885-DC1D76B10F90}"/>
              </a:ext>
            </a:extLst>
          </p:cNvPr>
          <p:cNvPicPr>
            <a:picLocks noChangeAspect="1"/>
          </p:cNvPicPr>
          <p:nvPr/>
        </p:nvPicPr>
        <p:blipFill>
          <a:blip r:embed="rId2"/>
          <a:stretch>
            <a:fillRect/>
          </a:stretch>
        </p:blipFill>
        <p:spPr>
          <a:xfrm>
            <a:off x="5013701" y="1120618"/>
            <a:ext cx="3929487" cy="734734"/>
          </a:xfrm>
          <a:prstGeom prst="rect">
            <a:avLst/>
          </a:prstGeom>
        </p:spPr>
      </p:pic>
      <p:sp>
        <p:nvSpPr>
          <p:cNvPr id="8" name="TextBox 7">
            <a:extLst>
              <a:ext uri="{FF2B5EF4-FFF2-40B4-BE49-F238E27FC236}">
                <a16:creationId xmlns:a16="http://schemas.microsoft.com/office/drawing/2014/main" id="{2717264E-43A1-092F-540E-A278E6B9374A}"/>
              </a:ext>
            </a:extLst>
          </p:cNvPr>
          <p:cNvSpPr txBox="1"/>
          <p:nvPr/>
        </p:nvSpPr>
        <p:spPr>
          <a:xfrm>
            <a:off x="4928458" y="1962687"/>
            <a:ext cx="4014728" cy="2677656"/>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400" b="0" i="0" u="none" strike="noStrike" kern="0" cap="none" spc="0" normalizeH="0" baseline="0" noProof="0" dirty="0">
                <a:ln>
                  <a:noFill/>
                </a:ln>
                <a:solidFill>
                  <a:srgbClr val="000000"/>
                </a:solidFill>
                <a:effectLst/>
                <a:uLnTx/>
                <a:uFillTx/>
                <a:latin typeface="Aptos" panose="020B0004020202020204" pitchFamily="34" charset="0"/>
                <a:cs typeface="Arial"/>
                <a:sym typeface="Arial"/>
              </a:rPr>
              <a:t>Among the landing pages, /lander-5 has the lowest bounce rate at 36%, which suggests it may have more effective content or layout for retaining visitors compared to others.</a:t>
            </a: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1400" b="0" i="0" u="none" strike="noStrike" kern="0" cap="none" spc="0" normalizeH="0" baseline="0" noProof="0" dirty="0">
              <a:ln>
                <a:noFill/>
              </a:ln>
              <a:solidFill>
                <a:srgbClr val="000000"/>
              </a:solidFill>
              <a:effectLst/>
              <a:uLnTx/>
              <a:uFillTx/>
              <a:latin typeface="Aptos" panose="020B0004020202020204" pitchFamily="34" charset="0"/>
              <a:cs typeface="Arial"/>
              <a:sym typeface="Arial"/>
            </a:endParaRP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400" b="0" i="0" u="none" strike="noStrike" kern="0" cap="none" spc="0" normalizeH="0" baseline="0" noProof="0" dirty="0">
                <a:ln>
                  <a:noFill/>
                </a:ln>
                <a:solidFill>
                  <a:srgbClr val="000000"/>
                </a:solidFill>
                <a:effectLst/>
                <a:uLnTx/>
                <a:uFillTx/>
                <a:latin typeface="Aptos" panose="020B0004020202020204" pitchFamily="34" charset="0"/>
                <a:cs typeface="Arial"/>
                <a:sym typeface="Arial"/>
              </a:rPr>
              <a:t>Data is suggesting that users are frequently leaving these pages like /lander-1 (53%) and /lander-4 (51%) without further interaction.</a:t>
            </a: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1400" b="0" i="0" u="none" strike="noStrike" kern="0" cap="none" spc="0" normalizeH="0" baseline="0" noProof="0" dirty="0">
              <a:ln>
                <a:noFill/>
              </a:ln>
              <a:solidFill>
                <a:srgbClr val="000000"/>
              </a:solidFill>
              <a:effectLst/>
              <a:uLnTx/>
              <a:uFillTx/>
              <a:latin typeface="Aptos" panose="020B0004020202020204" pitchFamily="34" charset="0"/>
              <a:cs typeface="Arial"/>
              <a:sym typeface="Arial"/>
            </a:endParaRP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400" b="0" i="0" u="none" strike="noStrike" kern="0" cap="none" spc="0" normalizeH="0" baseline="0" noProof="0" dirty="0">
                <a:ln>
                  <a:noFill/>
                </a:ln>
                <a:solidFill>
                  <a:srgbClr val="000000"/>
                </a:solidFill>
                <a:effectLst/>
                <a:uLnTx/>
                <a:uFillTx/>
                <a:latin typeface="Aptos" panose="020B0004020202020204" pitchFamily="34" charset="0"/>
                <a:cs typeface="Arial"/>
                <a:sym typeface="Arial"/>
              </a:rPr>
              <a:t>The /home page has a lower bounce rate of 41%, indicating it may engage visitors better or lead them to other parts of the site.</a:t>
            </a:r>
          </a:p>
        </p:txBody>
      </p:sp>
      <p:graphicFrame>
        <p:nvGraphicFramePr>
          <p:cNvPr id="2" name="Chart 1">
            <a:extLst>
              <a:ext uri="{FF2B5EF4-FFF2-40B4-BE49-F238E27FC236}">
                <a16:creationId xmlns:a16="http://schemas.microsoft.com/office/drawing/2014/main" id="{88838653-EA11-D61D-1BB5-07CC824F2B42}"/>
              </a:ext>
            </a:extLst>
          </p:cNvPr>
          <p:cNvGraphicFramePr>
            <a:graphicFrameLocks/>
          </p:cNvGraphicFramePr>
          <p:nvPr>
            <p:extLst>
              <p:ext uri="{D42A27DB-BD31-4B8C-83A1-F6EECF244321}">
                <p14:modId xmlns:p14="http://schemas.microsoft.com/office/powerpoint/2010/main" val="3607775483"/>
              </p:ext>
            </p:extLst>
          </p:nvPr>
        </p:nvGraphicFramePr>
        <p:xfrm>
          <a:off x="200814" y="1244120"/>
          <a:ext cx="4371186" cy="3056175"/>
        </p:xfrm>
        <a:graphic>
          <a:graphicData uri="http://schemas.openxmlformats.org/drawingml/2006/chart">
            <c:chart xmlns:c="http://schemas.openxmlformats.org/drawingml/2006/chart" xmlns:r="http://schemas.openxmlformats.org/officeDocument/2006/relationships" r:id="rId3"/>
          </a:graphicData>
        </a:graphic>
      </p:graphicFrame>
      <p:sp>
        <p:nvSpPr>
          <p:cNvPr id="4" name="TextBox 3">
            <a:extLst>
              <a:ext uri="{FF2B5EF4-FFF2-40B4-BE49-F238E27FC236}">
                <a16:creationId xmlns:a16="http://schemas.microsoft.com/office/drawing/2014/main" id="{4FC0B2AF-E274-A7C4-6D5C-10279691BF14}"/>
              </a:ext>
            </a:extLst>
          </p:cNvPr>
          <p:cNvSpPr txBox="1"/>
          <p:nvPr/>
        </p:nvSpPr>
        <p:spPr>
          <a:xfrm>
            <a:off x="1860605" y="48559"/>
            <a:ext cx="5518205" cy="400110"/>
          </a:xfrm>
          <a:prstGeom prst="rect">
            <a:avLst/>
          </a:prstGeom>
          <a:noFill/>
        </p:spPr>
        <p:txBody>
          <a:bodyPr wrap="square" rtlCol="0">
            <a:spAutoFit/>
          </a:bodyPr>
          <a:lstStyle/>
          <a:p>
            <a:pPr algn="ctr"/>
            <a:r>
              <a:rPr lang="en-IN" sz="2000" b="1" dirty="0">
                <a:latin typeface="Arial Black" panose="020B0A04020102020204" pitchFamily="34" charset="0"/>
              </a:rPr>
              <a:t>WEBSITE PERFORMANCE ANALYSIS-1</a:t>
            </a:r>
          </a:p>
        </p:txBody>
      </p:sp>
    </p:spTree>
    <p:extLst>
      <p:ext uri="{BB962C8B-B14F-4D97-AF65-F5344CB8AC3E}">
        <p14:creationId xmlns:p14="http://schemas.microsoft.com/office/powerpoint/2010/main" val="197372355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gradFill>
          <a:gsLst>
            <a:gs pos="0">
              <a:srgbClr val="0070C0"/>
            </a:gs>
            <a:gs pos="74000">
              <a:schemeClr val="accent1">
                <a:lumMod val="45000"/>
                <a:lumOff val="55000"/>
              </a:schemeClr>
            </a:gs>
            <a:gs pos="83000">
              <a:schemeClr val="accent1">
                <a:lumMod val="45000"/>
                <a:lumOff val="55000"/>
              </a:schemeClr>
            </a:gs>
            <a:gs pos="100000">
              <a:schemeClr val="accent1">
                <a:lumMod val="30000"/>
                <a:lumOff val="70000"/>
              </a:schemeClr>
            </a:gs>
          </a:gsLst>
          <a:lin ang="2700000" scaled="1"/>
        </a:gradFill>
        <a:effectLst/>
      </p:bgPr>
    </p:bg>
    <p:spTree>
      <p:nvGrpSpPr>
        <p:cNvPr id="1" name="">
          <a:extLst>
            <a:ext uri="{FF2B5EF4-FFF2-40B4-BE49-F238E27FC236}">
              <a16:creationId xmlns:a16="http://schemas.microsoft.com/office/drawing/2014/main" id="{6A268045-BECB-D9E8-208F-40BB52BD44F3}"/>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790E0837-EC14-1D6D-4221-7DB89884024A}"/>
              </a:ext>
            </a:extLst>
          </p:cNvPr>
          <p:cNvSpPr txBox="1"/>
          <p:nvPr/>
        </p:nvSpPr>
        <p:spPr>
          <a:xfrm>
            <a:off x="3271722" y="458546"/>
            <a:ext cx="3549112"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sz="2000" b="1">
                <a:latin typeface="Aptos" panose="020B0004020202020204" pitchFamily="34" charset="0"/>
              </a:rPr>
              <a:t>Top </a:t>
            </a:r>
            <a:r>
              <a:rPr kumimoji="0" lang="en-IN" sz="2000" b="1" i="0" u="none" strike="noStrike" kern="0" cap="none" spc="0" normalizeH="0" baseline="0" noProof="0">
                <a:ln>
                  <a:noFill/>
                </a:ln>
                <a:solidFill>
                  <a:srgbClr val="000000"/>
                </a:solidFill>
                <a:effectLst/>
                <a:uLnTx/>
                <a:uFillTx/>
                <a:latin typeface="Aptos" panose="020B0004020202020204" pitchFamily="34" charset="0"/>
                <a:sym typeface="Arial"/>
              </a:rPr>
              <a:t>Landing </a:t>
            </a:r>
            <a:r>
              <a:rPr kumimoji="0" lang="en-IN" sz="2000" b="1" i="0" u="none" strike="noStrike" kern="0" cap="none" spc="0" normalizeH="0" baseline="0" noProof="0" dirty="0">
                <a:ln>
                  <a:noFill/>
                </a:ln>
                <a:solidFill>
                  <a:srgbClr val="000000"/>
                </a:solidFill>
                <a:effectLst/>
                <a:uLnTx/>
                <a:uFillTx/>
                <a:latin typeface="Aptos" panose="020B0004020202020204" pitchFamily="34" charset="0"/>
                <a:sym typeface="Arial"/>
              </a:rPr>
              <a:t>Pages Views</a:t>
            </a:r>
          </a:p>
        </p:txBody>
      </p:sp>
      <p:graphicFrame>
        <p:nvGraphicFramePr>
          <p:cNvPr id="4" name="Chart 3">
            <a:extLst>
              <a:ext uri="{FF2B5EF4-FFF2-40B4-BE49-F238E27FC236}">
                <a16:creationId xmlns:a16="http://schemas.microsoft.com/office/drawing/2014/main" id="{ED9F0606-B1B4-3AC6-C572-5C4B3FE79396}"/>
              </a:ext>
            </a:extLst>
          </p:cNvPr>
          <p:cNvGraphicFramePr>
            <a:graphicFrameLocks/>
          </p:cNvGraphicFramePr>
          <p:nvPr>
            <p:extLst>
              <p:ext uri="{D42A27DB-BD31-4B8C-83A1-F6EECF244321}">
                <p14:modId xmlns:p14="http://schemas.microsoft.com/office/powerpoint/2010/main" val="418317896"/>
              </p:ext>
            </p:extLst>
          </p:nvPr>
        </p:nvGraphicFramePr>
        <p:xfrm>
          <a:off x="391526" y="1150783"/>
          <a:ext cx="4730664" cy="3072506"/>
        </p:xfrm>
        <a:graphic>
          <a:graphicData uri="http://schemas.openxmlformats.org/drawingml/2006/chart">
            <c:chart xmlns:c="http://schemas.openxmlformats.org/drawingml/2006/chart" xmlns:r="http://schemas.openxmlformats.org/officeDocument/2006/relationships" r:id="rId2"/>
          </a:graphicData>
        </a:graphic>
      </p:graphicFrame>
      <p:sp>
        <p:nvSpPr>
          <p:cNvPr id="8" name="TextBox 7">
            <a:extLst>
              <a:ext uri="{FF2B5EF4-FFF2-40B4-BE49-F238E27FC236}">
                <a16:creationId xmlns:a16="http://schemas.microsoft.com/office/drawing/2014/main" id="{515EE7C8-3949-5420-47B0-EA12115C6A5D}"/>
              </a:ext>
            </a:extLst>
          </p:cNvPr>
          <p:cNvSpPr txBox="1"/>
          <p:nvPr/>
        </p:nvSpPr>
        <p:spPr>
          <a:xfrm>
            <a:off x="5231891" y="1145524"/>
            <a:ext cx="3837767" cy="3539430"/>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400" b="0" i="0" u="none" strike="noStrike" kern="0" cap="none" spc="0" normalizeH="0" baseline="0" noProof="0" dirty="0">
                <a:ln>
                  <a:noFill/>
                </a:ln>
                <a:solidFill>
                  <a:srgbClr val="000000"/>
                </a:solidFill>
                <a:effectLst/>
                <a:uLnTx/>
                <a:uFillTx/>
                <a:latin typeface="Aptos" panose="020B0004020202020204" pitchFamily="34" charset="0"/>
                <a:cs typeface="Arial"/>
                <a:sym typeface="Arial"/>
              </a:rPr>
              <a:t>The /home page has the highest page views followed closely by /lander-2 and are likely entry points or high-interest areas, potentially driving a significant portion of user engagement.</a:t>
            </a: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1400" b="0" i="0" u="none" strike="noStrike" kern="0" cap="none" spc="0" normalizeH="0" baseline="0" noProof="0" dirty="0">
              <a:ln>
                <a:noFill/>
              </a:ln>
              <a:solidFill>
                <a:srgbClr val="000000"/>
              </a:solidFill>
              <a:effectLst/>
              <a:uLnTx/>
              <a:uFillTx/>
              <a:latin typeface="Aptos" panose="020B0004020202020204" pitchFamily="34" charset="0"/>
              <a:cs typeface="Arial"/>
              <a:sym typeface="Arial"/>
            </a:endParaRP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400" b="0" i="0" u="none" strike="noStrike" kern="0" cap="none" spc="0" normalizeH="0" baseline="0" noProof="0" dirty="0">
                <a:ln>
                  <a:noFill/>
                </a:ln>
                <a:solidFill>
                  <a:srgbClr val="000000"/>
                </a:solidFill>
                <a:effectLst/>
                <a:uLnTx/>
                <a:uFillTx/>
                <a:latin typeface="Aptos" panose="020B0004020202020204" pitchFamily="34" charset="0"/>
                <a:cs typeface="Arial"/>
                <a:sym typeface="Arial"/>
              </a:rPr>
              <a:t>Pages /lander-3 and /lander-5 are moderately popular, indicating they are effective but could benefit from additional optimization to increase engagement.</a:t>
            </a: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1400" b="0" i="0" u="none" strike="noStrike" kern="0" cap="none" spc="0" normalizeH="0" baseline="0" noProof="0" dirty="0">
              <a:ln>
                <a:noFill/>
              </a:ln>
              <a:solidFill>
                <a:srgbClr val="000000"/>
              </a:solidFill>
              <a:effectLst/>
              <a:uLnTx/>
              <a:uFillTx/>
              <a:latin typeface="Aptos" panose="020B0004020202020204" pitchFamily="34" charset="0"/>
              <a:cs typeface="Arial"/>
              <a:sym typeface="Arial"/>
            </a:endParaRP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400" b="0" i="0" u="none" strike="noStrike" kern="0" cap="none" spc="0" normalizeH="0" baseline="0" noProof="0" dirty="0">
                <a:ln>
                  <a:noFill/>
                </a:ln>
                <a:solidFill>
                  <a:srgbClr val="000000"/>
                </a:solidFill>
                <a:effectLst/>
                <a:uLnTx/>
                <a:uFillTx/>
                <a:latin typeface="Aptos" panose="020B0004020202020204" pitchFamily="34" charset="0"/>
                <a:cs typeface="Arial"/>
                <a:sym typeface="Arial"/>
              </a:rPr>
              <a:t>Pages /lander-1 and especially /lander-4 have lower views, and may not be as effective in attracting or retaining user interest, suggesting a need for content or structural improvements.</a:t>
            </a:r>
          </a:p>
        </p:txBody>
      </p:sp>
      <p:sp>
        <p:nvSpPr>
          <p:cNvPr id="2" name="TextBox 1">
            <a:extLst>
              <a:ext uri="{FF2B5EF4-FFF2-40B4-BE49-F238E27FC236}">
                <a16:creationId xmlns:a16="http://schemas.microsoft.com/office/drawing/2014/main" id="{11FF5C89-2517-A47B-E27B-9957F84D1899}"/>
              </a:ext>
            </a:extLst>
          </p:cNvPr>
          <p:cNvSpPr txBox="1"/>
          <p:nvPr/>
        </p:nvSpPr>
        <p:spPr>
          <a:xfrm>
            <a:off x="1860605" y="48559"/>
            <a:ext cx="5518205" cy="400110"/>
          </a:xfrm>
          <a:prstGeom prst="rect">
            <a:avLst/>
          </a:prstGeom>
          <a:noFill/>
        </p:spPr>
        <p:txBody>
          <a:bodyPr wrap="square" rtlCol="0">
            <a:spAutoFit/>
          </a:bodyPr>
          <a:lstStyle/>
          <a:p>
            <a:pPr algn="ctr"/>
            <a:r>
              <a:rPr lang="en-IN" sz="2000" b="1" dirty="0">
                <a:latin typeface="Arial Black" panose="020B0A04020102020204" pitchFamily="34" charset="0"/>
              </a:rPr>
              <a:t>WEBSITE PERFORMANCE ANALYSIS-2</a:t>
            </a:r>
          </a:p>
        </p:txBody>
      </p:sp>
    </p:spTree>
    <p:extLst>
      <p:ext uri="{BB962C8B-B14F-4D97-AF65-F5344CB8AC3E}">
        <p14:creationId xmlns:p14="http://schemas.microsoft.com/office/powerpoint/2010/main" val="172007530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gradFill>
          <a:gsLst>
            <a:gs pos="0">
              <a:srgbClr val="43BDA7"/>
            </a:gs>
            <a:gs pos="74000">
              <a:schemeClr val="accent1">
                <a:lumMod val="45000"/>
                <a:lumOff val="55000"/>
              </a:schemeClr>
            </a:gs>
            <a:gs pos="83000">
              <a:schemeClr val="accent1">
                <a:lumMod val="45000"/>
                <a:lumOff val="55000"/>
              </a:schemeClr>
            </a:gs>
            <a:gs pos="100000">
              <a:schemeClr val="accent1">
                <a:lumMod val="30000"/>
                <a:lumOff val="70000"/>
              </a:schemeClr>
            </a:gs>
          </a:gsLst>
          <a:lin ang="2700000" scaled="1"/>
        </a:gra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7574D1F-144D-523D-B2D6-10693316DD8C}"/>
              </a:ext>
            </a:extLst>
          </p:cNvPr>
          <p:cNvSpPr txBox="1"/>
          <p:nvPr/>
        </p:nvSpPr>
        <p:spPr>
          <a:xfrm>
            <a:off x="2250815" y="520296"/>
            <a:ext cx="4642369" cy="338554"/>
          </a:xfrm>
          <a:prstGeom prst="rect">
            <a:avLst/>
          </a:prstGeom>
          <a:solidFill>
            <a:srgbClr val="F7770D"/>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1600" b="1" i="0" u="none" strike="noStrike" kern="0" cap="none" spc="0" normalizeH="0" baseline="0" noProof="0" dirty="0">
                <a:ln>
                  <a:noFill/>
                </a:ln>
                <a:solidFill>
                  <a:schemeClr val="bg1"/>
                </a:solidFill>
                <a:effectLst/>
                <a:uLnTx/>
                <a:uFillTx/>
                <a:latin typeface="Aptos" panose="020B0004020202020204" pitchFamily="34" charset="0"/>
                <a:sym typeface="Arial"/>
              </a:rPr>
              <a:t>Comparison between /lander-1 and /home page</a:t>
            </a:r>
          </a:p>
        </p:txBody>
      </p:sp>
      <p:graphicFrame>
        <p:nvGraphicFramePr>
          <p:cNvPr id="3" name="Table 2">
            <a:extLst>
              <a:ext uri="{FF2B5EF4-FFF2-40B4-BE49-F238E27FC236}">
                <a16:creationId xmlns:a16="http://schemas.microsoft.com/office/drawing/2014/main" id="{EBABFC09-40C2-E31E-D532-F0F8549E65A5}"/>
              </a:ext>
            </a:extLst>
          </p:cNvPr>
          <p:cNvGraphicFramePr>
            <a:graphicFrameLocks noGrp="1"/>
          </p:cNvGraphicFramePr>
          <p:nvPr>
            <p:extLst>
              <p:ext uri="{D42A27DB-BD31-4B8C-83A1-F6EECF244321}">
                <p14:modId xmlns:p14="http://schemas.microsoft.com/office/powerpoint/2010/main" val="3403271081"/>
              </p:ext>
            </p:extLst>
          </p:nvPr>
        </p:nvGraphicFramePr>
        <p:xfrm>
          <a:off x="5251351" y="1788442"/>
          <a:ext cx="3232691" cy="783307"/>
        </p:xfrm>
        <a:graphic>
          <a:graphicData uri="http://schemas.openxmlformats.org/drawingml/2006/table">
            <a:tbl>
              <a:tblPr firstRow="1" bandRow="1">
                <a:tableStyleId>{8EC7A202-D894-4549-BF34-816215706C42}</a:tableStyleId>
              </a:tblPr>
              <a:tblGrid>
                <a:gridCol w="1671234">
                  <a:extLst>
                    <a:ext uri="{9D8B030D-6E8A-4147-A177-3AD203B41FA5}">
                      <a16:colId xmlns:a16="http://schemas.microsoft.com/office/drawing/2014/main" val="685794362"/>
                    </a:ext>
                  </a:extLst>
                </a:gridCol>
                <a:gridCol w="1561457">
                  <a:extLst>
                    <a:ext uri="{9D8B030D-6E8A-4147-A177-3AD203B41FA5}">
                      <a16:colId xmlns:a16="http://schemas.microsoft.com/office/drawing/2014/main" val="3445224728"/>
                    </a:ext>
                  </a:extLst>
                </a:gridCol>
              </a:tblGrid>
              <a:tr h="276429">
                <a:tc>
                  <a:txBody>
                    <a:bodyPr/>
                    <a:lstStyle/>
                    <a:p>
                      <a:pPr algn="ctr" fontAlgn="b"/>
                      <a:r>
                        <a:rPr lang="en-IN" sz="1400" b="1" i="0" u="none" strike="noStrike" dirty="0" err="1">
                          <a:solidFill>
                            <a:schemeClr val="tx1"/>
                          </a:solidFill>
                          <a:effectLst/>
                          <a:latin typeface="Aptos" panose="020B0004020202020204" pitchFamily="34" charset="0"/>
                        </a:rPr>
                        <a:t>pageview_url</a:t>
                      </a:r>
                      <a:endParaRPr lang="en-IN" sz="1400" b="1" i="0" u="none" strike="noStrike" dirty="0">
                        <a:solidFill>
                          <a:schemeClr val="tx1"/>
                        </a:solidFill>
                        <a:effectLst/>
                        <a:latin typeface="Aptos" panose="020B0004020202020204" pitchFamily="34" charset="0"/>
                      </a:endParaRPr>
                    </a:p>
                  </a:txBody>
                  <a:tcPr marL="7620" marR="7620" marT="7620" marB="0" anchor="ctr">
                    <a:solidFill>
                      <a:srgbClr val="F7770D"/>
                    </a:solidFill>
                  </a:tcPr>
                </a:tc>
                <a:tc>
                  <a:txBody>
                    <a:bodyPr/>
                    <a:lstStyle/>
                    <a:p>
                      <a:pPr algn="ctr" fontAlgn="b"/>
                      <a:r>
                        <a:rPr lang="en-IN" sz="1400" b="1" i="0" u="none" strike="noStrike" dirty="0" err="1">
                          <a:solidFill>
                            <a:schemeClr val="tx1"/>
                          </a:solidFill>
                          <a:effectLst/>
                          <a:latin typeface="Aptos" panose="020B0004020202020204" pitchFamily="34" charset="0"/>
                        </a:rPr>
                        <a:t>Bounce_rate</a:t>
                      </a:r>
                      <a:endParaRPr lang="en-IN" sz="1400" b="1" i="0" u="none" strike="noStrike" dirty="0">
                        <a:solidFill>
                          <a:schemeClr val="tx1"/>
                        </a:solidFill>
                        <a:effectLst/>
                        <a:latin typeface="Aptos" panose="020B0004020202020204" pitchFamily="34" charset="0"/>
                      </a:endParaRPr>
                    </a:p>
                  </a:txBody>
                  <a:tcPr marL="7620" marR="7620" marT="7620" marB="0" anchor="ctr">
                    <a:solidFill>
                      <a:srgbClr val="F7770D"/>
                    </a:solidFill>
                  </a:tcPr>
                </a:tc>
                <a:extLst>
                  <a:ext uri="{0D108BD9-81ED-4DB2-BD59-A6C34878D82A}">
                    <a16:rowId xmlns:a16="http://schemas.microsoft.com/office/drawing/2014/main" val="69931926"/>
                  </a:ext>
                </a:extLst>
              </a:tr>
              <a:tr h="253439">
                <a:tc>
                  <a:txBody>
                    <a:bodyPr/>
                    <a:lstStyle/>
                    <a:p>
                      <a:pPr algn="l" fontAlgn="b"/>
                      <a:r>
                        <a:rPr lang="en-IN" sz="1400" b="1" i="0" u="none" strike="noStrike" dirty="0">
                          <a:solidFill>
                            <a:srgbClr val="000000"/>
                          </a:solidFill>
                          <a:effectLst/>
                          <a:latin typeface="Aptos" panose="020B0004020202020204" pitchFamily="34" charset="0"/>
                        </a:rPr>
                        <a:t>/home</a:t>
                      </a:r>
                    </a:p>
                  </a:txBody>
                  <a:tcPr marL="7620" marR="7620" marT="7620" marB="0" anchor="b"/>
                </a:tc>
                <a:tc>
                  <a:txBody>
                    <a:bodyPr/>
                    <a:lstStyle/>
                    <a:p>
                      <a:pPr algn="ctr" fontAlgn="b"/>
                      <a:r>
                        <a:rPr lang="en-IN" sz="1400" b="0" i="0" u="none" strike="noStrike" dirty="0">
                          <a:solidFill>
                            <a:srgbClr val="000000"/>
                          </a:solidFill>
                          <a:effectLst/>
                          <a:latin typeface="Aptos" panose="020B0004020202020204" pitchFamily="34" charset="0"/>
                        </a:rPr>
                        <a:t>60</a:t>
                      </a:r>
                    </a:p>
                  </a:txBody>
                  <a:tcPr marL="7620" marR="7620" marT="7620" marB="0" anchor="b"/>
                </a:tc>
                <a:extLst>
                  <a:ext uri="{0D108BD9-81ED-4DB2-BD59-A6C34878D82A}">
                    <a16:rowId xmlns:a16="http://schemas.microsoft.com/office/drawing/2014/main" val="2671334553"/>
                  </a:ext>
                </a:extLst>
              </a:tr>
              <a:tr h="253439">
                <a:tc>
                  <a:txBody>
                    <a:bodyPr/>
                    <a:lstStyle/>
                    <a:p>
                      <a:pPr algn="l" fontAlgn="b"/>
                      <a:r>
                        <a:rPr lang="en-IN" sz="1400" b="1" i="0" u="none" strike="noStrike" dirty="0">
                          <a:solidFill>
                            <a:srgbClr val="000000"/>
                          </a:solidFill>
                          <a:effectLst/>
                          <a:latin typeface="Aptos" panose="020B0004020202020204" pitchFamily="34" charset="0"/>
                        </a:rPr>
                        <a:t>/lander-1</a:t>
                      </a:r>
                    </a:p>
                  </a:txBody>
                  <a:tcPr marL="7620" marR="7620" marT="7620" marB="0" anchor="b"/>
                </a:tc>
                <a:tc>
                  <a:txBody>
                    <a:bodyPr/>
                    <a:lstStyle/>
                    <a:p>
                      <a:pPr algn="ctr" fontAlgn="b"/>
                      <a:r>
                        <a:rPr lang="en-IN" sz="1400" b="0" i="0" u="none" strike="noStrike" dirty="0">
                          <a:solidFill>
                            <a:srgbClr val="000000"/>
                          </a:solidFill>
                          <a:effectLst/>
                          <a:latin typeface="Aptos" panose="020B0004020202020204" pitchFamily="34" charset="0"/>
                        </a:rPr>
                        <a:t>53</a:t>
                      </a:r>
                    </a:p>
                  </a:txBody>
                  <a:tcPr marL="7620" marR="7620" marT="7620" marB="0" anchor="b"/>
                </a:tc>
                <a:extLst>
                  <a:ext uri="{0D108BD9-81ED-4DB2-BD59-A6C34878D82A}">
                    <a16:rowId xmlns:a16="http://schemas.microsoft.com/office/drawing/2014/main" val="4191074153"/>
                  </a:ext>
                </a:extLst>
              </a:tr>
            </a:tbl>
          </a:graphicData>
        </a:graphic>
      </p:graphicFrame>
      <p:sp>
        <p:nvSpPr>
          <p:cNvPr id="4" name="TextBox 3">
            <a:extLst>
              <a:ext uri="{FF2B5EF4-FFF2-40B4-BE49-F238E27FC236}">
                <a16:creationId xmlns:a16="http://schemas.microsoft.com/office/drawing/2014/main" id="{ADF1D418-6D11-A29D-94D5-2EBABCA09B39}"/>
              </a:ext>
            </a:extLst>
          </p:cNvPr>
          <p:cNvSpPr txBox="1"/>
          <p:nvPr/>
        </p:nvSpPr>
        <p:spPr>
          <a:xfrm>
            <a:off x="4852280" y="1041076"/>
            <a:ext cx="4204256"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1" i="0" u="none" strike="noStrike" kern="0" cap="none" spc="0" normalizeH="0" baseline="0" noProof="0" dirty="0">
                <a:ln>
                  <a:noFill/>
                </a:ln>
                <a:solidFill>
                  <a:srgbClr val="000000"/>
                </a:solidFill>
                <a:effectLst/>
                <a:uLnTx/>
                <a:uFillTx/>
                <a:latin typeface="Aptos" panose="020B0004020202020204" pitchFamily="34" charset="0"/>
                <a:sym typeface="Arial"/>
              </a:rPr>
              <a:t>For the </a:t>
            </a:r>
            <a:r>
              <a:rPr kumimoji="0" lang="en-US" sz="1600" b="1" i="0" u="none" strike="noStrike" kern="0" cap="none" spc="0" normalizeH="0" baseline="0" noProof="0" dirty="0" err="1">
                <a:ln>
                  <a:noFill/>
                </a:ln>
                <a:solidFill>
                  <a:srgbClr val="000000"/>
                </a:solidFill>
                <a:effectLst/>
                <a:uLnTx/>
                <a:uFillTx/>
                <a:latin typeface="Aptos" panose="020B0004020202020204" pitchFamily="34" charset="0"/>
                <a:sym typeface="Arial"/>
              </a:rPr>
              <a:t>gsearch</a:t>
            </a:r>
            <a:r>
              <a:rPr kumimoji="0" lang="en-US" sz="1600" b="1" i="0" u="none" strike="noStrike" kern="0" cap="none" spc="0" normalizeH="0" baseline="0" noProof="0" dirty="0">
                <a:ln>
                  <a:noFill/>
                </a:ln>
                <a:solidFill>
                  <a:srgbClr val="000000"/>
                </a:solidFill>
                <a:effectLst/>
                <a:uLnTx/>
                <a:uFillTx/>
                <a:latin typeface="Aptos" panose="020B0004020202020204" pitchFamily="34" charset="0"/>
                <a:sym typeface="Arial"/>
              </a:rPr>
              <a:t> nonbrand campaign before '2012-07-28'</a:t>
            </a:r>
            <a:endParaRPr kumimoji="0" lang="en-IN" sz="1600" b="1" i="0" u="none" strike="noStrike" kern="0" cap="none" spc="0" normalizeH="0" baseline="0" noProof="0" dirty="0">
              <a:ln>
                <a:noFill/>
              </a:ln>
              <a:solidFill>
                <a:srgbClr val="000000"/>
              </a:solidFill>
              <a:effectLst/>
              <a:uLnTx/>
              <a:uFillTx/>
              <a:latin typeface="Aptos" panose="020B0004020202020204" pitchFamily="34" charset="0"/>
              <a:sym typeface="Arial"/>
            </a:endParaRPr>
          </a:p>
        </p:txBody>
      </p:sp>
      <p:sp>
        <p:nvSpPr>
          <p:cNvPr id="9" name="TextBox 8">
            <a:extLst>
              <a:ext uri="{FF2B5EF4-FFF2-40B4-BE49-F238E27FC236}">
                <a16:creationId xmlns:a16="http://schemas.microsoft.com/office/drawing/2014/main" id="{D778EC4A-9EAD-E939-2D11-B0AF0229A630}"/>
              </a:ext>
            </a:extLst>
          </p:cNvPr>
          <p:cNvSpPr txBox="1"/>
          <p:nvPr/>
        </p:nvSpPr>
        <p:spPr>
          <a:xfrm>
            <a:off x="516836" y="1071277"/>
            <a:ext cx="3481526"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1600" b="1" i="0" u="none" strike="noStrike" kern="0" cap="none" spc="0" normalizeH="0" baseline="0" noProof="0" dirty="0">
                <a:ln>
                  <a:noFill/>
                </a:ln>
                <a:solidFill>
                  <a:srgbClr val="000000"/>
                </a:solidFill>
                <a:effectLst/>
                <a:uLnTx/>
                <a:uFillTx/>
                <a:latin typeface="Aptos" panose="020B0004020202020204" pitchFamily="34" charset="0"/>
                <a:sym typeface="Arial"/>
              </a:rPr>
              <a:t>Traffic in both pages by weekdays</a:t>
            </a:r>
          </a:p>
        </p:txBody>
      </p:sp>
      <p:sp>
        <p:nvSpPr>
          <p:cNvPr id="11" name="TextBox 10">
            <a:extLst>
              <a:ext uri="{FF2B5EF4-FFF2-40B4-BE49-F238E27FC236}">
                <a16:creationId xmlns:a16="http://schemas.microsoft.com/office/drawing/2014/main" id="{D53A782F-2AE2-FA77-1D5F-3EE70FFC4BAD}"/>
              </a:ext>
            </a:extLst>
          </p:cNvPr>
          <p:cNvSpPr txBox="1"/>
          <p:nvPr/>
        </p:nvSpPr>
        <p:spPr>
          <a:xfrm>
            <a:off x="4852280" y="2631694"/>
            <a:ext cx="4140610" cy="1754326"/>
          </a:xfrm>
          <a:prstGeom prst="rect">
            <a:avLst/>
          </a:prstGeom>
          <a:noFill/>
        </p:spPr>
        <p:txBody>
          <a:bodyPr wrap="square">
            <a:spAutoFit/>
          </a:bodyPr>
          <a:lstStyle/>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200" b="0" i="0" u="none" strike="noStrike" kern="0" cap="none" spc="0" normalizeH="0" baseline="0" noProof="0" dirty="0">
                <a:ln>
                  <a:noFill/>
                </a:ln>
                <a:solidFill>
                  <a:srgbClr val="000000"/>
                </a:solidFill>
                <a:effectLst/>
                <a:uLnTx/>
                <a:uFillTx/>
                <a:latin typeface="Aptos" panose="020B0004020202020204" pitchFamily="34" charset="0"/>
                <a:cs typeface="Arial"/>
                <a:sym typeface="Arial"/>
              </a:rPr>
              <a:t>The /lander-1 page consistently receives more traffic than the /home page, especially noticeable on Tuesday and Thursday, indicating it may be a preferred landing page.</a:t>
            </a:r>
          </a:p>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200" b="0" i="0" u="none" strike="noStrike" kern="0" cap="none" spc="0" normalizeH="0" baseline="0" noProof="0" dirty="0">
                <a:ln>
                  <a:noFill/>
                </a:ln>
                <a:solidFill>
                  <a:srgbClr val="000000"/>
                </a:solidFill>
                <a:effectLst/>
                <a:uLnTx/>
                <a:uFillTx/>
                <a:latin typeface="Aptos" panose="020B0004020202020204" pitchFamily="34" charset="0"/>
                <a:cs typeface="Arial"/>
                <a:sym typeface="Arial"/>
              </a:rPr>
              <a:t>Both pages experience the highest traffic on Wednesday and Thursday, which suggests that users are more active mid-week.</a:t>
            </a:r>
          </a:p>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200" b="0" i="0" u="none" strike="noStrike" kern="0" cap="none" spc="0" normalizeH="0" baseline="0" noProof="0" dirty="0">
                <a:ln>
                  <a:noFill/>
                </a:ln>
                <a:solidFill>
                  <a:srgbClr val="000000"/>
                </a:solidFill>
                <a:effectLst/>
                <a:uLnTx/>
                <a:uFillTx/>
                <a:latin typeface="Aptos" panose="020B0004020202020204" pitchFamily="34" charset="0"/>
                <a:cs typeface="Arial"/>
                <a:sym typeface="Arial"/>
              </a:rPr>
              <a:t>Both pages see a significant drop in traffic on Saturday and Sunday, which could indicate lower engagement over the weekend or different user behavior patterns.</a:t>
            </a:r>
          </a:p>
        </p:txBody>
      </p:sp>
      <p:graphicFrame>
        <p:nvGraphicFramePr>
          <p:cNvPr id="5" name="Chart 4">
            <a:extLst>
              <a:ext uri="{FF2B5EF4-FFF2-40B4-BE49-F238E27FC236}">
                <a16:creationId xmlns:a16="http://schemas.microsoft.com/office/drawing/2014/main" id="{98223F38-B5DE-6342-A09E-BB5135CDD7A0}"/>
              </a:ext>
            </a:extLst>
          </p:cNvPr>
          <p:cNvGraphicFramePr>
            <a:graphicFrameLocks/>
          </p:cNvGraphicFramePr>
          <p:nvPr/>
        </p:nvGraphicFramePr>
        <p:xfrm>
          <a:off x="151110" y="1704798"/>
          <a:ext cx="4420890" cy="2626978"/>
        </p:xfrm>
        <a:graphic>
          <a:graphicData uri="http://schemas.openxmlformats.org/drawingml/2006/chart">
            <c:chart xmlns:c="http://schemas.openxmlformats.org/drawingml/2006/chart" xmlns:r="http://schemas.openxmlformats.org/officeDocument/2006/relationships" r:id="rId2"/>
          </a:graphicData>
        </a:graphic>
      </p:graphicFrame>
      <p:sp>
        <p:nvSpPr>
          <p:cNvPr id="6" name="TextBox 5">
            <a:extLst>
              <a:ext uri="{FF2B5EF4-FFF2-40B4-BE49-F238E27FC236}">
                <a16:creationId xmlns:a16="http://schemas.microsoft.com/office/drawing/2014/main" id="{D6760222-EF63-E195-3CD8-EB2335924962}"/>
              </a:ext>
            </a:extLst>
          </p:cNvPr>
          <p:cNvSpPr txBox="1"/>
          <p:nvPr/>
        </p:nvSpPr>
        <p:spPr>
          <a:xfrm>
            <a:off x="1860605" y="48559"/>
            <a:ext cx="5518205" cy="400110"/>
          </a:xfrm>
          <a:prstGeom prst="rect">
            <a:avLst/>
          </a:prstGeom>
          <a:noFill/>
        </p:spPr>
        <p:txBody>
          <a:bodyPr wrap="square" rtlCol="0">
            <a:spAutoFit/>
          </a:bodyPr>
          <a:lstStyle/>
          <a:p>
            <a:pPr algn="ctr"/>
            <a:r>
              <a:rPr lang="en-IN" sz="2000" b="1" dirty="0">
                <a:latin typeface="Arial Black" panose="020B0A04020102020204" pitchFamily="34" charset="0"/>
              </a:rPr>
              <a:t>WEBSITE PERFORMANCE ANALYSIS-3</a:t>
            </a:r>
          </a:p>
        </p:txBody>
      </p:sp>
    </p:spTree>
    <p:extLst>
      <p:ext uri="{BB962C8B-B14F-4D97-AF65-F5344CB8AC3E}">
        <p14:creationId xmlns:p14="http://schemas.microsoft.com/office/powerpoint/2010/main" val="66696725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gradFill>
          <a:gsLst>
            <a:gs pos="0">
              <a:srgbClr val="348E90"/>
            </a:gs>
            <a:gs pos="74000">
              <a:schemeClr val="accent1">
                <a:lumMod val="45000"/>
                <a:lumOff val="55000"/>
              </a:schemeClr>
            </a:gs>
            <a:gs pos="83000">
              <a:schemeClr val="accent1">
                <a:lumMod val="45000"/>
                <a:lumOff val="55000"/>
              </a:schemeClr>
            </a:gs>
            <a:gs pos="100000">
              <a:schemeClr val="accent1">
                <a:lumMod val="30000"/>
                <a:lumOff val="70000"/>
              </a:schemeClr>
            </a:gs>
          </a:gsLst>
          <a:lin ang="2700000" scaled="1"/>
        </a:gra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2F0ACA4-C7EB-BC5F-D985-D5356959116F}"/>
              </a:ext>
            </a:extLst>
          </p:cNvPr>
          <p:cNvSpPr txBox="1"/>
          <p:nvPr/>
        </p:nvSpPr>
        <p:spPr>
          <a:xfrm>
            <a:off x="947246" y="577949"/>
            <a:ext cx="7357989"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1" i="0" u="none" strike="noStrike" kern="0" cap="none" spc="0" normalizeH="0" baseline="0" noProof="0" dirty="0">
                <a:ln>
                  <a:noFill/>
                </a:ln>
                <a:solidFill>
                  <a:srgbClr val="000000"/>
                </a:solidFill>
                <a:effectLst/>
                <a:uLnTx/>
                <a:uFillTx/>
                <a:latin typeface="Aptos" panose="020B0004020202020204" pitchFamily="34" charset="0"/>
                <a:sym typeface="Arial"/>
              </a:rPr>
              <a:t>Traffic </a:t>
            </a:r>
            <a:r>
              <a:rPr lang="en-US" sz="1800" b="1" dirty="0">
                <a:latin typeface="Aptos" panose="020B0004020202020204" pitchFamily="34" charset="0"/>
              </a:rPr>
              <a:t>c</a:t>
            </a:r>
            <a:r>
              <a:rPr kumimoji="0" lang="en-US" sz="1800" b="1" i="0" u="none" strike="noStrike" kern="0" cap="none" spc="0" normalizeH="0" baseline="0" noProof="0" dirty="0" err="1">
                <a:ln>
                  <a:noFill/>
                </a:ln>
                <a:solidFill>
                  <a:srgbClr val="000000"/>
                </a:solidFill>
                <a:effectLst/>
                <a:uLnTx/>
                <a:uFillTx/>
                <a:latin typeface="Aptos" panose="020B0004020202020204" pitchFamily="34" charset="0"/>
                <a:sym typeface="Arial"/>
              </a:rPr>
              <a:t>onversion</a:t>
            </a:r>
            <a:r>
              <a:rPr kumimoji="0" lang="en-US" sz="1800" b="1" i="0" u="none" strike="noStrike" kern="0" cap="none" spc="0" normalizeH="0" baseline="0" noProof="0" dirty="0">
                <a:ln>
                  <a:noFill/>
                </a:ln>
                <a:solidFill>
                  <a:srgbClr val="000000"/>
                </a:solidFill>
                <a:effectLst/>
                <a:uLnTx/>
                <a:uFillTx/>
                <a:latin typeface="Aptos" panose="020B0004020202020204" pitchFamily="34" charset="0"/>
                <a:sym typeface="Arial"/>
              </a:rPr>
              <a:t> </a:t>
            </a:r>
            <a:r>
              <a:rPr lang="en-US" sz="1800" b="1" dirty="0">
                <a:latin typeface="Aptos" panose="020B0004020202020204" pitchFamily="34" charset="0"/>
              </a:rPr>
              <a:t>t</a:t>
            </a:r>
            <a:r>
              <a:rPr kumimoji="0" lang="en-US" sz="1800" b="1" i="0" u="none" strike="noStrike" kern="0" cap="none" spc="0" normalizeH="0" baseline="0" noProof="0" dirty="0" err="1">
                <a:ln>
                  <a:noFill/>
                </a:ln>
                <a:solidFill>
                  <a:srgbClr val="000000"/>
                </a:solidFill>
                <a:effectLst/>
                <a:uLnTx/>
                <a:uFillTx/>
                <a:latin typeface="Aptos" panose="020B0004020202020204" pitchFamily="34" charset="0"/>
                <a:sym typeface="Arial"/>
              </a:rPr>
              <a:t>ests</a:t>
            </a:r>
            <a:r>
              <a:rPr kumimoji="0" lang="en-US" sz="1800" b="1" i="0" u="none" strike="noStrike" kern="0" cap="none" spc="0" normalizeH="0" baseline="0" noProof="0" dirty="0">
                <a:ln>
                  <a:noFill/>
                </a:ln>
                <a:solidFill>
                  <a:srgbClr val="000000"/>
                </a:solidFill>
                <a:effectLst/>
                <a:uLnTx/>
                <a:uFillTx/>
                <a:latin typeface="Aptos" panose="020B0004020202020204" pitchFamily="34" charset="0"/>
                <a:sym typeface="Arial"/>
              </a:rPr>
              <a:t> for /billing vs. new /billing-2 pages </a:t>
            </a:r>
            <a:endParaRPr kumimoji="0" lang="en-IN" sz="1800" b="1" i="0" u="none" strike="noStrike" kern="0" cap="none" spc="0" normalizeH="0" baseline="0" noProof="0" dirty="0">
              <a:ln>
                <a:noFill/>
              </a:ln>
              <a:solidFill>
                <a:srgbClr val="000000"/>
              </a:solidFill>
              <a:effectLst/>
              <a:uLnTx/>
              <a:uFillTx/>
              <a:latin typeface="Aptos" panose="020B0004020202020204" pitchFamily="34" charset="0"/>
              <a:sym typeface="Arial"/>
            </a:endParaRPr>
          </a:p>
        </p:txBody>
      </p:sp>
      <p:graphicFrame>
        <p:nvGraphicFramePr>
          <p:cNvPr id="3" name="Table 2">
            <a:extLst>
              <a:ext uri="{FF2B5EF4-FFF2-40B4-BE49-F238E27FC236}">
                <a16:creationId xmlns:a16="http://schemas.microsoft.com/office/drawing/2014/main" id="{A6B9B57D-CA71-8BB0-E28C-17C97A3361BF}"/>
              </a:ext>
            </a:extLst>
          </p:cNvPr>
          <p:cNvGraphicFramePr>
            <a:graphicFrameLocks noGrp="1"/>
          </p:cNvGraphicFramePr>
          <p:nvPr>
            <p:extLst>
              <p:ext uri="{D42A27DB-BD31-4B8C-83A1-F6EECF244321}">
                <p14:modId xmlns:p14="http://schemas.microsoft.com/office/powerpoint/2010/main" val="3343777509"/>
              </p:ext>
            </p:extLst>
          </p:nvPr>
        </p:nvGraphicFramePr>
        <p:xfrm>
          <a:off x="1399430" y="1129928"/>
          <a:ext cx="6188764" cy="1298124"/>
        </p:xfrm>
        <a:graphic>
          <a:graphicData uri="http://schemas.openxmlformats.org/drawingml/2006/table">
            <a:tbl>
              <a:tblPr firstRow="1" bandRow="1">
                <a:tableStyleId>{37CE84F3-28C3-443E-9E96-99CF82512B78}</a:tableStyleId>
              </a:tblPr>
              <a:tblGrid>
                <a:gridCol w="1547191">
                  <a:extLst>
                    <a:ext uri="{9D8B030D-6E8A-4147-A177-3AD203B41FA5}">
                      <a16:colId xmlns:a16="http://schemas.microsoft.com/office/drawing/2014/main" val="3941710730"/>
                    </a:ext>
                  </a:extLst>
                </a:gridCol>
                <a:gridCol w="1547191">
                  <a:extLst>
                    <a:ext uri="{9D8B030D-6E8A-4147-A177-3AD203B41FA5}">
                      <a16:colId xmlns:a16="http://schemas.microsoft.com/office/drawing/2014/main" val="2777798003"/>
                    </a:ext>
                  </a:extLst>
                </a:gridCol>
                <a:gridCol w="1547191">
                  <a:extLst>
                    <a:ext uri="{9D8B030D-6E8A-4147-A177-3AD203B41FA5}">
                      <a16:colId xmlns:a16="http://schemas.microsoft.com/office/drawing/2014/main" val="1001433060"/>
                    </a:ext>
                  </a:extLst>
                </a:gridCol>
                <a:gridCol w="1547191">
                  <a:extLst>
                    <a:ext uri="{9D8B030D-6E8A-4147-A177-3AD203B41FA5}">
                      <a16:colId xmlns:a16="http://schemas.microsoft.com/office/drawing/2014/main" val="425228909"/>
                    </a:ext>
                  </a:extLst>
                </a:gridCol>
              </a:tblGrid>
              <a:tr h="431892">
                <a:tc>
                  <a:txBody>
                    <a:bodyPr/>
                    <a:lstStyle/>
                    <a:p>
                      <a:pPr algn="ctr" fontAlgn="b"/>
                      <a:r>
                        <a:rPr lang="en-IN" sz="1400" b="1" u="none" strike="noStrike" dirty="0" err="1">
                          <a:solidFill>
                            <a:schemeClr val="bg1"/>
                          </a:solidFill>
                          <a:effectLst/>
                          <a:latin typeface="Aptos" panose="020B0004020202020204" pitchFamily="34" charset="0"/>
                        </a:rPr>
                        <a:t>pageview_url</a:t>
                      </a:r>
                      <a:endParaRPr lang="en-IN" sz="1400" b="1" i="0" u="none" strike="noStrike" dirty="0">
                        <a:solidFill>
                          <a:schemeClr val="bg1"/>
                        </a:solidFill>
                        <a:effectLst/>
                        <a:latin typeface="Aptos" panose="020B00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030A0"/>
                    </a:solidFill>
                  </a:tcPr>
                </a:tc>
                <a:tc>
                  <a:txBody>
                    <a:bodyPr/>
                    <a:lstStyle/>
                    <a:p>
                      <a:pPr algn="ctr" fontAlgn="b"/>
                      <a:r>
                        <a:rPr lang="en-IN" sz="1400" b="1" u="none" strike="noStrike" dirty="0">
                          <a:solidFill>
                            <a:schemeClr val="bg1"/>
                          </a:solidFill>
                          <a:effectLst/>
                          <a:latin typeface="Aptos" panose="020B0004020202020204" pitchFamily="34" charset="0"/>
                        </a:rPr>
                        <a:t>Traffic(count of sessions)</a:t>
                      </a:r>
                      <a:endParaRPr lang="en-IN" sz="1400" b="1" i="0" u="none" strike="noStrike" dirty="0">
                        <a:solidFill>
                          <a:schemeClr val="bg1"/>
                        </a:solidFill>
                        <a:effectLst/>
                        <a:latin typeface="Aptos" panose="020B00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030A0"/>
                    </a:solidFill>
                  </a:tcPr>
                </a:tc>
                <a:tc>
                  <a:txBody>
                    <a:bodyPr/>
                    <a:lstStyle/>
                    <a:p>
                      <a:pPr algn="ctr" fontAlgn="b"/>
                      <a:r>
                        <a:rPr lang="en-IN" sz="1400" b="1" u="none" strike="noStrike" dirty="0">
                          <a:solidFill>
                            <a:schemeClr val="bg1"/>
                          </a:solidFill>
                          <a:effectLst/>
                          <a:latin typeface="Aptos" panose="020B0004020202020204" pitchFamily="34" charset="0"/>
                        </a:rPr>
                        <a:t>Orders</a:t>
                      </a:r>
                      <a:endParaRPr lang="en-IN" sz="1400" b="1" i="0" u="none" strike="noStrike" dirty="0">
                        <a:solidFill>
                          <a:schemeClr val="bg1"/>
                        </a:solidFill>
                        <a:effectLst/>
                        <a:latin typeface="Aptos" panose="020B00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030A0"/>
                    </a:solidFill>
                  </a:tcPr>
                </a:tc>
                <a:tc>
                  <a:txBody>
                    <a:bodyPr/>
                    <a:lstStyle/>
                    <a:p>
                      <a:pPr algn="ctr" fontAlgn="b"/>
                      <a:r>
                        <a:rPr lang="en-IN" sz="1400" b="1" u="none" strike="noStrike" dirty="0">
                          <a:solidFill>
                            <a:schemeClr val="bg1"/>
                          </a:solidFill>
                          <a:effectLst/>
                          <a:latin typeface="Aptos" panose="020B0004020202020204" pitchFamily="34" charset="0"/>
                        </a:rPr>
                        <a:t>Conversion Rate</a:t>
                      </a:r>
                      <a:endParaRPr lang="en-IN" sz="1400" b="1" i="0" u="none" strike="noStrike" dirty="0">
                        <a:solidFill>
                          <a:schemeClr val="bg1"/>
                        </a:solidFill>
                        <a:effectLst/>
                        <a:latin typeface="Aptos" panose="020B00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030A0"/>
                    </a:solidFill>
                  </a:tcPr>
                </a:tc>
                <a:extLst>
                  <a:ext uri="{0D108BD9-81ED-4DB2-BD59-A6C34878D82A}">
                    <a16:rowId xmlns:a16="http://schemas.microsoft.com/office/drawing/2014/main" val="3093352616"/>
                  </a:ext>
                </a:extLst>
              </a:tr>
              <a:tr h="431892">
                <a:tc>
                  <a:txBody>
                    <a:bodyPr/>
                    <a:lstStyle/>
                    <a:p>
                      <a:pPr algn="ctr" fontAlgn="b"/>
                      <a:r>
                        <a:rPr lang="en-IN" sz="1400" b="1" u="none" strike="noStrike" dirty="0">
                          <a:solidFill>
                            <a:srgbClr val="000000"/>
                          </a:solidFill>
                          <a:effectLst/>
                          <a:latin typeface="Aptos" panose="020B0004020202020204" pitchFamily="34" charset="0"/>
                        </a:rPr>
                        <a:t>/billing</a:t>
                      </a:r>
                      <a:endParaRPr lang="en-IN" sz="1400" b="1" i="0" u="none" strike="noStrike" dirty="0">
                        <a:solidFill>
                          <a:srgbClr val="000000"/>
                        </a:solidFill>
                        <a:effectLst/>
                        <a:latin typeface="Aptos" panose="020B00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400" b="0" u="none" strike="noStrike" dirty="0">
                          <a:solidFill>
                            <a:srgbClr val="000000"/>
                          </a:solidFill>
                          <a:effectLst/>
                          <a:latin typeface="Aptos" panose="020B0004020202020204" pitchFamily="34" charset="0"/>
                        </a:rPr>
                        <a:t>3617</a:t>
                      </a:r>
                      <a:endParaRPr lang="en-IN" sz="1400" b="0" i="0" u="none" strike="noStrike" dirty="0">
                        <a:solidFill>
                          <a:srgbClr val="000000"/>
                        </a:solidFill>
                        <a:effectLst/>
                        <a:latin typeface="Aptos" panose="020B00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400" b="0" u="none" strike="noStrike" dirty="0">
                          <a:solidFill>
                            <a:srgbClr val="000000"/>
                          </a:solidFill>
                          <a:effectLst/>
                          <a:latin typeface="Aptos" panose="020B0004020202020204" pitchFamily="34" charset="0"/>
                        </a:rPr>
                        <a:t>1620</a:t>
                      </a:r>
                      <a:endParaRPr lang="en-IN" sz="1400" b="0" i="0" u="none" strike="noStrike" dirty="0">
                        <a:solidFill>
                          <a:srgbClr val="000000"/>
                        </a:solidFill>
                        <a:effectLst/>
                        <a:latin typeface="Aptos" panose="020B00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400" b="0" u="none" strike="noStrike" dirty="0">
                          <a:solidFill>
                            <a:srgbClr val="000000"/>
                          </a:solidFill>
                          <a:effectLst/>
                          <a:latin typeface="Aptos" panose="020B0004020202020204" pitchFamily="34" charset="0"/>
                        </a:rPr>
                        <a:t>44.7</a:t>
                      </a:r>
                      <a:endParaRPr lang="en-IN" sz="1400" b="0" i="0" u="none" strike="noStrike" dirty="0">
                        <a:solidFill>
                          <a:srgbClr val="000000"/>
                        </a:solidFill>
                        <a:effectLst/>
                        <a:latin typeface="Aptos" panose="020B00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4995567"/>
                  </a:ext>
                </a:extLst>
              </a:tr>
              <a:tr h="431892">
                <a:tc>
                  <a:txBody>
                    <a:bodyPr/>
                    <a:lstStyle/>
                    <a:p>
                      <a:pPr algn="ctr" fontAlgn="b"/>
                      <a:r>
                        <a:rPr lang="en-IN" sz="1400" b="1" u="none" strike="noStrike" dirty="0">
                          <a:solidFill>
                            <a:srgbClr val="000000"/>
                          </a:solidFill>
                          <a:effectLst/>
                          <a:latin typeface="Aptos" panose="020B0004020202020204" pitchFamily="34" charset="0"/>
                        </a:rPr>
                        <a:t>/billing-2</a:t>
                      </a:r>
                      <a:endParaRPr lang="en-IN" sz="1400" b="1" i="0" u="none" strike="noStrike" dirty="0">
                        <a:solidFill>
                          <a:srgbClr val="000000"/>
                        </a:solidFill>
                        <a:effectLst/>
                        <a:latin typeface="Aptos" panose="020B00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400" b="0" u="none" strike="noStrike" dirty="0">
                          <a:solidFill>
                            <a:srgbClr val="000000"/>
                          </a:solidFill>
                          <a:effectLst/>
                          <a:latin typeface="Aptos" panose="020B0004020202020204" pitchFamily="34" charset="0"/>
                        </a:rPr>
                        <a:t>48441</a:t>
                      </a:r>
                      <a:endParaRPr lang="en-IN" sz="1400" b="0" i="0" u="none" strike="noStrike" dirty="0">
                        <a:solidFill>
                          <a:srgbClr val="000000"/>
                        </a:solidFill>
                        <a:effectLst/>
                        <a:latin typeface="Aptos" panose="020B00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400" b="0" u="none" strike="noStrike" dirty="0">
                          <a:solidFill>
                            <a:srgbClr val="000000"/>
                          </a:solidFill>
                          <a:effectLst/>
                          <a:latin typeface="Aptos" panose="020B0004020202020204" pitchFamily="34" charset="0"/>
                        </a:rPr>
                        <a:t>30693</a:t>
                      </a:r>
                      <a:endParaRPr lang="en-IN" sz="1400" b="0" i="0" u="none" strike="noStrike" dirty="0">
                        <a:solidFill>
                          <a:srgbClr val="000000"/>
                        </a:solidFill>
                        <a:effectLst/>
                        <a:latin typeface="Aptos" panose="020B00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400" b="0" u="none" strike="noStrike" dirty="0">
                          <a:solidFill>
                            <a:srgbClr val="000000"/>
                          </a:solidFill>
                          <a:effectLst/>
                          <a:latin typeface="Aptos" panose="020B0004020202020204" pitchFamily="34" charset="0"/>
                        </a:rPr>
                        <a:t>63.3</a:t>
                      </a:r>
                      <a:endParaRPr lang="en-IN" sz="1400" b="0" i="0" u="none" strike="noStrike" dirty="0">
                        <a:solidFill>
                          <a:srgbClr val="000000"/>
                        </a:solidFill>
                        <a:effectLst/>
                        <a:latin typeface="Aptos" panose="020B00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53799001"/>
                  </a:ext>
                </a:extLst>
              </a:tr>
            </a:tbl>
          </a:graphicData>
        </a:graphic>
      </p:graphicFrame>
      <p:sp>
        <p:nvSpPr>
          <p:cNvPr id="5" name="TextBox 4">
            <a:extLst>
              <a:ext uri="{FF2B5EF4-FFF2-40B4-BE49-F238E27FC236}">
                <a16:creationId xmlns:a16="http://schemas.microsoft.com/office/drawing/2014/main" id="{CBEA299F-4E0F-99D4-E6F4-94DE7E663FAF}"/>
              </a:ext>
            </a:extLst>
          </p:cNvPr>
          <p:cNvSpPr txBox="1"/>
          <p:nvPr/>
        </p:nvSpPr>
        <p:spPr>
          <a:xfrm>
            <a:off x="416271" y="2494259"/>
            <a:ext cx="8419941" cy="2031325"/>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400" b="0" i="0" u="none" strike="noStrike" kern="0" cap="none" spc="0" normalizeH="0" baseline="0" noProof="0" dirty="0">
                <a:ln>
                  <a:noFill/>
                </a:ln>
                <a:solidFill>
                  <a:srgbClr val="000000"/>
                </a:solidFill>
                <a:effectLst/>
                <a:uLnTx/>
                <a:uFillTx/>
                <a:latin typeface="Aptos" panose="020B0004020202020204" pitchFamily="34" charset="0"/>
                <a:cs typeface="Arial"/>
                <a:sym typeface="Arial"/>
              </a:rPr>
              <a:t>The /billing-2 page receives significantly more traffic compared to /billing, with a much higher conversion rate of compared to on /billing.</a:t>
            </a: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400" b="0" i="0" u="none" strike="noStrike" kern="0" cap="none" spc="0" normalizeH="0" baseline="0" noProof="0" dirty="0">
                <a:ln>
                  <a:noFill/>
                </a:ln>
                <a:solidFill>
                  <a:srgbClr val="000000"/>
                </a:solidFill>
                <a:effectLst/>
                <a:uLnTx/>
                <a:uFillTx/>
                <a:latin typeface="Aptos" panose="020B0004020202020204" pitchFamily="34" charset="0"/>
                <a:cs typeface="Arial"/>
                <a:sym typeface="Arial"/>
              </a:rPr>
              <a:t>Both pages have high conversion rates, indicating they are effective in driving users to complete orders, with /billing-2 being especially successful.</a:t>
            </a: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400" b="0" i="0" u="none" strike="noStrike" kern="0" cap="none" spc="0" normalizeH="0" baseline="0" noProof="0" dirty="0">
                <a:ln>
                  <a:noFill/>
                </a:ln>
                <a:solidFill>
                  <a:srgbClr val="000000"/>
                </a:solidFill>
                <a:effectLst/>
                <a:uLnTx/>
                <a:uFillTx/>
                <a:latin typeface="Aptos" panose="020B0004020202020204" pitchFamily="34" charset="0"/>
                <a:cs typeface="Arial"/>
                <a:sym typeface="Arial"/>
              </a:rPr>
              <a:t>The higher traffic and conversion rate suggest that users might prefer the /billing-2 page, possibly due to a better user experience or more streamlined process.</a:t>
            </a: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400" b="0" i="0" u="none" strike="noStrike" kern="0" cap="none" spc="0" normalizeH="0" baseline="0" noProof="0" dirty="0">
                <a:ln>
                  <a:noFill/>
                </a:ln>
                <a:solidFill>
                  <a:srgbClr val="000000"/>
                </a:solidFill>
                <a:effectLst/>
                <a:uLnTx/>
                <a:uFillTx/>
                <a:latin typeface="Aptos" panose="020B0004020202020204" pitchFamily="34" charset="0"/>
                <a:cs typeface="Arial"/>
                <a:sym typeface="Arial"/>
              </a:rPr>
              <a:t>Business have to identify what drives higher conversions in /billing-2 and apply similar strategies to /billing page and do test enhancements on /billing to potentially improve its conversion rate and bring it closer to /billing-2 levels.</a:t>
            </a:r>
          </a:p>
        </p:txBody>
      </p:sp>
      <p:sp>
        <p:nvSpPr>
          <p:cNvPr id="4" name="TextBox 3">
            <a:extLst>
              <a:ext uri="{FF2B5EF4-FFF2-40B4-BE49-F238E27FC236}">
                <a16:creationId xmlns:a16="http://schemas.microsoft.com/office/drawing/2014/main" id="{02C2B33B-3CED-249E-9232-161B8A05F29C}"/>
              </a:ext>
            </a:extLst>
          </p:cNvPr>
          <p:cNvSpPr txBox="1"/>
          <p:nvPr/>
        </p:nvSpPr>
        <p:spPr>
          <a:xfrm>
            <a:off x="1860605" y="48559"/>
            <a:ext cx="5518205" cy="400110"/>
          </a:xfrm>
          <a:prstGeom prst="rect">
            <a:avLst/>
          </a:prstGeom>
          <a:noFill/>
        </p:spPr>
        <p:txBody>
          <a:bodyPr wrap="square" rtlCol="0">
            <a:spAutoFit/>
          </a:bodyPr>
          <a:lstStyle/>
          <a:p>
            <a:pPr algn="ctr"/>
            <a:r>
              <a:rPr lang="en-IN" sz="2000" b="1" dirty="0">
                <a:latin typeface="Arial Black" panose="020B0A04020102020204" pitchFamily="34" charset="0"/>
              </a:rPr>
              <a:t>WEBSITE PERFORMANCE ANALYSIS-4</a:t>
            </a:r>
          </a:p>
        </p:txBody>
      </p:sp>
    </p:spTree>
    <p:extLst>
      <p:ext uri="{BB962C8B-B14F-4D97-AF65-F5344CB8AC3E}">
        <p14:creationId xmlns:p14="http://schemas.microsoft.com/office/powerpoint/2010/main" val="102548521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gradFill>
          <a:gsLst>
            <a:gs pos="0">
              <a:srgbClr val="46A3F8"/>
            </a:gs>
            <a:gs pos="74000">
              <a:schemeClr val="accent1">
                <a:lumMod val="45000"/>
                <a:lumOff val="55000"/>
              </a:schemeClr>
            </a:gs>
            <a:gs pos="83000">
              <a:schemeClr val="accent1">
                <a:lumMod val="45000"/>
                <a:lumOff val="55000"/>
              </a:schemeClr>
            </a:gs>
            <a:gs pos="100000">
              <a:schemeClr val="accent1">
                <a:lumMod val="30000"/>
                <a:lumOff val="70000"/>
              </a:schemeClr>
            </a:gs>
          </a:gsLst>
          <a:lin ang="2700000" scaled="1"/>
        </a:gra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3CC1508-D8B1-9821-5C24-1B04D1CF279C}"/>
              </a:ext>
            </a:extLst>
          </p:cNvPr>
          <p:cNvSpPr txBox="1"/>
          <p:nvPr/>
        </p:nvSpPr>
        <p:spPr>
          <a:xfrm>
            <a:off x="3688394" y="427550"/>
            <a:ext cx="2200759"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2000" b="1" i="0" u="none" strike="noStrike" kern="0" cap="none" spc="0" normalizeH="0" baseline="0" noProof="0" dirty="0">
                <a:ln>
                  <a:noFill/>
                </a:ln>
                <a:solidFill>
                  <a:srgbClr val="000000"/>
                </a:solidFill>
                <a:effectLst/>
                <a:uLnTx/>
                <a:uFillTx/>
                <a:latin typeface="Aptos" panose="020B0004020202020204" pitchFamily="34" charset="0"/>
                <a:sym typeface="Arial"/>
              </a:rPr>
              <a:t>Page Views</a:t>
            </a:r>
          </a:p>
        </p:txBody>
      </p:sp>
      <p:graphicFrame>
        <p:nvGraphicFramePr>
          <p:cNvPr id="5" name="Chart 4">
            <a:extLst>
              <a:ext uri="{FF2B5EF4-FFF2-40B4-BE49-F238E27FC236}">
                <a16:creationId xmlns:a16="http://schemas.microsoft.com/office/drawing/2014/main" id="{97C1886A-3DC1-40A9-D036-EE7BE8D3CD72}"/>
              </a:ext>
            </a:extLst>
          </p:cNvPr>
          <p:cNvGraphicFramePr>
            <a:graphicFrameLocks/>
          </p:cNvGraphicFramePr>
          <p:nvPr>
            <p:extLst>
              <p:ext uri="{D42A27DB-BD31-4B8C-83A1-F6EECF244321}">
                <p14:modId xmlns:p14="http://schemas.microsoft.com/office/powerpoint/2010/main" val="2275120987"/>
              </p:ext>
            </p:extLst>
          </p:nvPr>
        </p:nvGraphicFramePr>
        <p:xfrm>
          <a:off x="220850" y="930298"/>
          <a:ext cx="4761854" cy="3323987"/>
        </p:xfrm>
        <a:graphic>
          <a:graphicData uri="http://schemas.openxmlformats.org/drawingml/2006/chart">
            <c:chart xmlns:c="http://schemas.openxmlformats.org/drawingml/2006/chart" xmlns:r="http://schemas.openxmlformats.org/officeDocument/2006/relationships" r:id="rId2"/>
          </a:graphicData>
        </a:graphic>
      </p:graphicFrame>
      <p:sp>
        <p:nvSpPr>
          <p:cNvPr id="4" name="TextBox 3">
            <a:extLst>
              <a:ext uri="{FF2B5EF4-FFF2-40B4-BE49-F238E27FC236}">
                <a16:creationId xmlns:a16="http://schemas.microsoft.com/office/drawing/2014/main" id="{660AA306-964D-D3D9-0904-F55385C9661F}"/>
              </a:ext>
            </a:extLst>
          </p:cNvPr>
          <p:cNvSpPr txBox="1"/>
          <p:nvPr/>
        </p:nvSpPr>
        <p:spPr>
          <a:xfrm>
            <a:off x="5057030" y="953295"/>
            <a:ext cx="3866120" cy="3323987"/>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400" b="0" i="0" u="none" strike="noStrike" kern="0" cap="none" spc="0" normalizeH="0" baseline="0" noProof="0" dirty="0">
                <a:ln>
                  <a:noFill/>
                </a:ln>
                <a:solidFill>
                  <a:srgbClr val="000000"/>
                </a:solidFill>
                <a:effectLst/>
                <a:uLnTx/>
                <a:uFillTx/>
                <a:latin typeface="Aptos" panose="020B0004020202020204" pitchFamily="34" charset="0"/>
                <a:cs typeface="Arial"/>
                <a:sym typeface="Arial"/>
              </a:rPr>
              <a:t>The /products page has the highest views, indicating it’s a key landing or browsing page, with significantly more views than other pages.</a:t>
            </a: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1400" b="0" i="0" u="none" strike="noStrike" kern="0" cap="none" spc="0" normalizeH="0" baseline="0" noProof="0" dirty="0">
              <a:ln>
                <a:noFill/>
              </a:ln>
              <a:solidFill>
                <a:srgbClr val="000000"/>
              </a:solidFill>
              <a:effectLst/>
              <a:uLnTx/>
              <a:uFillTx/>
              <a:latin typeface="Aptos" panose="020B0004020202020204" pitchFamily="34" charset="0"/>
              <a:cs typeface="Arial"/>
              <a:sym typeface="Arial"/>
            </a:endParaRP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400" b="0" i="0" u="none" strike="noStrike" kern="0" cap="none" spc="0" normalizeH="0" baseline="0" noProof="0" dirty="0">
                <a:ln>
                  <a:noFill/>
                </a:ln>
                <a:solidFill>
                  <a:srgbClr val="000000"/>
                </a:solidFill>
                <a:effectLst/>
                <a:uLnTx/>
                <a:uFillTx/>
                <a:latin typeface="Aptos" panose="020B0004020202020204" pitchFamily="34" charset="0"/>
                <a:cs typeface="Arial"/>
                <a:sym typeface="Arial"/>
              </a:rPr>
              <a:t>Specific products like /the-original-</a:t>
            </a:r>
            <a:r>
              <a:rPr kumimoji="0" lang="en-US" sz="1400" b="0" i="0" u="none" strike="noStrike" kern="0" cap="none" spc="0" normalizeH="0" baseline="0" noProof="0" dirty="0" err="1">
                <a:ln>
                  <a:noFill/>
                </a:ln>
                <a:solidFill>
                  <a:srgbClr val="000000"/>
                </a:solidFill>
                <a:effectLst/>
                <a:uLnTx/>
                <a:uFillTx/>
                <a:latin typeface="Aptos" panose="020B0004020202020204" pitchFamily="34" charset="0"/>
                <a:cs typeface="Arial"/>
                <a:sym typeface="Arial"/>
              </a:rPr>
              <a:t>mr</a:t>
            </a:r>
            <a:r>
              <a:rPr kumimoji="0" lang="en-US" sz="1400" b="0" i="0" u="none" strike="noStrike" kern="0" cap="none" spc="0" normalizeH="0" baseline="0" noProof="0" dirty="0">
                <a:ln>
                  <a:noFill/>
                </a:ln>
                <a:solidFill>
                  <a:srgbClr val="000000"/>
                </a:solidFill>
                <a:effectLst/>
                <a:uLnTx/>
                <a:uFillTx/>
                <a:latin typeface="Aptos" panose="020B0004020202020204" pitchFamily="34" charset="0"/>
                <a:cs typeface="Arial"/>
                <a:sym typeface="Arial"/>
              </a:rPr>
              <a:t>-fuzzy also have high views, suggesting they are popular among users and could be used for cross-promotion.</a:t>
            </a: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1400" b="0" i="0" u="none" strike="noStrike" kern="0" cap="none" spc="0" normalizeH="0" baseline="0" noProof="0" dirty="0">
              <a:ln>
                <a:noFill/>
              </a:ln>
              <a:solidFill>
                <a:srgbClr val="000000"/>
              </a:solidFill>
              <a:effectLst/>
              <a:uLnTx/>
              <a:uFillTx/>
              <a:latin typeface="Aptos" panose="020B0004020202020204" pitchFamily="34" charset="0"/>
              <a:cs typeface="Arial"/>
              <a:sym typeface="Arial"/>
            </a:endParaRP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400" b="0" i="0" u="none" strike="noStrike" kern="0" cap="none" spc="0" normalizeH="0" baseline="0" noProof="0" dirty="0">
                <a:ln>
                  <a:noFill/>
                </a:ln>
                <a:solidFill>
                  <a:srgbClr val="000000"/>
                </a:solidFill>
                <a:effectLst/>
                <a:uLnTx/>
                <a:uFillTx/>
                <a:latin typeface="Aptos" panose="020B0004020202020204" pitchFamily="34" charset="0"/>
                <a:cs typeface="Arial"/>
                <a:sym typeface="Arial"/>
              </a:rPr>
              <a:t>Pages like /the-</a:t>
            </a:r>
            <a:r>
              <a:rPr kumimoji="0" lang="en-US" sz="1400" b="0" i="0" u="none" strike="noStrike" kern="0" cap="none" spc="0" normalizeH="0" baseline="0" noProof="0" dirty="0" err="1">
                <a:ln>
                  <a:noFill/>
                </a:ln>
                <a:solidFill>
                  <a:srgbClr val="000000"/>
                </a:solidFill>
                <a:effectLst/>
                <a:uLnTx/>
                <a:uFillTx/>
                <a:latin typeface="Aptos" panose="020B0004020202020204" pitchFamily="34" charset="0"/>
                <a:cs typeface="Arial"/>
                <a:sym typeface="Arial"/>
              </a:rPr>
              <a:t>hudson</a:t>
            </a:r>
            <a:r>
              <a:rPr kumimoji="0" lang="en-US" sz="1400" b="0" i="0" u="none" strike="noStrike" kern="0" cap="none" spc="0" normalizeH="0" baseline="0" noProof="0" dirty="0">
                <a:ln>
                  <a:noFill/>
                </a:ln>
                <a:solidFill>
                  <a:srgbClr val="000000"/>
                </a:solidFill>
                <a:effectLst/>
                <a:uLnTx/>
                <a:uFillTx/>
                <a:latin typeface="Aptos" panose="020B0004020202020204" pitchFamily="34" charset="0"/>
                <a:cs typeface="Arial"/>
                <a:sym typeface="Arial"/>
              </a:rPr>
              <a:t>-river-mini-bear and /billing have low views, suggesting less user interest or lower visibility, which may indicate areas for potential improvement or further analysis.</a:t>
            </a:r>
          </a:p>
        </p:txBody>
      </p:sp>
      <p:sp>
        <p:nvSpPr>
          <p:cNvPr id="3" name="TextBox 2">
            <a:extLst>
              <a:ext uri="{FF2B5EF4-FFF2-40B4-BE49-F238E27FC236}">
                <a16:creationId xmlns:a16="http://schemas.microsoft.com/office/drawing/2014/main" id="{E0235A16-40BF-467D-909D-100146C4139B}"/>
              </a:ext>
            </a:extLst>
          </p:cNvPr>
          <p:cNvSpPr txBox="1"/>
          <p:nvPr/>
        </p:nvSpPr>
        <p:spPr>
          <a:xfrm>
            <a:off x="1860605" y="48559"/>
            <a:ext cx="5518205" cy="400110"/>
          </a:xfrm>
          <a:prstGeom prst="rect">
            <a:avLst/>
          </a:prstGeom>
          <a:noFill/>
        </p:spPr>
        <p:txBody>
          <a:bodyPr wrap="square" rtlCol="0">
            <a:spAutoFit/>
          </a:bodyPr>
          <a:lstStyle/>
          <a:p>
            <a:pPr algn="ctr"/>
            <a:r>
              <a:rPr lang="en-IN" sz="2000" b="1" dirty="0">
                <a:latin typeface="Arial Black" panose="020B0A04020102020204" pitchFamily="34" charset="0"/>
              </a:rPr>
              <a:t>WEBSITE PERFORMANCE ANALYSIS-5</a:t>
            </a:r>
          </a:p>
        </p:txBody>
      </p:sp>
    </p:spTree>
    <p:extLst>
      <p:ext uri="{BB962C8B-B14F-4D97-AF65-F5344CB8AC3E}">
        <p14:creationId xmlns:p14="http://schemas.microsoft.com/office/powerpoint/2010/main" val="29488883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4DD36B17-53FE-6AE1-A22D-FE6702232CEE}"/>
              </a:ext>
            </a:extLst>
          </p:cNvPr>
          <p:cNvGraphicFramePr>
            <a:graphicFrameLocks noGrp="1"/>
          </p:cNvGraphicFramePr>
          <p:nvPr>
            <p:extLst>
              <p:ext uri="{D42A27DB-BD31-4B8C-83A1-F6EECF244321}">
                <p14:modId xmlns:p14="http://schemas.microsoft.com/office/powerpoint/2010/main" val="2177577180"/>
              </p:ext>
            </p:extLst>
          </p:nvPr>
        </p:nvGraphicFramePr>
        <p:xfrm>
          <a:off x="341906" y="644057"/>
          <a:ext cx="8587407" cy="3792770"/>
        </p:xfrm>
        <a:graphic>
          <a:graphicData uri="http://schemas.openxmlformats.org/drawingml/2006/table">
            <a:tbl>
              <a:tblPr firstRow="1" bandRow="1"/>
              <a:tblGrid>
                <a:gridCol w="1073426">
                  <a:extLst>
                    <a:ext uri="{9D8B030D-6E8A-4147-A177-3AD203B41FA5}">
                      <a16:colId xmlns:a16="http://schemas.microsoft.com/office/drawing/2014/main" val="732549858"/>
                    </a:ext>
                  </a:extLst>
                </a:gridCol>
                <a:gridCol w="1073426">
                  <a:extLst>
                    <a:ext uri="{9D8B030D-6E8A-4147-A177-3AD203B41FA5}">
                      <a16:colId xmlns:a16="http://schemas.microsoft.com/office/drawing/2014/main" val="944513360"/>
                    </a:ext>
                  </a:extLst>
                </a:gridCol>
                <a:gridCol w="1073426">
                  <a:extLst>
                    <a:ext uri="{9D8B030D-6E8A-4147-A177-3AD203B41FA5}">
                      <a16:colId xmlns:a16="http://schemas.microsoft.com/office/drawing/2014/main" val="4047456326"/>
                    </a:ext>
                  </a:extLst>
                </a:gridCol>
                <a:gridCol w="1073426">
                  <a:extLst>
                    <a:ext uri="{9D8B030D-6E8A-4147-A177-3AD203B41FA5}">
                      <a16:colId xmlns:a16="http://schemas.microsoft.com/office/drawing/2014/main" val="2765571235"/>
                    </a:ext>
                  </a:extLst>
                </a:gridCol>
                <a:gridCol w="757854">
                  <a:extLst>
                    <a:ext uri="{9D8B030D-6E8A-4147-A177-3AD203B41FA5}">
                      <a16:colId xmlns:a16="http://schemas.microsoft.com/office/drawing/2014/main" val="598516883"/>
                    </a:ext>
                  </a:extLst>
                </a:gridCol>
                <a:gridCol w="953749">
                  <a:extLst>
                    <a:ext uri="{9D8B030D-6E8A-4147-A177-3AD203B41FA5}">
                      <a16:colId xmlns:a16="http://schemas.microsoft.com/office/drawing/2014/main" val="1152748114"/>
                    </a:ext>
                  </a:extLst>
                </a:gridCol>
                <a:gridCol w="1240649">
                  <a:extLst>
                    <a:ext uri="{9D8B030D-6E8A-4147-A177-3AD203B41FA5}">
                      <a16:colId xmlns:a16="http://schemas.microsoft.com/office/drawing/2014/main" val="2247229006"/>
                    </a:ext>
                  </a:extLst>
                </a:gridCol>
                <a:gridCol w="1341451">
                  <a:extLst>
                    <a:ext uri="{9D8B030D-6E8A-4147-A177-3AD203B41FA5}">
                      <a16:colId xmlns:a16="http://schemas.microsoft.com/office/drawing/2014/main" val="678981231"/>
                    </a:ext>
                  </a:extLst>
                </a:gridCol>
              </a:tblGrid>
              <a:tr h="545452">
                <a:tc>
                  <a:txBody>
                    <a:bodyPr/>
                    <a:lstStyle>
                      <a:lvl1pPr marL="0" algn="l" defTabSz="914400" rtl="0" eaLnBrk="1" latinLnBrk="0" hangingPunct="1">
                        <a:defRPr sz="1800" b="1" kern="1200">
                          <a:solidFill>
                            <a:schemeClr val="lt1"/>
                          </a:solidFill>
                          <a:latin typeface="Aptos" panose="02110004020202020204"/>
                        </a:defRPr>
                      </a:lvl1pPr>
                      <a:lvl2pPr marL="457200" algn="l" defTabSz="914400" rtl="0" eaLnBrk="1" latinLnBrk="0" hangingPunct="1">
                        <a:defRPr sz="1800" b="1" kern="1200">
                          <a:solidFill>
                            <a:schemeClr val="lt1"/>
                          </a:solidFill>
                          <a:latin typeface="Aptos" panose="02110004020202020204"/>
                        </a:defRPr>
                      </a:lvl2pPr>
                      <a:lvl3pPr marL="914400" algn="l" defTabSz="914400" rtl="0" eaLnBrk="1" latinLnBrk="0" hangingPunct="1">
                        <a:defRPr sz="1800" b="1" kern="1200">
                          <a:solidFill>
                            <a:schemeClr val="lt1"/>
                          </a:solidFill>
                          <a:latin typeface="Aptos" panose="02110004020202020204"/>
                        </a:defRPr>
                      </a:lvl3pPr>
                      <a:lvl4pPr marL="1371600" algn="l" defTabSz="914400" rtl="0" eaLnBrk="1" latinLnBrk="0" hangingPunct="1">
                        <a:defRPr sz="1800" b="1" kern="1200">
                          <a:solidFill>
                            <a:schemeClr val="lt1"/>
                          </a:solidFill>
                          <a:latin typeface="Aptos" panose="02110004020202020204"/>
                        </a:defRPr>
                      </a:lvl4pPr>
                      <a:lvl5pPr marL="1828800" algn="l" defTabSz="914400" rtl="0" eaLnBrk="1" latinLnBrk="0" hangingPunct="1">
                        <a:defRPr sz="1800" b="1" kern="1200">
                          <a:solidFill>
                            <a:schemeClr val="lt1"/>
                          </a:solidFill>
                          <a:latin typeface="Aptos" panose="02110004020202020204"/>
                        </a:defRPr>
                      </a:lvl5pPr>
                      <a:lvl6pPr marL="2286000" algn="l" defTabSz="914400" rtl="0" eaLnBrk="1" latinLnBrk="0" hangingPunct="1">
                        <a:defRPr sz="1800" b="1" kern="1200">
                          <a:solidFill>
                            <a:schemeClr val="lt1"/>
                          </a:solidFill>
                          <a:latin typeface="Aptos" panose="02110004020202020204"/>
                        </a:defRPr>
                      </a:lvl6pPr>
                      <a:lvl7pPr marL="2743200" algn="l" defTabSz="914400" rtl="0" eaLnBrk="1" latinLnBrk="0" hangingPunct="1">
                        <a:defRPr sz="1800" b="1" kern="1200">
                          <a:solidFill>
                            <a:schemeClr val="lt1"/>
                          </a:solidFill>
                          <a:latin typeface="Aptos" panose="02110004020202020204"/>
                        </a:defRPr>
                      </a:lvl7pPr>
                      <a:lvl8pPr marL="3200400" algn="l" defTabSz="914400" rtl="0" eaLnBrk="1" latinLnBrk="0" hangingPunct="1">
                        <a:defRPr sz="1800" b="1" kern="1200">
                          <a:solidFill>
                            <a:schemeClr val="lt1"/>
                          </a:solidFill>
                          <a:latin typeface="Aptos" panose="02110004020202020204"/>
                        </a:defRPr>
                      </a:lvl8pPr>
                      <a:lvl9pPr marL="3657600" algn="l" defTabSz="914400" rtl="0" eaLnBrk="1" latinLnBrk="0" hangingPunct="1">
                        <a:defRPr sz="1800" b="1" kern="1200">
                          <a:solidFill>
                            <a:schemeClr val="lt1"/>
                          </a:solidFill>
                          <a:latin typeface="Aptos" panose="02110004020202020204"/>
                        </a:defRPr>
                      </a:lvl9pPr>
                    </a:lstStyle>
                    <a:p>
                      <a:pPr algn="ctr"/>
                      <a:r>
                        <a:rPr lang="en-IN" sz="1200" dirty="0"/>
                        <a:t>Table Name </a:t>
                      </a:r>
                    </a:p>
                  </a:txBody>
                  <a:tcPr marL="45720" marR="45720" marT="22860" marB="22860">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196B24"/>
                    </a:solidFill>
                  </a:tcPr>
                </a:tc>
                <a:tc>
                  <a:txBody>
                    <a:bodyPr/>
                    <a:lstStyle>
                      <a:lvl1pPr marL="0" algn="l" defTabSz="914400" rtl="0" eaLnBrk="1" latinLnBrk="0" hangingPunct="1">
                        <a:defRPr sz="1800" b="1" kern="1200">
                          <a:solidFill>
                            <a:schemeClr val="lt1"/>
                          </a:solidFill>
                          <a:latin typeface="Aptos" panose="02110004020202020204"/>
                        </a:defRPr>
                      </a:lvl1pPr>
                      <a:lvl2pPr marL="457200" algn="l" defTabSz="914400" rtl="0" eaLnBrk="1" latinLnBrk="0" hangingPunct="1">
                        <a:defRPr sz="1800" b="1" kern="1200">
                          <a:solidFill>
                            <a:schemeClr val="lt1"/>
                          </a:solidFill>
                          <a:latin typeface="Aptos" panose="02110004020202020204"/>
                        </a:defRPr>
                      </a:lvl2pPr>
                      <a:lvl3pPr marL="914400" algn="l" defTabSz="914400" rtl="0" eaLnBrk="1" latinLnBrk="0" hangingPunct="1">
                        <a:defRPr sz="1800" b="1" kern="1200">
                          <a:solidFill>
                            <a:schemeClr val="lt1"/>
                          </a:solidFill>
                          <a:latin typeface="Aptos" panose="02110004020202020204"/>
                        </a:defRPr>
                      </a:lvl3pPr>
                      <a:lvl4pPr marL="1371600" algn="l" defTabSz="914400" rtl="0" eaLnBrk="1" latinLnBrk="0" hangingPunct="1">
                        <a:defRPr sz="1800" b="1" kern="1200">
                          <a:solidFill>
                            <a:schemeClr val="lt1"/>
                          </a:solidFill>
                          <a:latin typeface="Aptos" panose="02110004020202020204"/>
                        </a:defRPr>
                      </a:lvl4pPr>
                      <a:lvl5pPr marL="1828800" algn="l" defTabSz="914400" rtl="0" eaLnBrk="1" latinLnBrk="0" hangingPunct="1">
                        <a:defRPr sz="1800" b="1" kern="1200">
                          <a:solidFill>
                            <a:schemeClr val="lt1"/>
                          </a:solidFill>
                          <a:latin typeface="Aptos" panose="02110004020202020204"/>
                        </a:defRPr>
                      </a:lvl5pPr>
                      <a:lvl6pPr marL="2286000" algn="l" defTabSz="914400" rtl="0" eaLnBrk="1" latinLnBrk="0" hangingPunct="1">
                        <a:defRPr sz="1800" b="1" kern="1200">
                          <a:solidFill>
                            <a:schemeClr val="lt1"/>
                          </a:solidFill>
                          <a:latin typeface="Aptos" panose="02110004020202020204"/>
                        </a:defRPr>
                      </a:lvl6pPr>
                      <a:lvl7pPr marL="2743200" algn="l" defTabSz="914400" rtl="0" eaLnBrk="1" latinLnBrk="0" hangingPunct="1">
                        <a:defRPr sz="1800" b="1" kern="1200">
                          <a:solidFill>
                            <a:schemeClr val="lt1"/>
                          </a:solidFill>
                          <a:latin typeface="Aptos" panose="02110004020202020204"/>
                        </a:defRPr>
                      </a:lvl7pPr>
                      <a:lvl8pPr marL="3200400" algn="l" defTabSz="914400" rtl="0" eaLnBrk="1" latinLnBrk="0" hangingPunct="1">
                        <a:defRPr sz="1800" b="1" kern="1200">
                          <a:solidFill>
                            <a:schemeClr val="lt1"/>
                          </a:solidFill>
                          <a:latin typeface="Aptos" panose="02110004020202020204"/>
                        </a:defRPr>
                      </a:lvl8pPr>
                      <a:lvl9pPr marL="3657600" algn="l" defTabSz="914400" rtl="0" eaLnBrk="1" latinLnBrk="0" hangingPunct="1">
                        <a:defRPr sz="1800" b="1" kern="1200">
                          <a:solidFill>
                            <a:schemeClr val="lt1"/>
                          </a:solidFill>
                          <a:latin typeface="Aptos" panose="02110004020202020204"/>
                        </a:defRPr>
                      </a:lvl9pPr>
                    </a:lstStyle>
                    <a:p>
                      <a:pPr algn="ctr"/>
                      <a:r>
                        <a:rPr lang="en-IN" sz="1200" dirty="0"/>
                        <a:t>Rows</a:t>
                      </a:r>
                    </a:p>
                  </a:txBody>
                  <a:tcPr marL="45720" marR="45720" marT="22860" marB="22860">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196B24"/>
                    </a:solidFill>
                  </a:tcPr>
                </a:tc>
                <a:tc>
                  <a:txBody>
                    <a:bodyPr/>
                    <a:lstStyle>
                      <a:lvl1pPr marL="0" algn="l" defTabSz="914400" rtl="0" eaLnBrk="1" latinLnBrk="0" hangingPunct="1">
                        <a:defRPr sz="1800" b="1" kern="1200">
                          <a:solidFill>
                            <a:schemeClr val="lt1"/>
                          </a:solidFill>
                          <a:latin typeface="Aptos" panose="02110004020202020204"/>
                        </a:defRPr>
                      </a:lvl1pPr>
                      <a:lvl2pPr marL="457200" algn="l" defTabSz="914400" rtl="0" eaLnBrk="1" latinLnBrk="0" hangingPunct="1">
                        <a:defRPr sz="1800" b="1" kern="1200">
                          <a:solidFill>
                            <a:schemeClr val="lt1"/>
                          </a:solidFill>
                          <a:latin typeface="Aptos" panose="02110004020202020204"/>
                        </a:defRPr>
                      </a:lvl2pPr>
                      <a:lvl3pPr marL="914400" algn="l" defTabSz="914400" rtl="0" eaLnBrk="1" latinLnBrk="0" hangingPunct="1">
                        <a:defRPr sz="1800" b="1" kern="1200">
                          <a:solidFill>
                            <a:schemeClr val="lt1"/>
                          </a:solidFill>
                          <a:latin typeface="Aptos" panose="02110004020202020204"/>
                        </a:defRPr>
                      </a:lvl3pPr>
                      <a:lvl4pPr marL="1371600" algn="l" defTabSz="914400" rtl="0" eaLnBrk="1" latinLnBrk="0" hangingPunct="1">
                        <a:defRPr sz="1800" b="1" kern="1200">
                          <a:solidFill>
                            <a:schemeClr val="lt1"/>
                          </a:solidFill>
                          <a:latin typeface="Aptos" panose="02110004020202020204"/>
                        </a:defRPr>
                      </a:lvl4pPr>
                      <a:lvl5pPr marL="1828800" algn="l" defTabSz="914400" rtl="0" eaLnBrk="1" latinLnBrk="0" hangingPunct="1">
                        <a:defRPr sz="1800" b="1" kern="1200">
                          <a:solidFill>
                            <a:schemeClr val="lt1"/>
                          </a:solidFill>
                          <a:latin typeface="Aptos" panose="02110004020202020204"/>
                        </a:defRPr>
                      </a:lvl5pPr>
                      <a:lvl6pPr marL="2286000" algn="l" defTabSz="914400" rtl="0" eaLnBrk="1" latinLnBrk="0" hangingPunct="1">
                        <a:defRPr sz="1800" b="1" kern="1200">
                          <a:solidFill>
                            <a:schemeClr val="lt1"/>
                          </a:solidFill>
                          <a:latin typeface="Aptos" panose="02110004020202020204"/>
                        </a:defRPr>
                      </a:lvl6pPr>
                      <a:lvl7pPr marL="2743200" algn="l" defTabSz="914400" rtl="0" eaLnBrk="1" latinLnBrk="0" hangingPunct="1">
                        <a:defRPr sz="1800" b="1" kern="1200">
                          <a:solidFill>
                            <a:schemeClr val="lt1"/>
                          </a:solidFill>
                          <a:latin typeface="Aptos" panose="02110004020202020204"/>
                        </a:defRPr>
                      </a:lvl7pPr>
                      <a:lvl8pPr marL="3200400" algn="l" defTabSz="914400" rtl="0" eaLnBrk="1" latinLnBrk="0" hangingPunct="1">
                        <a:defRPr sz="1800" b="1" kern="1200">
                          <a:solidFill>
                            <a:schemeClr val="lt1"/>
                          </a:solidFill>
                          <a:latin typeface="Aptos" panose="02110004020202020204"/>
                        </a:defRPr>
                      </a:lvl8pPr>
                      <a:lvl9pPr marL="3657600" algn="l" defTabSz="914400" rtl="0" eaLnBrk="1" latinLnBrk="0" hangingPunct="1">
                        <a:defRPr sz="1800" b="1" kern="1200">
                          <a:solidFill>
                            <a:schemeClr val="lt1"/>
                          </a:solidFill>
                          <a:latin typeface="Aptos" panose="02110004020202020204"/>
                        </a:defRPr>
                      </a:lvl9pPr>
                    </a:lstStyle>
                    <a:p>
                      <a:pPr algn="ctr"/>
                      <a:r>
                        <a:rPr lang="en-IN" sz="1200" dirty="0"/>
                        <a:t>Columns</a:t>
                      </a:r>
                    </a:p>
                  </a:txBody>
                  <a:tcPr marL="45720" marR="45720" marT="22860" marB="22860">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196B24"/>
                    </a:solidFill>
                  </a:tcPr>
                </a:tc>
                <a:tc>
                  <a:txBody>
                    <a:bodyPr/>
                    <a:lstStyle>
                      <a:lvl1pPr marL="0" algn="l" defTabSz="914400" rtl="0" eaLnBrk="1" latinLnBrk="0" hangingPunct="1">
                        <a:defRPr sz="1800" b="1" kern="1200">
                          <a:solidFill>
                            <a:schemeClr val="lt1"/>
                          </a:solidFill>
                          <a:latin typeface="Aptos" panose="02110004020202020204"/>
                        </a:defRPr>
                      </a:lvl1pPr>
                      <a:lvl2pPr marL="457200" algn="l" defTabSz="914400" rtl="0" eaLnBrk="1" latinLnBrk="0" hangingPunct="1">
                        <a:defRPr sz="1800" b="1" kern="1200">
                          <a:solidFill>
                            <a:schemeClr val="lt1"/>
                          </a:solidFill>
                          <a:latin typeface="Aptos" panose="02110004020202020204"/>
                        </a:defRPr>
                      </a:lvl2pPr>
                      <a:lvl3pPr marL="914400" algn="l" defTabSz="914400" rtl="0" eaLnBrk="1" latinLnBrk="0" hangingPunct="1">
                        <a:defRPr sz="1800" b="1" kern="1200">
                          <a:solidFill>
                            <a:schemeClr val="lt1"/>
                          </a:solidFill>
                          <a:latin typeface="Aptos" panose="02110004020202020204"/>
                        </a:defRPr>
                      </a:lvl3pPr>
                      <a:lvl4pPr marL="1371600" algn="l" defTabSz="914400" rtl="0" eaLnBrk="1" latinLnBrk="0" hangingPunct="1">
                        <a:defRPr sz="1800" b="1" kern="1200">
                          <a:solidFill>
                            <a:schemeClr val="lt1"/>
                          </a:solidFill>
                          <a:latin typeface="Aptos" panose="02110004020202020204"/>
                        </a:defRPr>
                      </a:lvl4pPr>
                      <a:lvl5pPr marL="1828800" algn="l" defTabSz="914400" rtl="0" eaLnBrk="1" latinLnBrk="0" hangingPunct="1">
                        <a:defRPr sz="1800" b="1" kern="1200">
                          <a:solidFill>
                            <a:schemeClr val="lt1"/>
                          </a:solidFill>
                          <a:latin typeface="Aptos" panose="02110004020202020204"/>
                        </a:defRPr>
                      </a:lvl5pPr>
                      <a:lvl6pPr marL="2286000" algn="l" defTabSz="914400" rtl="0" eaLnBrk="1" latinLnBrk="0" hangingPunct="1">
                        <a:defRPr sz="1800" b="1" kern="1200">
                          <a:solidFill>
                            <a:schemeClr val="lt1"/>
                          </a:solidFill>
                          <a:latin typeface="Aptos" panose="02110004020202020204"/>
                        </a:defRPr>
                      </a:lvl6pPr>
                      <a:lvl7pPr marL="2743200" algn="l" defTabSz="914400" rtl="0" eaLnBrk="1" latinLnBrk="0" hangingPunct="1">
                        <a:defRPr sz="1800" b="1" kern="1200">
                          <a:solidFill>
                            <a:schemeClr val="lt1"/>
                          </a:solidFill>
                          <a:latin typeface="Aptos" panose="02110004020202020204"/>
                        </a:defRPr>
                      </a:lvl7pPr>
                      <a:lvl8pPr marL="3200400" algn="l" defTabSz="914400" rtl="0" eaLnBrk="1" latinLnBrk="0" hangingPunct="1">
                        <a:defRPr sz="1800" b="1" kern="1200">
                          <a:solidFill>
                            <a:schemeClr val="lt1"/>
                          </a:solidFill>
                          <a:latin typeface="Aptos" panose="02110004020202020204"/>
                        </a:defRPr>
                      </a:lvl8pPr>
                      <a:lvl9pPr marL="3657600" algn="l" defTabSz="914400" rtl="0" eaLnBrk="1" latinLnBrk="0" hangingPunct="1">
                        <a:defRPr sz="1800" b="1" kern="1200">
                          <a:solidFill>
                            <a:schemeClr val="lt1"/>
                          </a:solidFill>
                          <a:latin typeface="Aptos" panose="02110004020202020204"/>
                        </a:defRPr>
                      </a:lvl9pPr>
                    </a:lstStyle>
                    <a:p>
                      <a:pPr algn="ctr"/>
                      <a:r>
                        <a:rPr lang="en-IN" sz="1200" dirty="0"/>
                        <a:t>Duplicate values</a:t>
                      </a:r>
                    </a:p>
                  </a:txBody>
                  <a:tcPr marL="45720" marR="45720" marT="22860" marB="22860">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196B24"/>
                    </a:solidFill>
                  </a:tcPr>
                </a:tc>
                <a:tc>
                  <a:txBody>
                    <a:bodyPr/>
                    <a:lstStyle>
                      <a:lvl1pPr marL="0" algn="l" defTabSz="914400" rtl="0" eaLnBrk="1" latinLnBrk="0" hangingPunct="1">
                        <a:defRPr sz="1800" b="1" kern="1200">
                          <a:solidFill>
                            <a:schemeClr val="lt1"/>
                          </a:solidFill>
                          <a:latin typeface="Aptos" panose="02110004020202020204"/>
                        </a:defRPr>
                      </a:lvl1pPr>
                      <a:lvl2pPr marL="457200" algn="l" defTabSz="914400" rtl="0" eaLnBrk="1" latinLnBrk="0" hangingPunct="1">
                        <a:defRPr sz="1800" b="1" kern="1200">
                          <a:solidFill>
                            <a:schemeClr val="lt1"/>
                          </a:solidFill>
                          <a:latin typeface="Aptos" panose="02110004020202020204"/>
                        </a:defRPr>
                      </a:lvl2pPr>
                      <a:lvl3pPr marL="914400" algn="l" defTabSz="914400" rtl="0" eaLnBrk="1" latinLnBrk="0" hangingPunct="1">
                        <a:defRPr sz="1800" b="1" kern="1200">
                          <a:solidFill>
                            <a:schemeClr val="lt1"/>
                          </a:solidFill>
                          <a:latin typeface="Aptos" panose="02110004020202020204"/>
                        </a:defRPr>
                      </a:lvl3pPr>
                      <a:lvl4pPr marL="1371600" algn="l" defTabSz="914400" rtl="0" eaLnBrk="1" latinLnBrk="0" hangingPunct="1">
                        <a:defRPr sz="1800" b="1" kern="1200">
                          <a:solidFill>
                            <a:schemeClr val="lt1"/>
                          </a:solidFill>
                          <a:latin typeface="Aptos" panose="02110004020202020204"/>
                        </a:defRPr>
                      </a:lvl4pPr>
                      <a:lvl5pPr marL="1828800" algn="l" defTabSz="914400" rtl="0" eaLnBrk="1" latinLnBrk="0" hangingPunct="1">
                        <a:defRPr sz="1800" b="1" kern="1200">
                          <a:solidFill>
                            <a:schemeClr val="lt1"/>
                          </a:solidFill>
                          <a:latin typeface="Aptos" panose="02110004020202020204"/>
                        </a:defRPr>
                      </a:lvl5pPr>
                      <a:lvl6pPr marL="2286000" algn="l" defTabSz="914400" rtl="0" eaLnBrk="1" latinLnBrk="0" hangingPunct="1">
                        <a:defRPr sz="1800" b="1" kern="1200">
                          <a:solidFill>
                            <a:schemeClr val="lt1"/>
                          </a:solidFill>
                          <a:latin typeface="Aptos" panose="02110004020202020204"/>
                        </a:defRPr>
                      </a:lvl6pPr>
                      <a:lvl7pPr marL="2743200" algn="l" defTabSz="914400" rtl="0" eaLnBrk="1" latinLnBrk="0" hangingPunct="1">
                        <a:defRPr sz="1800" b="1" kern="1200">
                          <a:solidFill>
                            <a:schemeClr val="lt1"/>
                          </a:solidFill>
                          <a:latin typeface="Aptos" panose="02110004020202020204"/>
                        </a:defRPr>
                      </a:lvl7pPr>
                      <a:lvl8pPr marL="3200400" algn="l" defTabSz="914400" rtl="0" eaLnBrk="1" latinLnBrk="0" hangingPunct="1">
                        <a:defRPr sz="1800" b="1" kern="1200">
                          <a:solidFill>
                            <a:schemeClr val="lt1"/>
                          </a:solidFill>
                          <a:latin typeface="Aptos" panose="02110004020202020204"/>
                        </a:defRPr>
                      </a:lvl8pPr>
                      <a:lvl9pPr marL="3657600" algn="l" defTabSz="914400" rtl="0" eaLnBrk="1" latinLnBrk="0" hangingPunct="1">
                        <a:defRPr sz="1800" b="1" kern="1200">
                          <a:solidFill>
                            <a:schemeClr val="lt1"/>
                          </a:solidFill>
                          <a:latin typeface="Aptos" panose="02110004020202020204"/>
                        </a:defRPr>
                      </a:lvl9pPr>
                    </a:lstStyle>
                    <a:p>
                      <a:pPr algn="ctr"/>
                      <a:r>
                        <a:rPr lang="en-IN" sz="1200" dirty="0"/>
                        <a:t>Null values</a:t>
                      </a:r>
                    </a:p>
                  </a:txBody>
                  <a:tcPr marL="45720" marR="45720" marT="22860" marB="22860">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196B24"/>
                    </a:solidFill>
                  </a:tcPr>
                </a:tc>
                <a:tc>
                  <a:txBody>
                    <a:bodyPr/>
                    <a:lstStyle>
                      <a:lvl1pPr marL="0" algn="l" defTabSz="914400" rtl="0" eaLnBrk="1" latinLnBrk="0" hangingPunct="1">
                        <a:defRPr sz="1800" b="1" kern="1200">
                          <a:solidFill>
                            <a:schemeClr val="lt1"/>
                          </a:solidFill>
                          <a:latin typeface="Aptos" panose="02110004020202020204"/>
                        </a:defRPr>
                      </a:lvl1pPr>
                      <a:lvl2pPr marL="457200" algn="l" defTabSz="914400" rtl="0" eaLnBrk="1" latinLnBrk="0" hangingPunct="1">
                        <a:defRPr sz="1800" b="1" kern="1200">
                          <a:solidFill>
                            <a:schemeClr val="lt1"/>
                          </a:solidFill>
                          <a:latin typeface="Aptos" panose="02110004020202020204"/>
                        </a:defRPr>
                      </a:lvl2pPr>
                      <a:lvl3pPr marL="914400" algn="l" defTabSz="914400" rtl="0" eaLnBrk="1" latinLnBrk="0" hangingPunct="1">
                        <a:defRPr sz="1800" b="1" kern="1200">
                          <a:solidFill>
                            <a:schemeClr val="lt1"/>
                          </a:solidFill>
                          <a:latin typeface="Aptos" panose="02110004020202020204"/>
                        </a:defRPr>
                      </a:lvl3pPr>
                      <a:lvl4pPr marL="1371600" algn="l" defTabSz="914400" rtl="0" eaLnBrk="1" latinLnBrk="0" hangingPunct="1">
                        <a:defRPr sz="1800" b="1" kern="1200">
                          <a:solidFill>
                            <a:schemeClr val="lt1"/>
                          </a:solidFill>
                          <a:latin typeface="Aptos" panose="02110004020202020204"/>
                        </a:defRPr>
                      </a:lvl4pPr>
                      <a:lvl5pPr marL="1828800" algn="l" defTabSz="914400" rtl="0" eaLnBrk="1" latinLnBrk="0" hangingPunct="1">
                        <a:defRPr sz="1800" b="1" kern="1200">
                          <a:solidFill>
                            <a:schemeClr val="lt1"/>
                          </a:solidFill>
                          <a:latin typeface="Aptos" panose="02110004020202020204"/>
                        </a:defRPr>
                      </a:lvl5pPr>
                      <a:lvl6pPr marL="2286000" algn="l" defTabSz="914400" rtl="0" eaLnBrk="1" latinLnBrk="0" hangingPunct="1">
                        <a:defRPr sz="1800" b="1" kern="1200">
                          <a:solidFill>
                            <a:schemeClr val="lt1"/>
                          </a:solidFill>
                          <a:latin typeface="Aptos" panose="02110004020202020204"/>
                        </a:defRPr>
                      </a:lvl6pPr>
                      <a:lvl7pPr marL="2743200" algn="l" defTabSz="914400" rtl="0" eaLnBrk="1" latinLnBrk="0" hangingPunct="1">
                        <a:defRPr sz="1800" b="1" kern="1200">
                          <a:solidFill>
                            <a:schemeClr val="lt1"/>
                          </a:solidFill>
                          <a:latin typeface="Aptos" panose="02110004020202020204"/>
                        </a:defRPr>
                      </a:lvl7pPr>
                      <a:lvl8pPr marL="3200400" algn="l" defTabSz="914400" rtl="0" eaLnBrk="1" latinLnBrk="0" hangingPunct="1">
                        <a:defRPr sz="1800" b="1" kern="1200">
                          <a:solidFill>
                            <a:schemeClr val="lt1"/>
                          </a:solidFill>
                          <a:latin typeface="Aptos" panose="02110004020202020204"/>
                        </a:defRPr>
                      </a:lvl8pPr>
                      <a:lvl9pPr marL="3657600" algn="l" defTabSz="914400" rtl="0" eaLnBrk="1" latinLnBrk="0" hangingPunct="1">
                        <a:defRPr sz="1800" b="1" kern="1200">
                          <a:solidFill>
                            <a:schemeClr val="lt1"/>
                          </a:solidFill>
                          <a:latin typeface="Aptos" panose="02110004020202020204"/>
                        </a:defRPr>
                      </a:lvl9pPr>
                    </a:lstStyle>
                    <a:p>
                      <a:pPr algn="ctr"/>
                      <a:r>
                        <a:rPr lang="en-IN" sz="1200" dirty="0"/>
                        <a:t>Encoding </a:t>
                      </a:r>
                    </a:p>
                  </a:txBody>
                  <a:tcPr marL="45720" marR="45720" marT="22860" marB="22860">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196B24"/>
                    </a:solidFill>
                  </a:tcPr>
                </a:tc>
                <a:tc>
                  <a:txBody>
                    <a:bodyPr/>
                    <a:lstStyle>
                      <a:lvl1pPr marL="0" algn="l" defTabSz="914400" rtl="0" eaLnBrk="1" latinLnBrk="0" hangingPunct="1">
                        <a:defRPr sz="1800" b="1" kern="1200">
                          <a:solidFill>
                            <a:schemeClr val="lt1"/>
                          </a:solidFill>
                          <a:latin typeface="Aptos" panose="02110004020202020204"/>
                        </a:defRPr>
                      </a:lvl1pPr>
                      <a:lvl2pPr marL="457200" algn="l" defTabSz="914400" rtl="0" eaLnBrk="1" latinLnBrk="0" hangingPunct="1">
                        <a:defRPr sz="1800" b="1" kern="1200">
                          <a:solidFill>
                            <a:schemeClr val="lt1"/>
                          </a:solidFill>
                          <a:latin typeface="Aptos" panose="02110004020202020204"/>
                        </a:defRPr>
                      </a:lvl2pPr>
                      <a:lvl3pPr marL="914400" algn="l" defTabSz="914400" rtl="0" eaLnBrk="1" latinLnBrk="0" hangingPunct="1">
                        <a:defRPr sz="1800" b="1" kern="1200">
                          <a:solidFill>
                            <a:schemeClr val="lt1"/>
                          </a:solidFill>
                          <a:latin typeface="Aptos" panose="02110004020202020204"/>
                        </a:defRPr>
                      </a:lvl3pPr>
                      <a:lvl4pPr marL="1371600" algn="l" defTabSz="914400" rtl="0" eaLnBrk="1" latinLnBrk="0" hangingPunct="1">
                        <a:defRPr sz="1800" b="1" kern="1200">
                          <a:solidFill>
                            <a:schemeClr val="lt1"/>
                          </a:solidFill>
                          <a:latin typeface="Aptos" panose="02110004020202020204"/>
                        </a:defRPr>
                      </a:lvl4pPr>
                      <a:lvl5pPr marL="1828800" algn="l" defTabSz="914400" rtl="0" eaLnBrk="1" latinLnBrk="0" hangingPunct="1">
                        <a:defRPr sz="1800" b="1" kern="1200">
                          <a:solidFill>
                            <a:schemeClr val="lt1"/>
                          </a:solidFill>
                          <a:latin typeface="Aptos" panose="02110004020202020204"/>
                        </a:defRPr>
                      </a:lvl5pPr>
                      <a:lvl6pPr marL="2286000" algn="l" defTabSz="914400" rtl="0" eaLnBrk="1" latinLnBrk="0" hangingPunct="1">
                        <a:defRPr sz="1800" b="1" kern="1200">
                          <a:solidFill>
                            <a:schemeClr val="lt1"/>
                          </a:solidFill>
                          <a:latin typeface="Aptos" panose="02110004020202020204"/>
                        </a:defRPr>
                      </a:lvl6pPr>
                      <a:lvl7pPr marL="2743200" algn="l" defTabSz="914400" rtl="0" eaLnBrk="1" latinLnBrk="0" hangingPunct="1">
                        <a:defRPr sz="1800" b="1" kern="1200">
                          <a:solidFill>
                            <a:schemeClr val="lt1"/>
                          </a:solidFill>
                          <a:latin typeface="Aptos" panose="02110004020202020204"/>
                        </a:defRPr>
                      </a:lvl7pPr>
                      <a:lvl8pPr marL="3200400" algn="l" defTabSz="914400" rtl="0" eaLnBrk="1" latinLnBrk="0" hangingPunct="1">
                        <a:defRPr sz="1800" b="1" kern="1200">
                          <a:solidFill>
                            <a:schemeClr val="lt1"/>
                          </a:solidFill>
                          <a:latin typeface="Aptos" panose="02110004020202020204"/>
                        </a:defRPr>
                      </a:lvl8pPr>
                      <a:lvl9pPr marL="3657600" algn="l" defTabSz="914400" rtl="0" eaLnBrk="1" latinLnBrk="0" hangingPunct="1">
                        <a:defRPr sz="1800" b="1" kern="1200">
                          <a:solidFill>
                            <a:schemeClr val="lt1"/>
                          </a:solidFill>
                          <a:latin typeface="Aptos" panose="02110004020202020204"/>
                        </a:defRPr>
                      </a:lvl9pPr>
                    </a:lstStyle>
                    <a:p>
                      <a:pPr algn="ctr"/>
                      <a:r>
                        <a:rPr lang="en-IN" sz="1200" dirty="0"/>
                        <a:t>Primary key </a:t>
                      </a:r>
                    </a:p>
                  </a:txBody>
                  <a:tcPr marL="45720" marR="45720" marT="22860" marB="22860">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196B24"/>
                    </a:solidFill>
                  </a:tcPr>
                </a:tc>
                <a:tc>
                  <a:txBody>
                    <a:bodyPr/>
                    <a:lstStyle>
                      <a:lvl1pPr marL="0" algn="l" defTabSz="914400" rtl="0" eaLnBrk="1" latinLnBrk="0" hangingPunct="1">
                        <a:defRPr sz="1800" b="1" kern="1200">
                          <a:solidFill>
                            <a:schemeClr val="lt1"/>
                          </a:solidFill>
                          <a:latin typeface="Aptos" panose="02110004020202020204"/>
                        </a:defRPr>
                      </a:lvl1pPr>
                      <a:lvl2pPr marL="457200" algn="l" defTabSz="914400" rtl="0" eaLnBrk="1" latinLnBrk="0" hangingPunct="1">
                        <a:defRPr sz="1800" b="1" kern="1200">
                          <a:solidFill>
                            <a:schemeClr val="lt1"/>
                          </a:solidFill>
                          <a:latin typeface="Aptos" panose="02110004020202020204"/>
                        </a:defRPr>
                      </a:lvl2pPr>
                      <a:lvl3pPr marL="914400" algn="l" defTabSz="914400" rtl="0" eaLnBrk="1" latinLnBrk="0" hangingPunct="1">
                        <a:defRPr sz="1800" b="1" kern="1200">
                          <a:solidFill>
                            <a:schemeClr val="lt1"/>
                          </a:solidFill>
                          <a:latin typeface="Aptos" panose="02110004020202020204"/>
                        </a:defRPr>
                      </a:lvl3pPr>
                      <a:lvl4pPr marL="1371600" algn="l" defTabSz="914400" rtl="0" eaLnBrk="1" latinLnBrk="0" hangingPunct="1">
                        <a:defRPr sz="1800" b="1" kern="1200">
                          <a:solidFill>
                            <a:schemeClr val="lt1"/>
                          </a:solidFill>
                          <a:latin typeface="Aptos" panose="02110004020202020204"/>
                        </a:defRPr>
                      </a:lvl4pPr>
                      <a:lvl5pPr marL="1828800" algn="l" defTabSz="914400" rtl="0" eaLnBrk="1" latinLnBrk="0" hangingPunct="1">
                        <a:defRPr sz="1800" b="1" kern="1200">
                          <a:solidFill>
                            <a:schemeClr val="lt1"/>
                          </a:solidFill>
                          <a:latin typeface="Aptos" panose="02110004020202020204"/>
                        </a:defRPr>
                      </a:lvl5pPr>
                      <a:lvl6pPr marL="2286000" algn="l" defTabSz="914400" rtl="0" eaLnBrk="1" latinLnBrk="0" hangingPunct="1">
                        <a:defRPr sz="1800" b="1" kern="1200">
                          <a:solidFill>
                            <a:schemeClr val="lt1"/>
                          </a:solidFill>
                          <a:latin typeface="Aptos" panose="02110004020202020204"/>
                        </a:defRPr>
                      </a:lvl6pPr>
                      <a:lvl7pPr marL="2743200" algn="l" defTabSz="914400" rtl="0" eaLnBrk="1" latinLnBrk="0" hangingPunct="1">
                        <a:defRPr sz="1800" b="1" kern="1200">
                          <a:solidFill>
                            <a:schemeClr val="lt1"/>
                          </a:solidFill>
                          <a:latin typeface="Aptos" panose="02110004020202020204"/>
                        </a:defRPr>
                      </a:lvl7pPr>
                      <a:lvl8pPr marL="3200400" algn="l" defTabSz="914400" rtl="0" eaLnBrk="1" latinLnBrk="0" hangingPunct="1">
                        <a:defRPr sz="1800" b="1" kern="1200">
                          <a:solidFill>
                            <a:schemeClr val="lt1"/>
                          </a:solidFill>
                          <a:latin typeface="Aptos" panose="02110004020202020204"/>
                        </a:defRPr>
                      </a:lvl8pPr>
                      <a:lvl9pPr marL="3657600" algn="l" defTabSz="914400" rtl="0" eaLnBrk="1" latinLnBrk="0" hangingPunct="1">
                        <a:defRPr sz="1800" b="1" kern="1200">
                          <a:solidFill>
                            <a:schemeClr val="lt1"/>
                          </a:solidFill>
                          <a:latin typeface="Aptos" panose="02110004020202020204"/>
                        </a:defRPr>
                      </a:lvl9pPr>
                    </a:lstStyle>
                    <a:p>
                      <a:pPr algn="ctr"/>
                      <a:r>
                        <a:rPr lang="en-IN" sz="1200" dirty="0"/>
                        <a:t>Foreign key</a:t>
                      </a:r>
                    </a:p>
                  </a:txBody>
                  <a:tcPr marL="45720" marR="45720" marT="22860" marB="22860">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196B24"/>
                    </a:solidFill>
                  </a:tcPr>
                </a:tc>
                <a:extLst>
                  <a:ext uri="{0D108BD9-81ED-4DB2-BD59-A6C34878D82A}">
                    <a16:rowId xmlns:a16="http://schemas.microsoft.com/office/drawing/2014/main" val="2403240393"/>
                  </a:ext>
                </a:extLst>
              </a:tr>
              <a:tr h="835351">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r>
                        <a:rPr lang="en-IN" sz="1200" dirty="0"/>
                        <a:t>Orders</a:t>
                      </a:r>
                    </a:p>
                  </a:txBody>
                  <a:tcPr marL="45720" marR="45720" marT="22860" marB="22860">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96B24">
                        <a:tint val="40000"/>
                      </a:srgbClr>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r>
                        <a:rPr lang="en-IN" sz="1200" dirty="0"/>
                        <a:t>32313</a:t>
                      </a:r>
                    </a:p>
                  </a:txBody>
                  <a:tcPr marL="45720" marR="45720" marT="22860" marB="22860">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96B24">
                        <a:tint val="40000"/>
                      </a:srgbClr>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r>
                        <a:rPr lang="en-IN" sz="1200" dirty="0"/>
                        <a:t>8</a:t>
                      </a:r>
                    </a:p>
                  </a:txBody>
                  <a:tcPr marL="45720" marR="45720" marT="22860" marB="22860">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96B24">
                        <a:tint val="40000"/>
                      </a:srgbClr>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r>
                        <a:rPr lang="en-IN" sz="1200" dirty="0"/>
                        <a:t>No</a:t>
                      </a:r>
                    </a:p>
                  </a:txBody>
                  <a:tcPr marL="45720" marR="45720" marT="22860" marB="22860">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96B24">
                        <a:tint val="40000"/>
                      </a:srgbClr>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r>
                        <a:rPr lang="en-IN" sz="1200" dirty="0"/>
                        <a:t>No</a:t>
                      </a:r>
                    </a:p>
                  </a:txBody>
                  <a:tcPr marL="45720" marR="45720" marT="22860" marB="22860">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96B24">
                        <a:tint val="40000"/>
                      </a:srgbClr>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r>
                        <a:rPr lang="en-IN" sz="1200" dirty="0"/>
                        <a:t>No</a:t>
                      </a:r>
                    </a:p>
                  </a:txBody>
                  <a:tcPr marL="45720" marR="45720" marT="22860" marB="22860">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96B24">
                        <a:tint val="40000"/>
                      </a:srgbClr>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r>
                        <a:rPr lang="en-IN" sz="1200" dirty="0"/>
                        <a:t>Order id</a:t>
                      </a:r>
                    </a:p>
                  </a:txBody>
                  <a:tcPr marL="45720" marR="45720" marT="22860" marB="22860">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96B24">
                        <a:tint val="40000"/>
                      </a:srgbClr>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r>
                        <a:rPr lang="en-IN" sz="1200" dirty="0"/>
                        <a:t>Website session  id, primary product id</a:t>
                      </a:r>
                    </a:p>
                  </a:txBody>
                  <a:tcPr marL="45720" marR="45720" marT="22860" marB="22860">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96B24">
                        <a:tint val="40000"/>
                      </a:srgbClr>
                    </a:solidFill>
                  </a:tcPr>
                </a:tc>
                <a:extLst>
                  <a:ext uri="{0D108BD9-81ED-4DB2-BD59-A6C34878D82A}">
                    <a16:rowId xmlns:a16="http://schemas.microsoft.com/office/drawing/2014/main" val="2763518539"/>
                  </a:ext>
                </a:extLst>
              </a:tr>
              <a:tr h="438913">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r>
                        <a:rPr lang="en-IN" sz="1200" dirty="0"/>
                        <a:t>Order items</a:t>
                      </a:r>
                    </a:p>
                  </a:txBody>
                  <a:tcPr marL="45720" marR="45720" marT="22860" marB="2286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96B24">
                        <a:tint val="20000"/>
                      </a:srgbClr>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r>
                        <a:rPr lang="en-IN" sz="1200" dirty="0"/>
                        <a:t>40025</a:t>
                      </a:r>
                    </a:p>
                  </a:txBody>
                  <a:tcPr marL="45720" marR="45720" marT="22860" marB="2286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96B24">
                        <a:tint val="20000"/>
                      </a:srgbClr>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r>
                        <a:rPr lang="en-IN" sz="1200" dirty="0"/>
                        <a:t>7</a:t>
                      </a:r>
                    </a:p>
                  </a:txBody>
                  <a:tcPr marL="45720" marR="45720" marT="22860" marB="2286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96B24">
                        <a:tint val="20000"/>
                      </a:srgbClr>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r>
                        <a:rPr lang="en-IN" sz="1200" dirty="0"/>
                        <a:t>No</a:t>
                      </a:r>
                    </a:p>
                  </a:txBody>
                  <a:tcPr marL="45720" marR="45720" marT="22860" marB="2286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96B24">
                        <a:tint val="20000"/>
                      </a:srgbClr>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r>
                        <a:rPr lang="en-IN" sz="1200" dirty="0"/>
                        <a:t>No</a:t>
                      </a:r>
                    </a:p>
                  </a:txBody>
                  <a:tcPr marL="45720" marR="45720" marT="22860" marB="2286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96B24">
                        <a:tint val="20000"/>
                      </a:srgbClr>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r>
                        <a:rPr lang="en-IN" sz="1200" dirty="0"/>
                        <a:t>Yes</a:t>
                      </a:r>
                    </a:p>
                  </a:txBody>
                  <a:tcPr marL="45720" marR="45720" marT="22860" marB="2286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96B24">
                        <a:tint val="20000"/>
                      </a:srgbClr>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r>
                        <a:rPr lang="en-IN" sz="1200" dirty="0"/>
                        <a:t>Order item id</a:t>
                      </a:r>
                    </a:p>
                  </a:txBody>
                  <a:tcPr marL="45720" marR="45720" marT="22860" marB="2286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96B24">
                        <a:tint val="20000"/>
                      </a:srgbClr>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r>
                        <a:rPr lang="en-IN" sz="1200" dirty="0"/>
                        <a:t>Order id, product id</a:t>
                      </a:r>
                    </a:p>
                  </a:txBody>
                  <a:tcPr marL="45720" marR="45720" marT="22860" marB="2286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96B24">
                        <a:tint val="20000"/>
                      </a:srgbClr>
                    </a:solidFill>
                  </a:tcPr>
                </a:tc>
                <a:extLst>
                  <a:ext uri="{0D108BD9-81ED-4DB2-BD59-A6C34878D82A}">
                    <a16:rowId xmlns:a16="http://schemas.microsoft.com/office/drawing/2014/main" val="921142490"/>
                  </a:ext>
                </a:extLst>
              </a:tr>
              <a:tr h="545452">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r>
                        <a:rPr lang="en-IN" sz="1200" dirty="0"/>
                        <a:t>Order item refunds</a:t>
                      </a:r>
                    </a:p>
                  </a:txBody>
                  <a:tcPr marL="45720" marR="45720" marT="22860" marB="2286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96B24">
                        <a:tint val="40000"/>
                      </a:srgbClr>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r>
                        <a:rPr lang="en-IN" sz="1200" dirty="0"/>
                        <a:t>1731</a:t>
                      </a:r>
                    </a:p>
                  </a:txBody>
                  <a:tcPr marL="45720" marR="45720" marT="22860" marB="2286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96B24">
                        <a:tint val="40000"/>
                      </a:srgbClr>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r>
                        <a:rPr lang="en-IN" sz="1200" dirty="0"/>
                        <a:t>5</a:t>
                      </a:r>
                    </a:p>
                  </a:txBody>
                  <a:tcPr marL="45720" marR="45720" marT="22860" marB="2286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96B24">
                        <a:tint val="40000"/>
                      </a:srgbClr>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r>
                        <a:rPr lang="en-IN" sz="1200" dirty="0"/>
                        <a:t>No</a:t>
                      </a:r>
                    </a:p>
                  </a:txBody>
                  <a:tcPr marL="45720" marR="45720" marT="22860" marB="2286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96B24">
                        <a:tint val="40000"/>
                      </a:srgbClr>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r>
                        <a:rPr lang="en-IN" sz="1200" dirty="0"/>
                        <a:t>No</a:t>
                      </a:r>
                    </a:p>
                  </a:txBody>
                  <a:tcPr marL="45720" marR="45720" marT="22860" marB="2286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96B24">
                        <a:tint val="40000"/>
                      </a:srgbClr>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r>
                        <a:rPr lang="en-IN" sz="1200" dirty="0"/>
                        <a:t>No</a:t>
                      </a:r>
                    </a:p>
                  </a:txBody>
                  <a:tcPr marL="45720" marR="45720" marT="22860" marB="2286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96B24">
                        <a:tint val="40000"/>
                      </a:srgbClr>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r>
                        <a:rPr lang="en-IN" sz="1200" dirty="0"/>
                        <a:t>Order item refund id</a:t>
                      </a:r>
                    </a:p>
                  </a:txBody>
                  <a:tcPr marL="45720" marR="45720" marT="22860" marB="2286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96B24">
                        <a:tint val="40000"/>
                      </a:srgbClr>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r>
                        <a:rPr lang="en-IN" sz="1200" dirty="0"/>
                        <a:t>Order item id,</a:t>
                      </a:r>
                    </a:p>
                    <a:p>
                      <a:r>
                        <a:rPr lang="en-IN" sz="1200" dirty="0"/>
                        <a:t>Order id</a:t>
                      </a:r>
                    </a:p>
                  </a:txBody>
                  <a:tcPr marL="45720" marR="45720" marT="22860" marB="2286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96B24">
                        <a:tint val="40000"/>
                      </a:srgbClr>
                    </a:solidFill>
                  </a:tcPr>
                </a:tc>
                <a:extLst>
                  <a:ext uri="{0D108BD9-81ED-4DB2-BD59-A6C34878D82A}">
                    <a16:rowId xmlns:a16="http://schemas.microsoft.com/office/drawing/2014/main" val="588289428"/>
                  </a:ext>
                </a:extLst>
              </a:tr>
              <a:tr h="336698">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r>
                        <a:rPr lang="en-IN" sz="1200" dirty="0"/>
                        <a:t>Products</a:t>
                      </a:r>
                    </a:p>
                  </a:txBody>
                  <a:tcPr marL="45720" marR="45720" marT="22860" marB="2286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96B24">
                        <a:tint val="20000"/>
                      </a:srgbClr>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r>
                        <a:rPr lang="en-IN" sz="1200" dirty="0"/>
                        <a:t>4</a:t>
                      </a:r>
                    </a:p>
                  </a:txBody>
                  <a:tcPr marL="45720" marR="45720" marT="22860" marB="2286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96B24">
                        <a:tint val="20000"/>
                      </a:srgbClr>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r>
                        <a:rPr lang="en-IN" sz="1200" dirty="0"/>
                        <a:t>3</a:t>
                      </a:r>
                    </a:p>
                  </a:txBody>
                  <a:tcPr marL="45720" marR="45720" marT="22860" marB="2286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96B24">
                        <a:tint val="20000"/>
                      </a:srgbClr>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r>
                        <a:rPr lang="en-IN" sz="1200" dirty="0"/>
                        <a:t>No</a:t>
                      </a:r>
                    </a:p>
                  </a:txBody>
                  <a:tcPr marL="45720" marR="45720" marT="22860" marB="2286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96B24">
                        <a:tint val="20000"/>
                      </a:srgbClr>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r>
                        <a:rPr lang="en-IN" sz="1200" dirty="0"/>
                        <a:t>No</a:t>
                      </a:r>
                    </a:p>
                  </a:txBody>
                  <a:tcPr marL="45720" marR="45720" marT="22860" marB="2286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96B24">
                        <a:tint val="20000"/>
                      </a:srgbClr>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r>
                        <a:rPr lang="en-IN" sz="1200" dirty="0"/>
                        <a:t>No</a:t>
                      </a:r>
                    </a:p>
                  </a:txBody>
                  <a:tcPr marL="45720" marR="45720" marT="22860" marB="2286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96B24">
                        <a:tint val="20000"/>
                      </a:srgbClr>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r>
                        <a:rPr lang="en-IN" sz="1200" dirty="0"/>
                        <a:t>Product id</a:t>
                      </a:r>
                    </a:p>
                  </a:txBody>
                  <a:tcPr marL="45720" marR="45720" marT="22860" marB="2286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96B24">
                        <a:tint val="20000"/>
                      </a:srgbClr>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r>
                        <a:rPr lang="en-IN" sz="1200" dirty="0"/>
                        <a:t>NA</a:t>
                      </a:r>
                    </a:p>
                  </a:txBody>
                  <a:tcPr marL="45720" marR="45720" marT="22860" marB="2286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96B24">
                        <a:tint val="20000"/>
                      </a:srgbClr>
                    </a:solidFill>
                  </a:tcPr>
                </a:tc>
                <a:extLst>
                  <a:ext uri="{0D108BD9-81ED-4DB2-BD59-A6C34878D82A}">
                    <a16:rowId xmlns:a16="http://schemas.microsoft.com/office/drawing/2014/main" val="121435911"/>
                  </a:ext>
                </a:extLst>
              </a:tr>
              <a:tr h="545452">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r>
                        <a:rPr lang="en-IN" sz="1200" dirty="0"/>
                        <a:t>Website sessions </a:t>
                      </a:r>
                    </a:p>
                  </a:txBody>
                  <a:tcPr marL="45720" marR="45720" marT="22860" marB="2286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96B24">
                        <a:tint val="40000"/>
                      </a:srgbClr>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r>
                        <a:rPr lang="en-IN" sz="1200" dirty="0"/>
                        <a:t>472871</a:t>
                      </a:r>
                    </a:p>
                  </a:txBody>
                  <a:tcPr marL="45720" marR="45720" marT="22860" marB="2286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96B24">
                        <a:tint val="40000"/>
                      </a:srgbClr>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r>
                        <a:rPr lang="en-IN" sz="1200" dirty="0"/>
                        <a:t>9</a:t>
                      </a:r>
                    </a:p>
                  </a:txBody>
                  <a:tcPr marL="45720" marR="45720" marT="22860" marB="2286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96B24">
                        <a:tint val="40000"/>
                      </a:srgbClr>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r>
                        <a:rPr lang="en-IN" sz="1200" dirty="0"/>
                        <a:t>No</a:t>
                      </a:r>
                    </a:p>
                  </a:txBody>
                  <a:tcPr marL="45720" marR="45720" marT="22860" marB="2286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96B24">
                        <a:tint val="40000"/>
                      </a:srgbClr>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r>
                        <a:rPr lang="en-IN" sz="1200" dirty="0"/>
                        <a:t>Yes</a:t>
                      </a:r>
                    </a:p>
                  </a:txBody>
                  <a:tcPr marL="45720" marR="45720" marT="22860" marB="2286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96B24">
                        <a:tint val="40000"/>
                      </a:srgbClr>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r>
                        <a:rPr lang="en-IN" sz="1200" dirty="0"/>
                        <a:t>Yes</a:t>
                      </a:r>
                    </a:p>
                  </a:txBody>
                  <a:tcPr marL="45720" marR="45720" marT="22860" marB="2286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96B24">
                        <a:tint val="40000"/>
                      </a:srgbClr>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r>
                        <a:rPr lang="en-IN" sz="1200" dirty="0"/>
                        <a:t>Website session id</a:t>
                      </a:r>
                    </a:p>
                  </a:txBody>
                  <a:tcPr marL="45720" marR="45720" marT="22860" marB="2286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96B24">
                        <a:tint val="40000"/>
                      </a:srgbClr>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r>
                        <a:rPr lang="en-IN" sz="1200" dirty="0"/>
                        <a:t>NA</a:t>
                      </a:r>
                    </a:p>
                  </a:txBody>
                  <a:tcPr marL="45720" marR="45720" marT="22860" marB="2286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96B24">
                        <a:tint val="40000"/>
                      </a:srgbClr>
                    </a:solidFill>
                  </a:tcPr>
                </a:tc>
                <a:extLst>
                  <a:ext uri="{0D108BD9-81ED-4DB2-BD59-A6C34878D82A}">
                    <a16:rowId xmlns:a16="http://schemas.microsoft.com/office/drawing/2014/main" val="862043066"/>
                  </a:ext>
                </a:extLst>
              </a:tr>
              <a:tr h="545452">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r>
                        <a:rPr lang="en-IN" sz="1200" dirty="0"/>
                        <a:t>Website pageviews</a:t>
                      </a:r>
                    </a:p>
                  </a:txBody>
                  <a:tcPr marL="45720" marR="45720" marT="22860" marB="2286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96B24">
                        <a:tint val="20000"/>
                      </a:srgbClr>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r>
                        <a:rPr lang="en-IN" sz="1200" dirty="0"/>
                        <a:t>1188124</a:t>
                      </a:r>
                    </a:p>
                  </a:txBody>
                  <a:tcPr marL="45720" marR="45720" marT="22860" marB="2286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96B24">
                        <a:tint val="20000"/>
                      </a:srgbClr>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r>
                        <a:rPr lang="en-IN" sz="1200" dirty="0"/>
                        <a:t>4</a:t>
                      </a:r>
                    </a:p>
                  </a:txBody>
                  <a:tcPr marL="45720" marR="45720" marT="22860" marB="2286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96B24">
                        <a:tint val="20000"/>
                      </a:srgbClr>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r>
                        <a:rPr lang="en-IN" sz="1200" dirty="0"/>
                        <a:t>No</a:t>
                      </a:r>
                    </a:p>
                  </a:txBody>
                  <a:tcPr marL="45720" marR="45720" marT="22860" marB="2286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96B24">
                        <a:tint val="20000"/>
                      </a:srgbClr>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r>
                        <a:rPr lang="en-IN" sz="1200" dirty="0"/>
                        <a:t>No</a:t>
                      </a:r>
                    </a:p>
                  </a:txBody>
                  <a:tcPr marL="45720" marR="45720" marT="22860" marB="2286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96B24">
                        <a:tint val="20000"/>
                      </a:srgbClr>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r>
                        <a:rPr lang="en-IN" sz="1200" dirty="0"/>
                        <a:t>No</a:t>
                      </a:r>
                    </a:p>
                  </a:txBody>
                  <a:tcPr marL="45720" marR="45720" marT="22860" marB="2286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96B24">
                        <a:tint val="20000"/>
                      </a:srgbClr>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r>
                        <a:rPr lang="en-IN" sz="1200" dirty="0"/>
                        <a:t>Website pageview id</a:t>
                      </a:r>
                    </a:p>
                  </a:txBody>
                  <a:tcPr marL="45720" marR="45720" marT="22860" marB="2286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96B24">
                        <a:tint val="20000"/>
                      </a:srgbClr>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r>
                        <a:rPr lang="en-IN" sz="1200" dirty="0"/>
                        <a:t>Website session id</a:t>
                      </a:r>
                    </a:p>
                  </a:txBody>
                  <a:tcPr marL="45720" marR="45720" marT="22860" marB="2286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96B24">
                        <a:tint val="20000"/>
                      </a:srgbClr>
                    </a:solidFill>
                  </a:tcPr>
                </a:tc>
                <a:extLst>
                  <a:ext uri="{0D108BD9-81ED-4DB2-BD59-A6C34878D82A}">
                    <a16:rowId xmlns:a16="http://schemas.microsoft.com/office/drawing/2014/main" val="979656277"/>
                  </a:ext>
                </a:extLst>
              </a:tr>
            </a:tbl>
          </a:graphicData>
        </a:graphic>
      </p:graphicFrame>
      <p:sp>
        <p:nvSpPr>
          <p:cNvPr id="4" name="TextBox 3">
            <a:extLst>
              <a:ext uri="{FF2B5EF4-FFF2-40B4-BE49-F238E27FC236}">
                <a16:creationId xmlns:a16="http://schemas.microsoft.com/office/drawing/2014/main" id="{91432CB5-6CDC-F495-B4C1-5EDCF44CE884}"/>
              </a:ext>
            </a:extLst>
          </p:cNvPr>
          <p:cNvSpPr txBox="1"/>
          <p:nvPr/>
        </p:nvSpPr>
        <p:spPr>
          <a:xfrm>
            <a:off x="3200400" y="133350"/>
            <a:ext cx="4572000" cy="400110"/>
          </a:xfrm>
          <a:prstGeom prst="rect">
            <a:avLst/>
          </a:prstGeom>
          <a:noFill/>
        </p:spPr>
        <p:txBody>
          <a:bodyPr wrap="square">
            <a:spAutoFit/>
          </a:bodyPr>
          <a:lstStyle/>
          <a:p>
            <a:pPr defTabSz="457200">
              <a:buClrTx/>
              <a:defRPr/>
            </a:pPr>
            <a:r>
              <a:rPr lang="en-IN" sz="2000" b="1" kern="1200" dirty="0">
                <a:solidFill>
                  <a:prstClr val="black"/>
                </a:solidFill>
                <a:latin typeface="Aptos" panose="02110004020202020204"/>
                <a:ea typeface="+mn-ea"/>
                <a:cs typeface="+mn-cs"/>
              </a:rPr>
              <a:t>TABLE LEVEL AUDIT</a:t>
            </a:r>
          </a:p>
        </p:txBody>
      </p:sp>
      <p:pic>
        <p:nvPicPr>
          <p:cNvPr id="6" name="Picture 5">
            <a:extLst>
              <a:ext uri="{FF2B5EF4-FFF2-40B4-BE49-F238E27FC236}">
                <a16:creationId xmlns:a16="http://schemas.microsoft.com/office/drawing/2014/main" id="{62282BA5-2EA2-4FB4-2291-F3BAA73D52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743450"/>
            <a:ext cx="9144001" cy="400050"/>
          </a:xfrm>
          <a:prstGeom prst="rect">
            <a:avLst/>
          </a:prstGeom>
        </p:spPr>
      </p:pic>
    </p:spTree>
    <p:extLst>
      <p:ext uri="{BB962C8B-B14F-4D97-AF65-F5344CB8AC3E}">
        <p14:creationId xmlns:p14="http://schemas.microsoft.com/office/powerpoint/2010/main" val="183988845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gradFill>
          <a:gsLst>
            <a:gs pos="0">
              <a:srgbClr val="43BDA7"/>
            </a:gs>
            <a:gs pos="74000">
              <a:schemeClr val="accent1">
                <a:lumMod val="45000"/>
                <a:lumOff val="55000"/>
              </a:schemeClr>
            </a:gs>
            <a:gs pos="83000">
              <a:schemeClr val="accent1">
                <a:lumMod val="45000"/>
                <a:lumOff val="55000"/>
              </a:schemeClr>
            </a:gs>
            <a:gs pos="100000">
              <a:schemeClr val="accent1">
                <a:lumMod val="30000"/>
                <a:lumOff val="70000"/>
              </a:schemeClr>
            </a:gs>
          </a:gsLst>
          <a:lin ang="2700000" scaled="1"/>
        </a:gra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58DD1C2-18A7-D95E-503F-159A63CB5D49}"/>
              </a:ext>
            </a:extLst>
          </p:cNvPr>
          <p:cNvSpPr txBox="1"/>
          <p:nvPr/>
        </p:nvSpPr>
        <p:spPr>
          <a:xfrm>
            <a:off x="3091912" y="483252"/>
            <a:ext cx="2960176"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1" i="0" u="none" strike="noStrike" kern="0" cap="none" spc="0" normalizeH="0" baseline="0" noProof="0" dirty="0">
                <a:ln>
                  <a:noFill/>
                </a:ln>
                <a:solidFill>
                  <a:srgbClr val="000000"/>
                </a:solidFill>
                <a:effectLst/>
                <a:uLnTx/>
                <a:uFillTx/>
                <a:latin typeface="Aptos" panose="020B0004020202020204" pitchFamily="34" charset="0"/>
                <a:sym typeface="Arial"/>
              </a:rPr>
              <a:t>Recommendations</a:t>
            </a:r>
            <a:endParaRPr kumimoji="0" lang="en-IN" sz="2000" b="1" i="0" u="none" strike="noStrike" kern="0" cap="none" spc="0" normalizeH="0" baseline="0" noProof="0" dirty="0">
              <a:ln>
                <a:noFill/>
              </a:ln>
              <a:solidFill>
                <a:srgbClr val="000000"/>
              </a:solidFill>
              <a:effectLst/>
              <a:uLnTx/>
              <a:uFillTx/>
              <a:latin typeface="Aptos" panose="020B0004020202020204" pitchFamily="34" charset="0"/>
              <a:sym typeface="Arial"/>
            </a:endParaRPr>
          </a:p>
        </p:txBody>
      </p:sp>
      <p:sp>
        <p:nvSpPr>
          <p:cNvPr id="4" name="TextBox 3">
            <a:extLst>
              <a:ext uri="{FF2B5EF4-FFF2-40B4-BE49-F238E27FC236}">
                <a16:creationId xmlns:a16="http://schemas.microsoft.com/office/drawing/2014/main" id="{915FD686-EAEA-97A4-1B26-3B0F517B5C8D}"/>
              </a:ext>
            </a:extLst>
          </p:cNvPr>
          <p:cNvSpPr txBox="1"/>
          <p:nvPr/>
        </p:nvSpPr>
        <p:spPr>
          <a:xfrm>
            <a:off x="439764" y="944917"/>
            <a:ext cx="8510508" cy="3539430"/>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400" b="1" i="0" u="none" strike="noStrike" kern="0" cap="none" spc="0" normalizeH="0" baseline="0" noProof="0" dirty="0">
                <a:ln>
                  <a:noFill/>
                </a:ln>
                <a:solidFill>
                  <a:srgbClr val="000000"/>
                </a:solidFill>
                <a:effectLst/>
                <a:uLnTx/>
                <a:uFillTx/>
                <a:latin typeface="Aptos" panose="020B0004020202020204" pitchFamily="34" charset="0"/>
                <a:cs typeface="Arial"/>
                <a:sym typeface="Arial"/>
              </a:rPr>
              <a:t>Boost Promotions in Peak Months</a:t>
            </a:r>
            <a:r>
              <a:rPr kumimoji="0" lang="en-US" sz="1400" b="0" i="0" u="none" strike="noStrike" kern="0" cap="none" spc="0" normalizeH="0" baseline="0" noProof="0" dirty="0">
                <a:ln>
                  <a:noFill/>
                </a:ln>
                <a:solidFill>
                  <a:srgbClr val="000000"/>
                </a:solidFill>
                <a:effectLst/>
                <a:uLnTx/>
                <a:uFillTx/>
                <a:latin typeface="Aptos" panose="020B0004020202020204" pitchFamily="34" charset="0"/>
                <a:cs typeface="Arial"/>
                <a:sym typeface="Arial"/>
              </a:rPr>
              <a:t>: Increase marketing and promotions in high-demand months (January-March, November-December) to capitalize on natural sales spikes.</a:t>
            </a: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400" b="1" i="0" u="none" strike="noStrike" kern="0" cap="none" spc="0" normalizeH="0" baseline="0" noProof="0" dirty="0">
                <a:ln>
                  <a:noFill/>
                </a:ln>
                <a:solidFill>
                  <a:srgbClr val="000000"/>
                </a:solidFill>
                <a:effectLst/>
                <a:uLnTx/>
                <a:uFillTx/>
                <a:latin typeface="Aptos" panose="020B0004020202020204" pitchFamily="34" charset="0"/>
                <a:cs typeface="Arial"/>
                <a:sym typeface="Arial"/>
              </a:rPr>
              <a:t>Target the Mid-Year Slump with Incentives (April-August)- </a:t>
            </a:r>
            <a:r>
              <a:rPr kumimoji="0" lang="en-US" sz="1400" b="0" i="0" u="none" strike="noStrike" kern="0" cap="none" spc="0" normalizeH="0" baseline="0" noProof="0" dirty="0">
                <a:ln>
                  <a:noFill/>
                </a:ln>
                <a:solidFill>
                  <a:srgbClr val="000000"/>
                </a:solidFill>
                <a:effectLst/>
                <a:uLnTx/>
                <a:uFillTx/>
                <a:latin typeface="Aptos" panose="020B0004020202020204" pitchFamily="34" charset="0"/>
                <a:cs typeface="Arial"/>
                <a:sym typeface="Arial"/>
              </a:rPr>
              <a:t>To boost sales during slower months, consider running special mid-year promotions. This could include seasonal discounts, flash sales, or loyalty rewards to encourage purchases. Focus on building brand awareness through educational content, social media engagement, and product launches.</a:t>
            </a: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400" b="1" i="0" u="none" strike="noStrike" kern="0" cap="none" spc="0" normalizeH="0" baseline="0" noProof="0" dirty="0">
                <a:ln>
                  <a:noFill/>
                </a:ln>
                <a:solidFill>
                  <a:srgbClr val="000000"/>
                </a:solidFill>
                <a:effectLst/>
                <a:uLnTx/>
                <a:uFillTx/>
                <a:latin typeface="Aptos" panose="020B0004020202020204" pitchFamily="34" charset="0"/>
                <a:cs typeface="Arial"/>
                <a:sym typeface="Arial"/>
              </a:rPr>
              <a:t>Build Engagement Programs- </a:t>
            </a:r>
            <a:r>
              <a:rPr kumimoji="0" lang="en-US" sz="1400" b="0" i="0" u="none" strike="noStrike" kern="0" cap="none" spc="0" normalizeH="0" baseline="0" noProof="0" dirty="0">
                <a:ln>
                  <a:noFill/>
                </a:ln>
                <a:solidFill>
                  <a:srgbClr val="000000"/>
                </a:solidFill>
                <a:effectLst/>
                <a:uLnTx/>
                <a:uFillTx/>
                <a:latin typeface="Aptos" panose="020B0004020202020204" pitchFamily="34" charset="0"/>
                <a:cs typeface="Arial"/>
                <a:sym typeface="Arial"/>
              </a:rPr>
              <a:t>Consider loyalty programs or subscription-based models that encourage repeat purchases and send targeted emails or push notifications during the mid-year with personalized offers to keep customers engaged even during the off-peak season.</a:t>
            </a: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400" b="1" i="0" u="none" strike="noStrike" kern="0" cap="none" spc="0" normalizeH="0" baseline="0" noProof="0" dirty="0">
                <a:ln>
                  <a:noFill/>
                </a:ln>
                <a:solidFill>
                  <a:srgbClr val="000000"/>
                </a:solidFill>
                <a:effectLst/>
                <a:uLnTx/>
                <a:uFillTx/>
                <a:latin typeface="Aptos" panose="020B0004020202020204" pitchFamily="34" charset="0"/>
                <a:cs typeface="Arial"/>
                <a:sym typeface="Arial"/>
              </a:rPr>
              <a:t>Optimize High-Traffic Pages</a:t>
            </a:r>
            <a:r>
              <a:rPr kumimoji="0" lang="en-US" sz="1400" b="0" i="0" u="none" strike="noStrike" kern="0" cap="none" spc="0" normalizeH="0" baseline="0" noProof="0" dirty="0">
                <a:ln>
                  <a:noFill/>
                </a:ln>
                <a:solidFill>
                  <a:srgbClr val="000000"/>
                </a:solidFill>
                <a:effectLst/>
                <a:uLnTx/>
                <a:uFillTx/>
                <a:latin typeface="Aptos" panose="020B0004020202020204" pitchFamily="34" charset="0"/>
                <a:cs typeface="Arial"/>
                <a:sym typeface="Arial"/>
              </a:rPr>
              <a:t>: Ensure pages like /products and /the-original-</a:t>
            </a:r>
            <a:r>
              <a:rPr kumimoji="0" lang="en-US" sz="1400" b="0" i="0" u="none" strike="noStrike" kern="0" cap="none" spc="0" normalizeH="0" baseline="0" noProof="0" dirty="0" err="1">
                <a:ln>
                  <a:noFill/>
                </a:ln>
                <a:solidFill>
                  <a:srgbClr val="000000"/>
                </a:solidFill>
                <a:effectLst/>
                <a:uLnTx/>
                <a:uFillTx/>
                <a:latin typeface="Aptos" panose="020B0004020202020204" pitchFamily="34" charset="0"/>
                <a:cs typeface="Arial"/>
                <a:sym typeface="Arial"/>
              </a:rPr>
              <a:t>mr</a:t>
            </a:r>
            <a:r>
              <a:rPr kumimoji="0" lang="en-US" sz="1400" b="0" i="0" u="none" strike="noStrike" kern="0" cap="none" spc="0" normalizeH="0" baseline="0" noProof="0" dirty="0">
                <a:ln>
                  <a:noFill/>
                </a:ln>
                <a:solidFill>
                  <a:srgbClr val="000000"/>
                </a:solidFill>
                <a:effectLst/>
                <a:uLnTx/>
                <a:uFillTx/>
                <a:latin typeface="Aptos" panose="020B0004020202020204" pitchFamily="34" charset="0"/>
                <a:cs typeface="Arial"/>
                <a:sym typeface="Arial"/>
              </a:rPr>
              <a:t>-fuzzy are optimized for conversions, as they draw the most traffic.</a:t>
            </a: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400" b="1" i="0" u="none" strike="noStrike" kern="0" cap="none" spc="0" normalizeH="0" baseline="0" noProof="0" dirty="0">
                <a:ln>
                  <a:noFill/>
                </a:ln>
                <a:solidFill>
                  <a:srgbClr val="000000"/>
                </a:solidFill>
                <a:effectLst/>
                <a:uLnTx/>
                <a:uFillTx/>
                <a:latin typeface="Aptos" panose="020B0004020202020204" pitchFamily="34" charset="0"/>
                <a:cs typeface="Arial"/>
                <a:sym typeface="Arial"/>
              </a:rPr>
              <a:t>Streamline Checkout Process</a:t>
            </a:r>
            <a:r>
              <a:rPr kumimoji="0" lang="en-US" sz="1400" b="0" i="0" u="none" strike="noStrike" kern="0" cap="none" spc="0" normalizeH="0" baseline="0" noProof="0" dirty="0">
                <a:ln>
                  <a:noFill/>
                </a:ln>
                <a:solidFill>
                  <a:srgbClr val="000000"/>
                </a:solidFill>
                <a:effectLst/>
                <a:uLnTx/>
                <a:uFillTx/>
                <a:latin typeface="Aptos" panose="020B0004020202020204" pitchFamily="34" charset="0"/>
                <a:cs typeface="Arial"/>
                <a:sym typeface="Arial"/>
              </a:rPr>
              <a:t>: Evaluate and possibly simplify the checkout-related pages to reduce any friction points and improve the likelihood of conversions.</a:t>
            </a: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400" b="1" i="0" u="none" strike="noStrike" kern="0" cap="none" spc="0" normalizeH="0" baseline="0" noProof="0" dirty="0">
                <a:ln>
                  <a:noFill/>
                </a:ln>
                <a:solidFill>
                  <a:srgbClr val="000000"/>
                </a:solidFill>
                <a:effectLst/>
                <a:uLnTx/>
                <a:uFillTx/>
                <a:latin typeface="Aptos" panose="020B0004020202020204" pitchFamily="34" charset="0"/>
                <a:cs typeface="Arial"/>
                <a:sym typeface="Arial"/>
              </a:rPr>
              <a:t>Enhance Visibility for Low-Traffic Pages</a:t>
            </a:r>
            <a:r>
              <a:rPr kumimoji="0" lang="en-US" sz="1400" b="0" i="0" u="none" strike="noStrike" kern="0" cap="none" spc="0" normalizeH="0" baseline="0" noProof="0" dirty="0">
                <a:ln>
                  <a:noFill/>
                </a:ln>
                <a:solidFill>
                  <a:srgbClr val="000000"/>
                </a:solidFill>
                <a:effectLst/>
                <a:uLnTx/>
                <a:uFillTx/>
                <a:latin typeface="Aptos" panose="020B0004020202020204" pitchFamily="34" charset="0"/>
                <a:cs typeface="Arial"/>
                <a:sym typeface="Arial"/>
              </a:rPr>
              <a:t>: Consider promoting or optimizing underperforming pages to drive more engagement, or consolidate them if they don't add significant value.</a:t>
            </a: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IN" sz="1400" b="0" i="0" u="none" strike="noStrike" kern="0" cap="none" spc="0" normalizeH="0" baseline="0" noProof="0" dirty="0">
              <a:ln>
                <a:noFill/>
              </a:ln>
              <a:solidFill>
                <a:srgbClr val="000000"/>
              </a:solidFill>
              <a:effectLst/>
              <a:uLnTx/>
              <a:uFillTx/>
              <a:latin typeface="Aptos" panose="020B0004020202020204" pitchFamily="34" charset="0"/>
              <a:cs typeface="Arial"/>
              <a:sym typeface="Arial"/>
            </a:endParaRPr>
          </a:p>
        </p:txBody>
      </p:sp>
      <p:sp>
        <p:nvSpPr>
          <p:cNvPr id="3" name="TextBox 2">
            <a:extLst>
              <a:ext uri="{FF2B5EF4-FFF2-40B4-BE49-F238E27FC236}">
                <a16:creationId xmlns:a16="http://schemas.microsoft.com/office/drawing/2014/main" id="{F260F0EF-A2CB-E618-6FE3-B1810FDC9E00}"/>
              </a:ext>
            </a:extLst>
          </p:cNvPr>
          <p:cNvSpPr txBox="1"/>
          <p:nvPr/>
        </p:nvSpPr>
        <p:spPr>
          <a:xfrm>
            <a:off x="1860605" y="48559"/>
            <a:ext cx="5518205" cy="400110"/>
          </a:xfrm>
          <a:prstGeom prst="rect">
            <a:avLst/>
          </a:prstGeom>
          <a:noFill/>
        </p:spPr>
        <p:txBody>
          <a:bodyPr wrap="square" rtlCol="0">
            <a:spAutoFit/>
          </a:bodyPr>
          <a:lstStyle/>
          <a:p>
            <a:pPr algn="ctr"/>
            <a:r>
              <a:rPr lang="en-IN" sz="2000" b="1" dirty="0">
                <a:latin typeface="Arial Black" panose="020B0A04020102020204" pitchFamily="34" charset="0"/>
              </a:rPr>
              <a:t>WEBSITE PERFORMANCE ANALYSIS-6</a:t>
            </a:r>
          </a:p>
        </p:txBody>
      </p:sp>
    </p:spTree>
    <p:extLst>
      <p:ext uri="{BB962C8B-B14F-4D97-AF65-F5344CB8AC3E}">
        <p14:creationId xmlns:p14="http://schemas.microsoft.com/office/powerpoint/2010/main" val="370676247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gradFill>
          <a:gsLst>
            <a:gs pos="0">
              <a:srgbClr val="43BDA7"/>
            </a:gs>
            <a:gs pos="74000">
              <a:schemeClr val="accent1">
                <a:lumMod val="45000"/>
                <a:lumOff val="55000"/>
              </a:schemeClr>
            </a:gs>
            <a:gs pos="83000">
              <a:schemeClr val="accent1">
                <a:lumMod val="45000"/>
                <a:lumOff val="55000"/>
              </a:schemeClr>
            </a:gs>
            <a:gs pos="100000">
              <a:schemeClr val="accent1">
                <a:lumMod val="30000"/>
                <a:lumOff val="70000"/>
              </a:schemeClr>
            </a:gs>
          </a:gsLst>
          <a:lin ang="2700000" scaled="1"/>
        </a:gradFill>
        <a:effectLst/>
      </p:bgPr>
    </p:bg>
    <p:spTree>
      <p:nvGrpSpPr>
        <p:cNvPr id="1" name="">
          <a:extLst>
            <a:ext uri="{FF2B5EF4-FFF2-40B4-BE49-F238E27FC236}">
              <a16:creationId xmlns:a16="http://schemas.microsoft.com/office/drawing/2014/main" id="{0B0FCBB8-B483-F1CE-2B2E-78747D93FA67}"/>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E5512A99-1457-6050-1778-6C37E8AA43E2}"/>
              </a:ext>
            </a:extLst>
          </p:cNvPr>
          <p:cNvSpPr txBox="1"/>
          <p:nvPr/>
        </p:nvSpPr>
        <p:spPr>
          <a:xfrm>
            <a:off x="3250938" y="423121"/>
            <a:ext cx="2960176"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1" i="0" u="none" strike="noStrike" kern="0" cap="none" spc="0" normalizeH="0" baseline="0" noProof="0" dirty="0">
                <a:ln>
                  <a:noFill/>
                </a:ln>
                <a:solidFill>
                  <a:srgbClr val="000000"/>
                </a:solidFill>
                <a:effectLst/>
                <a:uLnTx/>
                <a:uFillTx/>
                <a:latin typeface="Aptos" panose="020B0004020202020204" pitchFamily="34" charset="0"/>
                <a:sym typeface="Arial"/>
              </a:rPr>
              <a:t>Recommendations</a:t>
            </a:r>
            <a:endParaRPr kumimoji="0" lang="en-IN" sz="2000" b="1" i="0" u="none" strike="noStrike" kern="0" cap="none" spc="0" normalizeH="0" baseline="0" noProof="0" dirty="0">
              <a:ln>
                <a:noFill/>
              </a:ln>
              <a:solidFill>
                <a:srgbClr val="000000"/>
              </a:solidFill>
              <a:effectLst/>
              <a:uLnTx/>
              <a:uFillTx/>
              <a:latin typeface="Aptos" panose="020B0004020202020204" pitchFamily="34" charset="0"/>
              <a:sym typeface="Arial"/>
            </a:endParaRPr>
          </a:p>
        </p:txBody>
      </p:sp>
      <p:sp>
        <p:nvSpPr>
          <p:cNvPr id="4" name="TextBox 3">
            <a:extLst>
              <a:ext uri="{FF2B5EF4-FFF2-40B4-BE49-F238E27FC236}">
                <a16:creationId xmlns:a16="http://schemas.microsoft.com/office/drawing/2014/main" id="{23E49194-14F9-D364-9EC8-96425EA3B7CB}"/>
              </a:ext>
            </a:extLst>
          </p:cNvPr>
          <p:cNvSpPr txBox="1"/>
          <p:nvPr/>
        </p:nvSpPr>
        <p:spPr>
          <a:xfrm>
            <a:off x="408768" y="797683"/>
            <a:ext cx="8510508" cy="375487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400" b="1" i="0" u="none" strike="noStrike" kern="0" cap="none" spc="0" normalizeH="0" baseline="0" noProof="0" dirty="0">
                <a:ln>
                  <a:noFill/>
                </a:ln>
                <a:solidFill>
                  <a:srgbClr val="000000"/>
                </a:solidFill>
                <a:effectLst/>
                <a:uLnTx/>
                <a:uFillTx/>
                <a:latin typeface="Aptos" panose="020B0004020202020204" pitchFamily="34" charset="0"/>
                <a:cs typeface="Arial"/>
                <a:sym typeface="Arial"/>
              </a:rPr>
              <a:t>Optimize High-Bounce Landers</a:t>
            </a:r>
            <a:r>
              <a:rPr kumimoji="0" lang="en-US" sz="1400" b="0" i="0" u="none" strike="noStrike" kern="0" cap="none" spc="0" normalizeH="0" baseline="0" noProof="0" dirty="0">
                <a:ln>
                  <a:noFill/>
                </a:ln>
                <a:solidFill>
                  <a:srgbClr val="000000"/>
                </a:solidFill>
                <a:effectLst/>
                <a:uLnTx/>
                <a:uFillTx/>
                <a:latin typeface="Aptos" panose="020B0004020202020204" pitchFamily="34" charset="0"/>
                <a:cs typeface="Arial"/>
                <a:sym typeface="Arial"/>
              </a:rPr>
              <a:t>: Review content, layout, and calls-to-action on /lander-1 and /lander-4 to improve engagement and reduce bounce rates.</a:t>
            </a: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400" b="1" i="0" u="none" strike="noStrike" kern="0" cap="none" spc="0" normalizeH="0" baseline="0" noProof="0" dirty="0">
                <a:ln>
                  <a:noFill/>
                </a:ln>
                <a:solidFill>
                  <a:srgbClr val="000000"/>
                </a:solidFill>
                <a:effectLst/>
                <a:uLnTx/>
                <a:uFillTx/>
                <a:latin typeface="Aptos" panose="020B0004020202020204" pitchFamily="34" charset="0"/>
                <a:cs typeface="Arial"/>
                <a:sym typeface="Arial"/>
              </a:rPr>
              <a:t>Leverage Success of /lander-5</a:t>
            </a:r>
            <a:r>
              <a:rPr kumimoji="0" lang="en-US" sz="1400" b="0" i="0" u="none" strike="noStrike" kern="0" cap="none" spc="0" normalizeH="0" baseline="0" noProof="0" dirty="0">
                <a:ln>
                  <a:noFill/>
                </a:ln>
                <a:solidFill>
                  <a:srgbClr val="000000"/>
                </a:solidFill>
                <a:effectLst/>
                <a:uLnTx/>
                <a:uFillTx/>
                <a:latin typeface="Aptos" panose="020B0004020202020204" pitchFamily="34" charset="0"/>
                <a:cs typeface="Arial"/>
                <a:sym typeface="Arial"/>
              </a:rPr>
              <a:t>: Analyze the structure of /lander-5 to replicate successful elements on other pages.</a:t>
            </a: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400" b="1" i="0" u="none" strike="noStrike" kern="0" cap="none" spc="0" normalizeH="0" baseline="0" noProof="0" dirty="0">
                <a:ln>
                  <a:noFill/>
                </a:ln>
                <a:solidFill>
                  <a:srgbClr val="000000"/>
                </a:solidFill>
                <a:effectLst/>
                <a:uLnTx/>
                <a:uFillTx/>
                <a:latin typeface="Aptos" panose="020B0004020202020204" pitchFamily="34" charset="0"/>
                <a:cs typeface="Arial"/>
                <a:sym typeface="Arial"/>
              </a:rPr>
              <a:t>Improve User Flow from /home</a:t>
            </a:r>
            <a:r>
              <a:rPr kumimoji="0" lang="en-US" sz="1400" b="0" i="0" u="none" strike="noStrike" kern="0" cap="none" spc="0" normalizeH="0" baseline="0" noProof="0" dirty="0">
                <a:ln>
                  <a:noFill/>
                </a:ln>
                <a:solidFill>
                  <a:srgbClr val="000000"/>
                </a:solidFill>
                <a:effectLst/>
                <a:uLnTx/>
                <a:uFillTx/>
                <a:latin typeface="Aptos" panose="020B0004020202020204" pitchFamily="34" charset="0"/>
                <a:cs typeface="Arial"/>
                <a:sym typeface="Arial"/>
              </a:rPr>
              <a:t>: Since /home has a relatively low bounce rate, consider optimizing the navigation to direct users to key pages or high-value content.</a:t>
            </a: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400" b="1" i="0" u="none" strike="noStrike" kern="0" cap="none" spc="0" normalizeH="0" baseline="0" noProof="0" dirty="0">
                <a:ln>
                  <a:noFill/>
                </a:ln>
                <a:solidFill>
                  <a:srgbClr val="000000"/>
                </a:solidFill>
                <a:effectLst/>
                <a:uLnTx/>
                <a:uFillTx/>
                <a:latin typeface="Aptos" panose="020B0004020202020204" pitchFamily="34" charset="0"/>
                <a:cs typeface="Arial"/>
                <a:sym typeface="Arial"/>
              </a:rPr>
              <a:t>Focus on Conversion Optimization-  </a:t>
            </a:r>
            <a:r>
              <a:rPr kumimoji="0" lang="en-US" sz="1400" b="0" i="0" u="none" strike="noStrike" kern="0" cap="none" spc="0" normalizeH="0" baseline="0" noProof="0" dirty="0">
                <a:ln>
                  <a:noFill/>
                </a:ln>
                <a:solidFill>
                  <a:srgbClr val="000000"/>
                </a:solidFill>
                <a:effectLst/>
                <a:uLnTx/>
                <a:uFillTx/>
                <a:latin typeface="Aptos" panose="020B0004020202020204" pitchFamily="34" charset="0"/>
                <a:cs typeface="Arial"/>
                <a:sym typeface="Arial"/>
              </a:rPr>
              <a:t>For /home and /lander-2 to maximize value from the high traffic on these pages.</a:t>
            </a: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400" b="1" i="0" u="none" strike="noStrike" kern="0" cap="none" spc="0" normalizeH="0" baseline="0" noProof="0" dirty="0">
                <a:ln>
                  <a:noFill/>
                </a:ln>
                <a:solidFill>
                  <a:srgbClr val="000000"/>
                </a:solidFill>
                <a:effectLst/>
                <a:uLnTx/>
                <a:uFillTx/>
                <a:latin typeface="Aptos" panose="020B0004020202020204" pitchFamily="34" charset="0"/>
                <a:cs typeface="Arial"/>
                <a:sym typeface="Arial"/>
              </a:rPr>
              <a:t>Enhance Content- </a:t>
            </a:r>
            <a:r>
              <a:rPr kumimoji="0" lang="en-US" sz="1400" b="0" i="0" u="none" strike="noStrike" kern="0" cap="none" spc="0" normalizeH="0" baseline="0" noProof="0" dirty="0">
                <a:ln>
                  <a:noFill/>
                </a:ln>
                <a:solidFill>
                  <a:srgbClr val="000000"/>
                </a:solidFill>
                <a:effectLst/>
                <a:uLnTx/>
                <a:uFillTx/>
                <a:latin typeface="Aptos" panose="020B0004020202020204" pitchFamily="34" charset="0"/>
                <a:cs typeface="Arial"/>
                <a:sym typeface="Arial"/>
              </a:rPr>
              <a:t>On /lander-3 and /lander-5 to potentially increase engagement further, as they are moderately popular.</a:t>
            </a: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400" b="1" i="0" u="none" strike="noStrike" kern="0" cap="none" spc="0" normalizeH="0" baseline="0" noProof="0" dirty="0">
                <a:ln>
                  <a:noFill/>
                </a:ln>
                <a:solidFill>
                  <a:srgbClr val="000000"/>
                </a:solidFill>
                <a:effectLst/>
                <a:uLnTx/>
                <a:uFillTx/>
                <a:latin typeface="Aptos" panose="020B0004020202020204" pitchFamily="34" charset="0"/>
                <a:cs typeface="Arial"/>
                <a:sym typeface="Arial"/>
              </a:rPr>
              <a:t>Revamp-</a:t>
            </a:r>
            <a:r>
              <a:rPr kumimoji="0" lang="en-US" sz="1400" b="0" i="0" u="none" strike="noStrike" kern="0" cap="none" spc="0" normalizeH="0" baseline="0" noProof="0" dirty="0">
                <a:ln>
                  <a:noFill/>
                </a:ln>
                <a:solidFill>
                  <a:srgbClr val="000000"/>
                </a:solidFill>
                <a:effectLst/>
                <a:uLnTx/>
                <a:uFillTx/>
                <a:latin typeface="Aptos" panose="020B0004020202020204" pitchFamily="34" charset="0"/>
                <a:cs typeface="Arial"/>
                <a:sym typeface="Arial"/>
              </a:rPr>
              <a:t> /lander-1 and /lander-4 to boost visibility and make them more appealing to visitors.</a:t>
            </a: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400" b="1" i="0" u="none" strike="noStrike" kern="0" cap="none" spc="0" normalizeH="0" baseline="0" noProof="0" dirty="0">
                <a:ln>
                  <a:noFill/>
                </a:ln>
                <a:solidFill>
                  <a:srgbClr val="000000"/>
                </a:solidFill>
                <a:effectLst/>
                <a:uLnTx/>
                <a:uFillTx/>
                <a:latin typeface="Aptos" panose="020B0004020202020204" pitchFamily="34" charset="0"/>
                <a:cs typeface="Arial"/>
                <a:sym typeface="Arial"/>
              </a:rPr>
              <a:t>Target Promotional Efforts </a:t>
            </a:r>
            <a:r>
              <a:rPr kumimoji="0" lang="en-US" sz="1400" b="0" i="0" u="none" strike="noStrike" kern="0" cap="none" spc="0" normalizeH="0" baseline="0" noProof="0" dirty="0">
                <a:ln>
                  <a:noFill/>
                </a:ln>
                <a:solidFill>
                  <a:srgbClr val="000000"/>
                </a:solidFill>
                <a:effectLst/>
                <a:uLnTx/>
                <a:uFillTx/>
                <a:latin typeface="Aptos" panose="020B0004020202020204" pitchFamily="34" charset="0"/>
                <a:cs typeface="Arial"/>
                <a:sym typeface="Arial"/>
              </a:rPr>
              <a:t>Mid-Week to capitalize on higher traffic days, especially on Wednesday and Thursday.</a:t>
            </a: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400" b="1" i="0" u="none" strike="noStrike" kern="0" cap="none" spc="0" normalizeH="0" baseline="0" noProof="0" dirty="0">
                <a:ln>
                  <a:noFill/>
                </a:ln>
                <a:solidFill>
                  <a:srgbClr val="000000"/>
                </a:solidFill>
                <a:effectLst/>
                <a:uLnTx/>
                <a:uFillTx/>
                <a:latin typeface="Aptos" panose="020B0004020202020204" pitchFamily="34" charset="0"/>
                <a:cs typeface="Arial"/>
                <a:sym typeface="Arial"/>
              </a:rPr>
              <a:t>Consider Weekend Engagement Strategies </a:t>
            </a:r>
            <a:r>
              <a:rPr kumimoji="0" lang="en-US" sz="1400" b="0" i="0" u="none" strike="noStrike" kern="0" cap="none" spc="0" normalizeH="0" baseline="0" noProof="0" dirty="0">
                <a:ln>
                  <a:noFill/>
                </a:ln>
                <a:solidFill>
                  <a:srgbClr val="000000"/>
                </a:solidFill>
                <a:effectLst/>
                <a:uLnTx/>
                <a:uFillTx/>
                <a:latin typeface="Aptos" panose="020B0004020202020204" pitchFamily="34" charset="0"/>
                <a:cs typeface="Arial"/>
                <a:sym typeface="Arial"/>
              </a:rPr>
              <a:t>such as tailored content or offers to drive more weekend visits.</a:t>
            </a: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400" b="1" i="0" u="none" strike="noStrike" kern="0" cap="none" spc="0" normalizeH="0" baseline="0" noProof="0" dirty="0">
                <a:ln>
                  <a:noFill/>
                </a:ln>
                <a:solidFill>
                  <a:srgbClr val="000000"/>
                </a:solidFill>
                <a:effectLst/>
                <a:uLnTx/>
                <a:uFillTx/>
                <a:latin typeface="Aptos" panose="020B0004020202020204" pitchFamily="34" charset="0"/>
                <a:cs typeface="Arial"/>
                <a:sym typeface="Arial"/>
              </a:rPr>
              <a:t>Further Optimize /lander-1 </a:t>
            </a:r>
            <a:r>
              <a:rPr kumimoji="0" lang="en-US" sz="1400" b="0" i="0" u="none" strike="noStrike" kern="0" cap="none" spc="0" normalizeH="0" baseline="0" noProof="0" dirty="0">
                <a:ln>
                  <a:noFill/>
                </a:ln>
                <a:solidFill>
                  <a:srgbClr val="000000"/>
                </a:solidFill>
                <a:effectLst/>
                <a:uLnTx/>
                <a:uFillTx/>
                <a:latin typeface="Aptos" panose="020B0004020202020204" pitchFamily="34" charset="0"/>
                <a:cs typeface="Arial"/>
                <a:sym typeface="Arial"/>
              </a:rPr>
              <a:t>since it attracts higher traffic than /home, potentially indicating its effectiveness as a landing page.</a:t>
            </a:r>
          </a:p>
        </p:txBody>
      </p:sp>
      <p:sp>
        <p:nvSpPr>
          <p:cNvPr id="3" name="TextBox 2">
            <a:extLst>
              <a:ext uri="{FF2B5EF4-FFF2-40B4-BE49-F238E27FC236}">
                <a16:creationId xmlns:a16="http://schemas.microsoft.com/office/drawing/2014/main" id="{C974C4AF-28AC-B446-A9EB-65AA881626DE}"/>
              </a:ext>
            </a:extLst>
          </p:cNvPr>
          <p:cNvSpPr txBox="1"/>
          <p:nvPr/>
        </p:nvSpPr>
        <p:spPr>
          <a:xfrm>
            <a:off x="1860605" y="48559"/>
            <a:ext cx="5518205" cy="400110"/>
          </a:xfrm>
          <a:prstGeom prst="rect">
            <a:avLst/>
          </a:prstGeom>
          <a:noFill/>
        </p:spPr>
        <p:txBody>
          <a:bodyPr wrap="square" rtlCol="0">
            <a:spAutoFit/>
          </a:bodyPr>
          <a:lstStyle/>
          <a:p>
            <a:pPr algn="ctr"/>
            <a:r>
              <a:rPr lang="en-IN" sz="2000" b="1" dirty="0">
                <a:latin typeface="Arial Black" panose="020B0A04020102020204" pitchFamily="34" charset="0"/>
              </a:rPr>
              <a:t>WEBSITE PERFORMANCE ANALYSIS-7</a:t>
            </a:r>
          </a:p>
        </p:txBody>
      </p:sp>
    </p:spTree>
    <p:extLst>
      <p:ext uri="{BB962C8B-B14F-4D97-AF65-F5344CB8AC3E}">
        <p14:creationId xmlns:p14="http://schemas.microsoft.com/office/powerpoint/2010/main" val="381081648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Website Traffic Pictures | Download Free Images on Unsplash">
            <a:extLst>
              <a:ext uri="{FF2B5EF4-FFF2-40B4-BE49-F238E27FC236}">
                <a16:creationId xmlns:a16="http://schemas.microsoft.com/office/drawing/2014/main" id="{4E8A3EF4-0D71-5878-837C-03EB2E9D6620}"/>
              </a:ext>
            </a:extLst>
          </p:cNvPr>
          <p:cNvPicPr>
            <a:picLocks noChangeAspect="1" noChangeArrowheads="1"/>
          </p:cNvPicPr>
          <p:nvPr/>
        </p:nvPicPr>
        <p:blipFill>
          <a:blip r:embed="rId2">
            <a:alphaModFix amt="50000"/>
            <a:extLst>
              <a:ext uri="{28A0092B-C50C-407E-A947-70E740481C1C}">
                <a14:useLocalDpi xmlns:a14="http://schemas.microsoft.com/office/drawing/2010/main" val="0"/>
              </a:ext>
            </a:extLst>
          </a:blip>
          <a:srcRect/>
          <a:stretch>
            <a:fillRect/>
          </a:stretch>
        </p:blipFill>
        <p:spPr bwMode="auto">
          <a:xfrm>
            <a:off x="-1" y="1"/>
            <a:ext cx="9144001" cy="474248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F7C9521-557A-A8B3-B1BF-D672BE3E60F1}"/>
              </a:ext>
            </a:extLst>
          </p:cNvPr>
          <p:cNvSpPr>
            <a:spLocks noGrp="1"/>
          </p:cNvSpPr>
          <p:nvPr>
            <p:ph type="ctrTitle"/>
          </p:nvPr>
        </p:nvSpPr>
        <p:spPr/>
        <p:txBody>
          <a:bodyPr>
            <a:normAutofit/>
          </a:bodyPr>
          <a:lstStyle/>
          <a:p>
            <a:r>
              <a:rPr lang="en-US" sz="4000" dirty="0">
                <a:effectLst>
                  <a:outerShdw blurRad="38100" dist="38100" dir="2700000" algn="tl">
                    <a:srgbClr val="000000">
                      <a:alpha val="43137"/>
                    </a:srgbClr>
                  </a:outerShdw>
                </a:effectLst>
                <a:latin typeface="Arial Black" panose="020B0A04020102020204" pitchFamily="34" charset="0"/>
              </a:rPr>
              <a:t>TRAFFIC SOURCE ANALYSIS</a:t>
            </a:r>
            <a:endParaRPr lang="en-IN" sz="4000" dirty="0">
              <a:effectLst>
                <a:outerShdw blurRad="38100" dist="38100" dir="2700000" algn="tl">
                  <a:srgbClr val="000000">
                    <a:alpha val="43137"/>
                  </a:srgbClr>
                </a:outerShdw>
              </a:effectLst>
              <a:latin typeface="Arial Black" panose="020B0A04020102020204" pitchFamily="34" charset="0"/>
            </a:endParaRPr>
          </a:p>
        </p:txBody>
      </p:sp>
    </p:spTree>
    <p:extLst>
      <p:ext uri="{BB962C8B-B14F-4D97-AF65-F5344CB8AC3E}">
        <p14:creationId xmlns:p14="http://schemas.microsoft.com/office/powerpoint/2010/main" val="29159806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6">
                <a:lumMod val="60000"/>
                <a:lumOff val="40000"/>
              </a:schemeClr>
            </a:gs>
            <a:gs pos="74000">
              <a:schemeClr val="bg1"/>
            </a:gs>
            <a:gs pos="83000">
              <a:schemeClr val="bg1"/>
            </a:gs>
            <a:gs pos="100000">
              <a:schemeClr val="bg1"/>
            </a:gs>
          </a:gsLst>
          <a:lin ang="5400000" scaled="1"/>
          <a:tileRect/>
        </a:gradFill>
        <a:effectLst/>
      </p:bgPr>
    </p:bg>
    <p:spTree>
      <p:nvGrpSpPr>
        <p:cNvPr id="1" name="">
          <a:extLst>
            <a:ext uri="{FF2B5EF4-FFF2-40B4-BE49-F238E27FC236}">
              <a16:creationId xmlns:a16="http://schemas.microsoft.com/office/drawing/2014/main" id="{24BE9241-CF7F-A8AD-1B42-B45F98DF4519}"/>
            </a:ext>
          </a:extLst>
        </p:cNvPr>
        <p:cNvGrpSpPr/>
        <p:nvPr/>
      </p:nvGrpSpPr>
      <p:grpSpPr>
        <a:xfrm>
          <a:off x="0" y="0"/>
          <a:ext cx="0" cy="0"/>
          <a:chOff x="0" y="0"/>
          <a:chExt cx="0" cy="0"/>
        </a:xfrm>
      </p:grpSpPr>
      <p:sp>
        <p:nvSpPr>
          <p:cNvPr id="8" name="Rectangle: Rounded Corners 25">
            <a:extLst>
              <a:ext uri="{FF2B5EF4-FFF2-40B4-BE49-F238E27FC236}">
                <a16:creationId xmlns:a16="http://schemas.microsoft.com/office/drawing/2014/main" id="{5636C0AB-9EA7-9518-3086-3207F3C5A81C}"/>
              </a:ext>
            </a:extLst>
          </p:cNvPr>
          <p:cNvSpPr/>
          <p:nvPr/>
        </p:nvSpPr>
        <p:spPr>
          <a:xfrm>
            <a:off x="3360550" y="772483"/>
            <a:ext cx="2772260" cy="407819"/>
          </a:xfrm>
          <a:prstGeom prst="roundRect">
            <a:avLst>
              <a:gd name="adj" fmla="val 8709"/>
            </a:avLst>
          </a:prstGeom>
          <a:gradFill>
            <a:gsLst>
              <a:gs pos="0">
                <a:srgbClr val="0D5958"/>
              </a:gs>
              <a:gs pos="100000">
                <a:srgbClr val="1C8F8C"/>
              </a:gs>
            </a:gsLst>
            <a:lin ang="6000000" scaled="0"/>
          </a:gradFill>
          <a:ln>
            <a:noFill/>
          </a:ln>
          <a:effectLst>
            <a:outerShdw blurRad="1270000" dist="889000" dir="5400000" sx="75000" sy="75000" algn="t" rotWithShape="0">
              <a:schemeClr val="bg1">
                <a:lumMod val="6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buClrTx/>
            </a:pPr>
            <a:endParaRPr lang="id-ID" sz="1350" kern="1200">
              <a:solidFill>
                <a:prstClr val="white"/>
              </a:solidFill>
              <a:latin typeface="Roboto" panose="02000000000000000000" pitchFamily="2" charset="0"/>
              <a:ea typeface="Roboto" panose="02000000000000000000" pitchFamily="2" charset="0"/>
            </a:endParaRPr>
          </a:p>
        </p:txBody>
      </p:sp>
      <p:sp>
        <p:nvSpPr>
          <p:cNvPr id="2" name="Title 1">
            <a:extLst>
              <a:ext uri="{FF2B5EF4-FFF2-40B4-BE49-F238E27FC236}">
                <a16:creationId xmlns:a16="http://schemas.microsoft.com/office/drawing/2014/main" id="{F4337FEA-36F6-7A4C-01F6-38FD057D3B86}"/>
              </a:ext>
            </a:extLst>
          </p:cNvPr>
          <p:cNvSpPr>
            <a:spLocks noGrp="1"/>
          </p:cNvSpPr>
          <p:nvPr>
            <p:ph type="ctrTitle"/>
          </p:nvPr>
        </p:nvSpPr>
        <p:spPr>
          <a:xfrm>
            <a:off x="1656383" y="116237"/>
            <a:ext cx="6628877" cy="407819"/>
          </a:xfrm>
        </p:spPr>
        <p:txBody>
          <a:bodyPr>
            <a:noAutofit/>
          </a:bodyPr>
          <a:lstStyle/>
          <a:p>
            <a:r>
              <a:rPr lang="en-US" sz="2000" b="1" dirty="0">
                <a:effectLst>
                  <a:outerShdw blurRad="38100" dist="38100" dir="2700000" algn="tl">
                    <a:srgbClr val="000000">
                      <a:alpha val="43137"/>
                    </a:srgbClr>
                  </a:outerShdw>
                </a:effectLst>
                <a:latin typeface="Arial Black" panose="020B0A04020102020204" pitchFamily="34" charset="0"/>
              </a:rPr>
              <a:t>TRAFFIC SOURCE ANALYSIS-1</a:t>
            </a:r>
            <a:endParaRPr lang="en-IN" sz="2000" b="1" dirty="0">
              <a:effectLst>
                <a:outerShdw blurRad="38100" dist="38100" dir="2700000" algn="tl">
                  <a:srgbClr val="000000">
                    <a:alpha val="43137"/>
                  </a:srgbClr>
                </a:outerShdw>
              </a:effectLst>
              <a:latin typeface="Arial Black" panose="020B0A04020102020204" pitchFamily="34" charset="0"/>
            </a:endParaRPr>
          </a:p>
        </p:txBody>
      </p:sp>
      <p:sp>
        <p:nvSpPr>
          <p:cNvPr id="3" name="Subtitle 2">
            <a:extLst>
              <a:ext uri="{FF2B5EF4-FFF2-40B4-BE49-F238E27FC236}">
                <a16:creationId xmlns:a16="http://schemas.microsoft.com/office/drawing/2014/main" id="{44F95F09-4568-BF1D-3145-4059BFDA10B3}"/>
              </a:ext>
            </a:extLst>
          </p:cNvPr>
          <p:cNvSpPr>
            <a:spLocks noGrp="1"/>
          </p:cNvSpPr>
          <p:nvPr>
            <p:ph type="subTitle" idx="1"/>
          </p:nvPr>
        </p:nvSpPr>
        <p:spPr>
          <a:xfrm>
            <a:off x="3441700" y="772483"/>
            <a:ext cx="2628900" cy="407819"/>
          </a:xfrm>
        </p:spPr>
        <p:txBody>
          <a:bodyPr>
            <a:normAutofit fontScale="92500"/>
          </a:bodyPr>
          <a:lstStyle/>
          <a:p>
            <a:r>
              <a:rPr lang="en-US" sz="2000" b="1" dirty="0">
                <a:solidFill>
                  <a:schemeClr val="bg1"/>
                </a:solidFill>
                <a:latin typeface="Aptos" panose="020B0004020202020204" pitchFamily="34" charset="0"/>
              </a:rPr>
              <a:t>Traffic by UTM source</a:t>
            </a:r>
            <a:endParaRPr lang="en-IN" sz="2000" b="1" dirty="0">
              <a:solidFill>
                <a:schemeClr val="bg1"/>
              </a:solidFill>
              <a:latin typeface="Aptos" panose="020B0004020202020204" pitchFamily="34" charset="0"/>
            </a:endParaRPr>
          </a:p>
        </p:txBody>
      </p:sp>
      <p:graphicFrame>
        <p:nvGraphicFramePr>
          <p:cNvPr id="6" name="Chart 5">
            <a:extLst>
              <a:ext uri="{FF2B5EF4-FFF2-40B4-BE49-F238E27FC236}">
                <a16:creationId xmlns:a16="http://schemas.microsoft.com/office/drawing/2014/main" id="{DBC8B620-FD53-84A2-3C54-12ECFAE9B1F5}"/>
              </a:ext>
            </a:extLst>
          </p:cNvPr>
          <p:cNvGraphicFramePr>
            <a:graphicFrameLocks/>
          </p:cNvGraphicFramePr>
          <p:nvPr/>
        </p:nvGraphicFramePr>
        <p:xfrm>
          <a:off x="230589" y="1558457"/>
          <a:ext cx="4099252" cy="2902225"/>
        </p:xfrm>
        <a:graphic>
          <a:graphicData uri="http://schemas.openxmlformats.org/drawingml/2006/chart">
            <c:chart xmlns:c="http://schemas.openxmlformats.org/drawingml/2006/chart" xmlns:r="http://schemas.openxmlformats.org/officeDocument/2006/relationships" r:id="rId2"/>
          </a:graphicData>
        </a:graphic>
      </p:graphicFrame>
      <p:sp>
        <p:nvSpPr>
          <p:cNvPr id="16" name="TextBox 15">
            <a:extLst>
              <a:ext uri="{FF2B5EF4-FFF2-40B4-BE49-F238E27FC236}">
                <a16:creationId xmlns:a16="http://schemas.microsoft.com/office/drawing/2014/main" id="{1B52768C-4A8D-BD4F-E5FA-EA17C069CE3C}"/>
              </a:ext>
            </a:extLst>
          </p:cNvPr>
          <p:cNvSpPr txBox="1"/>
          <p:nvPr/>
        </p:nvSpPr>
        <p:spPr>
          <a:xfrm>
            <a:off x="4572001" y="1836549"/>
            <a:ext cx="4039245" cy="3970318"/>
          </a:xfrm>
          <a:prstGeom prst="rect">
            <a:avLst/>
          </a:prstGeom>
          <a:noFill/>
        </p:spPr>
        <p:txBody>
          <a:bodyPr wrap="square" rtlCol="0">
            <a:spAutoFit/>
          </a:bodyPr>
          <a:lstStyle/>
          <a:p>
            <a:pPr marL="214308" indent="-214308" defTabSz="685783">
              <a:buClrTx/>
              <a:buFont typeface="Wingdings" panose="05000000000000000000" pitchFamily="2" charset="2"/>
              <a:buChar char="Ø"/>
            </a:pPr>
            <a:r>
              <a:rPr lang="en-US" b="1" kern="1200" dirty="0">
                <a:solidFill>
                  <a:prstClr val="black"/>
                </a:solidFill>
                <a:latin typeface="Aptos" panose="020B0004020202020204" pitchFamily="34" charset="0"/>
                <a:ea typeface="+mn-ea"/>
              </a:rPr>
              <a:t>Null</a:t>
            </a:r>
            <a:r>
              <a:rPr lang="en-US" kern="1200" dirty="0">
                <a:solidFill>
                  <a:prstClr val="black"/>
                </a:solidFill>
                <a:latin typeface="Aptos" panose="020B0004020202020204" pitchFamily="34" charset="0"/>
                <a:ea typeface="+mn-ea"/>
              </a:rPr>
              <a:t>, which represent ‘direct type in’ has higher conversion rate compared to visitors coming through google search ads</a:t>
            </a:r>
          </a:p>
          <a:p>
            <a:pPr marL="214308" indent="-214308" defTabSz="685783">
              <a:buClrTx/>
              <a:buFont typeface="Wingdings" panose="05000000000000000000" pitchFamily="2" charset="2"/>
              <a:buChar char="Ø"/>
            </a:pPr>
            <a:endParaRPr lang="en-US" kern="1200" dirty="0">
              <a:solidFill>
                <a:prstClr val="black"/>
              </a:solidFill>
              <a:latin typeface="Aptos" panose="020B0004020202020204" pitchFamily="34" charset="0"/>
              <a:ea typeface="+mn-ea"/>
            </a:endParaRPr>
          </a:p>
          <a:p>
            <a:pPr marL="214308" indent="-214308" defTabSz="685783">
              <a:buClrTx/>
              <a:buFont typeface="Wingdings" panose="05000000000000000000" pitchFamily="2" charset="2"/>
              <a:buChar char="Ø"/>
            </a:pPr>
            <a:r>
              <a:rPr lang="en-US" kern="1200" dirty="0">
                <a:solidFill>
                  <a:prstClr val="black"/>
                </a:solidFill>
                <a:latin typeface="Aptos" panose="020B0004020202020204" pitchFamily="34" charset="0"/>
                <a:ea typeface="+mn-ea"/>
              </a:rPr>
              <a:t>Traffic from </a:t>
            </a:r>
            <a:r>
              <a:rPr lang="en-US" b="1" kern="1200" dirty="0" err="1">
                <a:solidFill>
                  <a:prstClr val="black"/>
                </a:solidFill>
                <a:latin typeface="Aptos" panose="020B0004020202020204" pitchFamily="34" charset="0"/>
                <a:ea typeface="+mn-ea"/>
              </a:rPr>
              <a:t>gsearch</a:t>
            </a:r>
            <a:r>
              <a:rPr lang="en-US" kern="1200" dirty="0">
                <a:solidFill>
                  <a:prstClr val="black"/>
                </a:solidFill>
                <a:latin typeface="Aptos" panose="020B0004020202020204" pitchFamily="34" charset="0"/>
                <a:ea typeface="+mn-ea"/>
              </a:rPr>
              <a:t> ads is 3 times more than traffic from direct type in</a:t>
            </a:r>
          </a:p>
          <a:p>
            <a:pPr marL="214308" indent="-214308" defTabSz="685783">
              <a:buClrTx/>
              <a:buFont typeface="Wingdings" panose="05000000000000000000" pitchFamily="2" charset="2"/>
              <a:buChar char="Ø"/>
            </a:pPr>
            <a:endParaRPr lang="en-US" kern="1200" dirty="0">
              <a:solidFill>
                <a:prstClr val="black"/>
              </a:solidFill>
              <a:latin typeface="Aptos" panose="020B0004020202020204" pitchFamily="34" charset="0"/>
              <a:ea typeface="+mn-ea"/>
            </a:endParaRPr>
          </a:p>
          <a:p>
            <a:pPr marL="214308" indent="-214308" defTabSz="685783">
              <a:buClrTx/>
              <a:buFont typeface="Wingdings" panose="05000000000000000000" pitchFamily="2" charset="2"/>
              <a:buChar char="Ø"/>
            </a:pPr>
            <a:r>
              <a:rPr lang="en-US" b="1" kern="1200" dirty="0">
                <a:solidFill>
                  <a:prstClr val="black"/>
                </a:solidFill>
                <a:latin typeface="Aptos" panose="020B0004020202020204" pitchFamily="34" charset="0"/>
                <a:ea typeface="+mn-ea"/>
              </a:rPr>
              <a:t>Bing</a:t>
            </a:r>
            <a:r>
              <a:rPr lang="en-US" kern="1200" dirty="0">
                <a:solidFill>
                  <a:prstClr val="black"/>
                </a:solidFill>
                <a:latin typeface="Aptos" panose="020B0004020202020204" pitchFamily="34" charset="0"/>
                <a:ea typeface="+mn-ea"/>
              </a:rPr>
              <a:t> search which is less popular that </a:t>
            </a:r>
            <a:r>
              <a:rPr lang="en-US" kern="1200" dirty="0" err="1">
                <a:solidFill>
                  <a:prstClr val="black"/>
                </a:solidFill>
                <a:latin typeface="Aptos" panose="020B0004020202020204" pitchFamily="34" charset="0"/>
                <a:ea typeface="+mn-ea"/>
              </a:rPr>
              <a:t>gsearch</a:t>
            </a:r>
            <a:r>
              <a:rPr lang="en-US" kern="1200" dirty="0">
                <a:solidFill>
                  <a:prstClr val="black"/>
                </a:solidFill>
                <a:latin typeface="Aptos" panose="020B0004020202020204" pitchFamily="34" charset="0"/>
                <a:ea typeface="+mn-ea"/>
              </a:rPr>
              <a:t> has higher conversion rate than </a:t>
            </a:r>
            <a:r>
              <a:rPr lang="en-US" kern="1200" dirty="0" err="1">
                <a:solidFill>
                  <a:prstClr val="black"/>
                </a:solidFill>
                <a:latin typeface="Aptos" panose="020B0004020202020204" pitchFamily="34" charset="0"/>
                <a:ea typeface="+mn-ea"/>
              </a:rPr>
              <a:t>gsearch</a:t>
            </a:r>
            <a:endParaRPr lang="en-US" kern="1200" dirty="0">
              <a:solidFill>
                <a:prstClr val="black"/>
              </a:solidFill>
              <a:latin typeface="Aptos" panose="020B0004020202020204" pitchFamily="34" charset="0"/>
              <a:ea typeface="+mn-ea"/>
            </a:endParaRPr>
          </a:p>
          <a:p>
            <a:pPr marL="214308" indent="-214308" defTabSz="685783">
              <a:buClrTx/>
              <a:buFont typeface="Wingdings" panose="05000000000000000000" pitchFamily="2" charset="2"/>
              <a:buChar char="Ø"/>
            </a:pPr>
            <a:endParaRPr lang="en-US" kern="1200" dirty="0">
              <a:solidFill>
                <a:prstClr val="black"/>
              </a:solidFill>
              <a:latin typeface="Aptos" panose="020B0004020202020204" pitchFamily="34" charset="0"/>
              <a:ea typeface="+mn-ea"/>
            </a:endParaRPr>
          </a:p>
          <a:p>
            <a:pPr marL="214308" indent="-214308" defTabSz="685783">
              <a:buClrTx/>
              <a:buFont typeface="Wingdings" panose="05000000000000000000" pitchFamily="2" charset="2"/>
              <a:buChar char="Ø"/>
            </a:pPr>
            <a:r>
              <a:rPr lang="en-US" kern="1200" dirty="0">
                <a:solidFill>
                  <a:prstClr val="black"/>
                </a:solidFill>
                <a:latin typeface="Aptos" panose="020B0004020202020204" pitchFamily="34" charset="0"/>
                <a:ea typeface="+mn-ea"/>
              </a:rPr>
              <a:t>Lowest traffic and conversion rate is from </a:t>
            </a:r>
            <a:r>
              <a:rPr lang="en-US" b="1" kern="1200" dirty="0" err="1">
                <a:solidFill>
                  <a:prstClr val="black"/>
                </a:solidFill>
                <a:latin typeface="Aptos" panose="020B0004020202020204" pitchFamily="34" charset="0"/>
                <a:ea typeface="+mn-ea"/>
              </a:rPr>
              <a:t>socialbook</a:t>
            </a:r>
            <a:endParaRPr lang="en-US" b="1" kern="1200" dirty="0">
              <a:solidFill>
                <a:prstClr val="black"/>
              </a:solidFill>
              <a:latin typeface="Aptos" panose="020B0004020202020204" pitchFamily="34" charset="0"/>
              <a:ea typeface="+mn-ea"/>
            </a:endParaRPr>
          </a:p>
          <a:p>
            <a:pPr defTabSz="685783">
              <a:buClrTx/>
            </a:pPr>
            <a:endParaRPr lang="en-US" sz="1050" kern="1200" dirty="0">
              <a:solidFill>
                <a:prstClr val="black"/>
              </a:solidFill>
              <a:latin typeface="Calibri" panose="020F0502020204030204"/>
              <a:ea typeface="+mn-ea"/>
            </a:endParaRPr>
          </a:p>
          <a:p>
            <a:pPr defTabSz="685783">
              <a:buClrTx/>
            </a:pPr>
            <a:endParaRPr lang="en-US" sz="1050" kern="1200" dirty="0">
              <a:solidFill>
                <a:prstClr val="black"/>
              </a:solidFill>
              <a:latin typeface="Calibri" panose="020F0502020204030204"/>
              <a:ea typeface="+mn-ea"/>
            </a:endParaRPr>
          </a:p>
          <a:p>
            <a:pPr defTabSz="685783">
              <a:buClrTx/>
            </a:pPr>
            <a:endParaRPr lang="en-US" sz="1050" kern="1200" dirty="0">
              <a:solidFill>
                <a:prstClr val="black"/>
              </a:solidFill>
              <a:latin typeface="Calibri" panose="020F0502020204030204"/>
              <a:ea typeface="+mn-ea"/>
            </a:endParaRPr>
          </a:p>
          <a:p>
            <a:pPr defTabSz="685783">
              <a:buClrTx/>
            </a:pPr>
            <a:endParaRPr lang="en-US" sz="1050" kern="1200" dirty="0">
              <a:solidFill>
                <a:prstClr val="black"/>
              </a:solidFill>
              <a:latin typeface="Calibri" panose="020F0502020204030204"/>
              <a:ea typeface="+mn-ea"/>
            </a:endParaRPr>
          </a:p>
          <a:p>
            <a:pPr defTabSz="685783">
              <a:buClrTx/>
            </a:pPr>
            <a:endParaRPr lang="en-US" sz="1050" kern="1200" dirty="0">
              <a:solidFill>
                <a:prstClr val="black"/>
              </a:solidFill>
              <a:latin typeface="Calibri" panose="020F0502020204030204"/>
              <a:ea typeface="+mn-ea"/>
            </a:endParaRPr>
          </a:p>
          <a:p>
            <a:pPr defTabSz="685783">
              <a:buClrTx/>
            </a:pPr>
            <a:endParaRPr lang="en-US" sz="1050" kern="1200" dirty="0">
              <a:solidFill>
                <a:prstClr val="black"/>
              </a:solidFill>
              <a:latin typeface="Calibri" panose="020F0502020204030204"/>
              <a:ea typeface="+mn-ea"/>
            </a:endParaRPr>
          </a:p>
          <a:p>
            <a:pPr defTabSz="685783">
              <a:buClrTx/>
            </a:pPr>
            <a:endParaRPr lang="en-US" sz="1050" kern="1200" dirty="0">
              <a:solidFill>
                <a:prstClr val="black"/>
              </a:solidFill>
              <a:latin typeface="Calibri" panose="020F0502020204030204"/>
              <a:ea typeface="+mn-ea"/>
            </a:endParaRPr>
          </a:p>
          <a:p>
            <a:pPr defTabSz="685783">
              <a:buClrTx/>
            </a:pPr>
            <a:endParaRPr lang="en-IN" sz="1050" kern="1200" dirty="0">
              <a:solidFill>
                <a:prstClr val="black"/>
              </a:solidFill>
              <a:latin typeface="Calibri" panose="020F0502020204030204"/>
              <a:ea typeface="+mn-ea"/>
            </a:endParaRPr>
          </a:p>
        </p:txBody>
      </p:sp>
    </p:spTree>
    <p:extLst>
      <p:ext uri="{BB962C8B-B14F-4D97-AF65-F5344CB8AC3E}">
        <p14:creationId xmlns:p14="http://schemas.microsoft.com/office/powerpoint/2010/main" val="100099195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gradFill>
          <a:gsLst>
            <a:gs pos="0">
              <a:schemeClr val="accent6">
                <a:lumMod val="60000"/>
                <a:lumOff val="40000"/>
              </a:schemeClr>
            </a:gs>
            <a:gs pos="74000">
              <a:schemeClr val="bg1"/>
            </a:gs>
            <a:gs pos="83000">
              <a:schemeClr val="bg1"/>
            </a:gs>
            <a:gs pos="100000">
              <a:schemeClr val="bg1"/>
            </a:gs>
          </a:gsLst>
          <a:lin ang="5400000" scaled="1"/>
        </a:gradFill>
        <a:effectLst/>
      </p:bgPr>
    </p:bg>
    <p:spTree>
      <p:nvGrpSpPr>
        <p:cNvPr id="1" name="">
          <a:extLst>
            <a:ext uri="{FF2B5EF4-FFF2-40B4-BE49-F238E27FC236}">
              <a16:creationId xmlns:a16="http://schemas.microsoft.com/office/drawing/2014/main" id="{60CBD5ED-094C-159B-35AB-7BC72D840337}"/>
            </a:ext>
          </a:extLst>
        </p:cNvPr>
        <p:cNvGrpSpPr/>
        <p:nvPr/>
      </p:nvGrpSpPr>
      <p:grpSpPr>
        <a:xfrm>
          <a:off x="0" y="0"/>
          <a:ext cx="0" cy="0"/>
          <a:chOff x="0" y="0"/>
          <a:chExt cx="0" cy="0"/>
        </a:xfrm>
      </p:grpSpPr>
      <p:sp>
        <p:nvSpPr>
          <p:cNvPr id="10" name="Rectangle: Rounded Corners 25">
            <a:extLst>
              <a:ext uri="{FF2B5EF4-FFF2-40B4-BE49-F238E27FC236}">
                <a16:creationId xmlns:a16="http://schemas.microsoft.com/office/drawing/2014/main" id="{C0A841CD-DB8D-CA83-2E1A-42CDCAFE550F}"/>
              </a:ext>
            </a:extLst>
          </p:cNvPr>
          <p:cNvSpPr/>
          <p:nvPr/>
        </p:nvSpPr>
        <p:spPr>
          <a:xfrm>
            <a:off x="3196370" y="767954"/>
            <a:ext cx="3116911" cy="407819"/>
          </a:xfrm>
          <a:prstGeom prst="roundRect">
            <a:avLst>
              <a:gd name="adj" fmla="val 8709"/>
            </a:avLst>
          </a:prstGeom>
          <a:gradFill>
            <a:gsLst>
              <a:gs pos="0">
                <a:srgbClr val="0D5958"/>
              </a:gs>
              <a:gs pos="100000">
                <a:srgbClr val="1C8F8C"/>
              </a:gs>
            </a:gsLst>
            <a:lin ang="6000000" scaled="0"/>
          </a:gradFill>
          <a:ln>
            <a:noFill/>
          </a:ln>
          <a:effectLst>
            <a:outerShdw blurRad="1270000" dist="889000" dir="5400000" sx="75000" sy="75000" algn="t" rotWithShape="0">
              <a:schemeClr val="bg1">
                <a:lumMod val="6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buClrTx/>
            </a:pPr>
            <a:endParaRPr lang="id-ID" sz="1350" kern="1200">
              <a:solidFill>
                <a:prstClr val="white"/>
              </a:solidFill>
              <a:latin typeface="Roboto" panose="02000000000000000000" pitchFamily="2" charset="0"/>
              <a:ea typeface="Roboto" panose="02000000000000000000" pitchFamily="2" charset="0"/>
            </a:endParaRPr>
          </a:p>
        </p:txBody>
      </p:sp>
      <p:sp>
        <p:nvSpPr>
          <p:cNvPr id="11" name="Subtitle 2">
            <a:extLst>
              <a:ext uri="{FF2B5EF4-FFF2-40B4-BE49-F238E27FC236}">
                <a16:creationId xmlns:a16="http://schemas.microsoft.com/office/drawing/2014/main" id="{FAAB07D3-319C-B599-E1B1-C3B473A33346}"/>
              </a:ext>
            </a:extLst>
          </p:cNvPr>
          <p:cNvSpPr txBox="1">
            <a:spLocks/>
          </p:cNvSpPr>
          <p:nvPr/>
        </p:nvSpPr>
        <p:spPr>
          <a:xfrm>
            <a:off x="2902813" y="811543"/>
            <a:ext cx="3582045" cy="407819"/>
          </a:xfrm>
          <a:prstGeom prst="rect">
            <a:avLst/>
          </a:prstGeom>
        </p:spPr>
        <p:txBody>
          <a:bodyPr vert="horz" lIns="68580" tIns="34290" rIns="68580" bIns="3429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685783">
              <a:spcBef>
                <a:spcPts val="750"/>
              </a:spcBef>
              <a:buClrTx/>
            </a:pPr>
            <a:r>
              <a:rPr lang="en-US" sz="2000" b="1" dirty="0">
                <a:solidFill>
                  <a:prstClr val="white"/>
                </a:solidFill>
                <a:latin typeface="Aptos" panose="020B0004020202020204" pitchFamily="34" charset="0"/>
              </a:rPr>
              <a:t>Traffic by UTM campaign</a:t>
            </a:r>
            <a:endParaRPr lang="en-IN" sz="2000" b="1" dirty="0">
              <a:solidFill>
                <a:prstClr val="white"/>
              </a:solidFill>
              <a:latin typeface="Aptos" panose="020B0004020202020204" pitchFamily="34" charset="0"/>
            </a:endParaRPr>
          </a:p>
        </p:txBody>
      </p:sp>
      <p:graphicFrame>
        <p:nvGraphicFramePr>
          <p:cNvPr id="12" name="Chart 11">
            <a:extLst>
              <a:ext uri="{FF2B5EF4-FFF2-40B4-BE49-F238E27FC236}">
                <a16:creationId xmlns:a16="http://schemas.microsoft.com/office/drawing/2014/main" id="{8EF88694-449F-EAD0-8559-631FA09C0B7D}"/>
              </a:ext>
            </a:extLst>
          </p:cNvPr>
          <p:cNvGraphicFramePr>
            <a:graphicFrameLocks/>
          </p:cNvGraphicFramePr>
          <p:nvPr>
            <p:extLst>
              <p:ext uri="{D42A27DB-BD31-4B8C-83A1-F6EECF244321}">
                <p14:modId xmlns:p14="http://schemas.microsoft.com/office/powerpoint/2010/main" val="112179737"/>
              </p:ext>
            </p:extLst>
          </p:nvPr>
        </p:nvGraphicFramePr>
        <p:xfrm>
          <a:off x="357810" y="1359673"/>
          <a:ext cx="4707171" cy="3164621"/>
        </p:xfrm>
        <a:graphic>
          <a:graphicData uri="http://schemas.openxmlformats.org/drawingml/2006/chart">
            <c:chart xmlns:c="http://schemas.openxmlformats.org/drawingml/2006/chart" xmlns:r="http://schemas.openxmlformats.org/officeDocument/2006/relationships" r:id="rId2"/>
          </a:graphicData>
        </a:graphic>
      </p:graphicFrame>
      <p:sp>
        <p:nvSpPr>
          <p:cNvPr id="15" name="TextBox 14">
            <a:extLst>
              <a:ext uri="{FF2B5EF4-FFF2-40B4-BE49-F238E27FC236}">
                <a16:creationId xmlns:a16="http://schemas.microsoft.com/office/drawing/2014/main" id="{0F882932-8102-41C5-A07E-416FEB9B75A9}"/>
              </a:ext>
            </a:extLst>
          </p:cNvPr>
          <p:cNvSpPr txBox="1"/>
          <p:nvPr/>
        </p:nvSpPr>
        <p:spPr>
          <a:xfrm>
            <a:off x="5126066" y="1720960"/>
            <a:ext cx="3485181" cy="2246769"/>
          </a:xfrm>
          <a:prstGeom prst="rect">
            <a:avLst/>
          </a:prstGeom>
          <a:noFill/>
        </p:spPr>
        <p:txBody>
          <a:bodyPr wrap="square" rtlCol="0">
            <a:spAutoFit/>
          </a:bodyPr>
          <a:lstStyle/>
          <a:p>
            <a:pPr marL="214308" indent="-214308" defTabSz="685783">
              <a:buClrTx/>
              <a:buFont typeface="Wingdings" panose="05000000000000000000" pitchFamily="2" charset="2"/>
              <a:buChar char="Ø"/>
            </a:pPr>
            <a:r>
              <a:rPr lang="en-US" b="1" kern="1200" dirty="0">
                <a:solidFill>
                  <a:prstClr val="black"/>
                </a:solidFill>
                <a:latin typeface="Aptos" panose="020B0004020202020204" pitchFamily="34" charset="0"/>
                <a:ea typeface="+mn-ea"/>
              </a:rPr>
              <a:t>Brand</a:t>
            </a:r>
            <a:r>
              <a:rPr lang="en-US" kern="1200" dirty="0">
                <a:solidFill>
                  <a:prstClr val="black"/>
                </a:solidFill>
                <a:latin typeface="Aptos" panose="020B0004020202020204" pitchFamily="34" charset="0"/>
                <a:ea typeface="+mn-ea"/>
              </a:rPr>
              <a:t> campaign which focus on brand related keywords or ads has the higher conversion rate compared to </a:t>
            </a:r>
            <a:r>
              <a:rPr lang="en-US" b="1" kern="1200" dirty="0">
                <a:solidFill>
                  <a:prstClr val="black"/>
                </a:solidFill>
                <a:latin typeface="Aptos" panose="020B0004020202020204" pitchFamily="34" charset="0"/>
                <a:ea typeface="+mn-ea"/>
              </a:rPr>
              <a:t>non brand </a:t>
            </a:r>
            <a:r>
              <a:rPr lang="en-US" kern="1200" dirty="0">
                <a:solidFill>
                  <a:prstClr val="black"/>
                </a:solidFill>
                <a:latin typeface="Aptos" panose="020B0004020202020204" pitchFamily="34" charset="0"/>
                <a:ea typeface="+mn-ea"/>
              </a:rPr>
              <a:t>campaign </a:t>
            </a:r>
          </a:p>
          <a:p>
            <a:pPr marL="214308" indent="-214308" defTabSz="685783">
              <a:buClrTx/>
              <a:buFont typeface="Wingdings" panose="05000000000000000000" pitchFamily="2" charset="2"/>
              <a:buChar char="Ø"/>
            </a:pPr>
            <a:endParaRPr lang="en-US" kern="1200" dirty="0">
              <a:solidFill>
                <a:prstClr val="black"/>
              </a:solidFill>
              <a:latin typeface="Aptos" panose="020B0004020202020204" pitchFamily="34" charset="0"/>
              <a:ea typeface="+mn-ea"/>
            </a:endParaRPr>
          </a:p>
          <a:p>
            <a:pPr marL="214308" indent="-214308" defTabSz="685783">
              <a:buClrTx/>
              <a:buFont typeface="Wingdings" panose="05000000000000000000" pitchFamily="2" charset="2"/>
              <a:buChar char="Ø"/>
            </a:pPr>
            <a:r>
              <a:rPr lang="en-US" kern="1200" dirty="0">
                <a:solidFill>
                  <a:prstClr val="black"/>
                </a:solidFill>
                <a:latin typeface="Aptos" panose="020B0004020202020204" pitchFamily="34" charset="0"/>
                <a:ea typeface="+mn-ea"/>
              </a:rPr>
              <a:t>Traffic through nonbrand ads is 6 times more than brand ads</a:t>
            </a:r>
          </a:p>
          <a:p>
            <a:pPr marL="214308" indent="-214308" defTabSz="685783">
              <a:buClrTx/>
              <a:buFont typeface="Wingdings" panose="05000000000000000000" pitchFamily="2" charset="2"/>
              <a:buChar char="Ø"/>
            </a:pPr>
            <a:endParaRPr lang="en-US" kern="1200" dirty="0">
              <a:solidFill>
                <a:prstClr val="black"/>
              </a:solidFill>
              <a:latin typeface="Aptos" panose="020B0004020202020204" pitchFamily="34" charset="0"/>
              <a:ea typeface="+mn-ea"/>
            </a:endParaRPr>
          </a:p>
          <a:p>
            <a:pPr marL="214308" indent="-214308" defTabSz="685783">
              <a:buClrTx/>
              <a:buFont typeface="Wingdings" panose="05000000000000000000" pitchFamily="2" charset="2"/>
              <a:buChar char="Ø"/>
            </a:pPr>
            <a:r>
              <a:rPr lang="en-US" b="1" kern="1200" dirty="0">
                <a:solidFill>
                  <a:prstClr val="black"/>
                </a:solidFill>
                <a:latin typeface="Aptos" panose="020B0004020202020204" pitchFamily="34" charset="0"/>
                <a:ea typeface="+mn-ea"/>
              </a:rPr>
              <a:t>Pilot</a:t>
            </a:r>
            <a:r>
              <a:rPr lang="en-US" kern="1200" dirty="0">
                <a:solidFill>
                  <a:prstClr val="black"/>
                </a:solidFill>
                <a:latin typeface="Aptos" panose="020B0004020202020204" pitchFamily="34" charset="0"/>
                <a:ea typeface="+mn-ea"/>
              </a:rPr>
              <a:t> which is trial campaign has the lowest conversion rate</a:t>
            </a:r>
            <a:endParaRPr lang="en-IN" kern="1200" dirty="0">
              <a:solidFill>
                <a:prstClr val="black"/>
              </a:solidFill>
              <a:latin typeface="Aptos" panose="020B0004020202020204" pitchFamily="34" charset="0"/>
              <a:ea typeface="+mn-ea"/>
            </a:endParaRPr>
          </a:p>
        </p:txBody>
      </p:sp>
      <p:sp>
        <p:nvSpPr>
          <p:cNvPr id="5" name="Title 1">
            <a:extLst>
              <a:ext uri="{FF2B5EF4-FFF2-40B4-BE49-F238E27FC236}">
                <a16:creationId xmlns:a16="http://schemas.microsoft.com/office/drawing/2014/main" id="{0DFEEC67-29AB-388F-684A-345C70CD001E}"/>
              </a:ext>
            </a:extLst>
          </p:cNvPr>
          <p:cNvSpPr>
            <a:spLocks noGrp="1"/>
          </p:cNvSpPr>
          <p:nvPr>
            <p:ph type="ctrTitle"/>
          </p:nvPr>
        </p:nvSpPr>
        <p:spPr>
          <a:xfrm>
            <a:off x="1656383" y="116237"/>
            <a:ext cx="6628877" cy="407819"/>
          </a:xfrm>
        </p:spPr>
        <p:txBody>
          <a:bodyPr>
            <a:noAutofit/>
          </a:bodyPr>
          <a:lstStyle/>
          <a:p>
            <a:r>
              <a:rPr lang="en-US" sz="2000" b="1" dirty="0">
                <a:effectLst>
                  <a:outerShdw blurRad="38100" dist="38100" dir="2700000" algn="tl">
                    <a:srgbClr val="000000">
                      <a:alpha val="43137"/>
                    </a:srgbClr>
                  </a:outerShdw>
                </a:effectLst>
                <a:latin typeface="Arial Black" panose="020B0A04020102020204" pitchFamily="34" charset="0"/>
              </a:rPr>
              <a:t>TRAFFIC SOURCE ANALYSIS-2</a:t>
            </a:r>
            <a:endParaRPr lang="en-IN" sz="2000" b="1" dirty="0">
              <a:effectLst>
                <a:outerShdw blurRad="38100" dist="38100" dir="2700000" algn="tl">
                  <a:srgbClr val="000000">
                    <a:alpha val="43137"/>
                  </a:srgbClr>
                </a:outerShdw>
              </a:effectLst>
              <a:latin typeface="Arial Black" panose="020B0A04020102020204" pitchFamily="34" charset="0"/>
            </a:endParaRPr>
          </a:p>
        </p:txBody>
      </p:sp>
    </p:spTree>
    <p:extLst>
      <p:ext uri="{BB962C8B-B14F-4D97-AF65-F5344CB8AC3E}">
        <p14:creationId xmlns:p14="http://schemas.microsoft.com/office/powerpoint/2010/main" val="342104987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gradFill>
          <a:gsLst>
            <a:gs pos="0">
              <a:schemeClr val="accent6">
                <a:lumMod val="60000"/>
                <a:lumOff val="40000"/>
              </a:schemeClr>
            </a:gs>
            <a:gs pos="74000">
              <a:schemeClr val="bg1"/>
            </a:gs>
            <a:gs pos="83000">
              <a:schemeClr val="bg1"/>
            </a:gs>
            <a:gs pos="100000">
              <a:schemeClr val="bg1"/>
            </a:gs>
          </a:gsLst>
          <a:lin ang="5400000" scaled="1"/>
        </a:gradFill>
        <a:effectLst/>
      </p:bgPr>
    </p:bg>
    <p:spTree>
      <p:nvGrpSpPr>
        <p:cNvPr id="1" name="">
          <a:extLst>
            <a:ext uri="{FF2B5EF4-FFF2-40B4-BE49-F238E27FC236}">
              <a16:creationId xmlns:a16="http://schemas.microsoft.com/office/drawing/2014/main" id="{1769BFCD-58CF-307E-A9E5-042BD27DB931}"/>
            </a:ext>
          </a:extLst>
        </p:cNvPr>
        <p:cNvGrpSpPr/>
        <p:nvPr/>
      </p:nvGrpSpPr>
      <p:grpSpPr>
        <a:xfrm>
          <a:off x="0" y="0"/>
          <a:ext cx="0" cy="0"/>
          <a:chOff x="0" y="0"/>
          <a:chExt cx="0" cy="0"/>
        </a:xfrm>
      </p:grpSpPr>
      <p:sp>
        <p:nvSpPr>
          <p:cNvPr id="8" name="Rectangle: Rounded Corners 25">
            <a:extLst>
              <a:ext uri="{FF2B5EF4-FFF2-40B4-BE49-F238E27FC236}">
                <a16:creationId xmlns:a16="http://schemas.microsoft.com/office/drawing/2014/main" id="{946484CB-9571-D629-C42D-CBD75923C1B3}"/>
              </a:ext>
            </a:extLst>
          </p:cNvPr>
          <p:cNvSpPr/>
          <p:nvPr/>
        </p:nvSpPr>
        <p:spPr>
          <a:xfrm>
            <a:off x="2628308" y="733359"/>
            <a:ext cx="4242984" cy="407819"/>
          </a:xfrm>
          <a:prstGeom prst="roundRect">
            <a:avLst>
              <a:gd name="adj" fmla="val 8709"/>
            </a:avLst>
          </a:prstGeom>
          <a:gradFill>
            <a:gsLst>
              <a:gs pos="0">
                <a:srgbClr val="0D5958"/>
              </a:gs>
              <a:gs pos="100000">
                <a:srgbClr val="1C8F8C"/>
              </a:gs>
            </a:gsLst>
            <a:lin ang="6000000" scaled="0"/>
          </a:gradFill>
          <a:ln>
            <a:noFill/>
          </a:ln>
          <a:effectLst>
            <a:outerShdw blurRad="1270000" dist="889000" dir="5400000" sx="75000" sy="75000" algn="t" rotWithShape="0">
              <a:schemeClr val="bg1">
                <a:lumMod val="6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buClrTx/>
            </a:pPr>
            <a:endParaRPr lang="id-ID" sz="1350" kern="1200">
              <a:solidFill>
                <a:prstClr val="white"/>
              </a:solidFill>
              <a:latin typeface="Roboto" panose="02000000000000000000" pitchFamily="2" charset="0"/>
              <a:ea typeface="Roboto" panose="02000000000000000000" pitchFamily="2" charset="0"/>
            </a:endParaRPr>
          </a:p>
        </p:txBody>
      </p:sp>
      <p:sp>
        <p:nvSpPr>
          <p:cNvPr id="3" name="Subtitle 2">
            <a:extLst>
              <a:ext uri="{FF2B5EF4-FFF2-40B4-BE49-F238E27FC236}">
                <a16:creationId xmlns:a16="http://schemas.microsoft.com/office/drawing/2014/main" id="{12872732-CF3B-F01C-0F48-1D512ED3FDE2}"/>
              </a:ext>
            </a:extLst>
          </p:cNvPr>
          <p:cNvSpPr>
            <a:spLocks noGrp="1"/>
          </p:cNvSpPr>
          <p:nvPr>
            <p:ph type="subTitle" idx="1"/>
          </p:nvPr>
        </p:nvSpPr>
        <p:spPr>
          <a:xfrm>
            <a:off x="2362200" y="755750"/>
            <a:ext cx="4567990" cy="662019"/>
          </a:xfrm>
        </p:spPr>
        <p:txBody>
          <a:bodyPr>
            <a:noAutofit/>
          </a:bodyPr>
          <a:lstStyle/>
          <a:p>
            <a:pPr lvl="1"/>
            <a:r>
              <a:rPr lang="en-US" sz="1800" b="1" dirty="0">
                <a:solidFill>
                  <a:schemeClr val="bg1"/>
                </a:solidFill>
                <a:latin typeface="Aptos" panose="020B0004020202020204" pitchFamily="34" charset="0"/>
              </a:rPr>
              <a:t>Traffic by </a:t>
            </a:r>
            <a:r>
              <a:rPr lang="en-US" sz="1800" b="1" dirty="0" err="1">
                <a:solidFill>
                  <a:schemeClr val="bg1"/>
                </a:solidFill>
                <a:latin typeface="Aptos" panose="020B0004020202020204" pitchFamily="34" charset="0"/>
              </a:rPr>
              <a:t>utm_content</a:t>
            </a:r>
            <a:endParaRPr lang="en-IN" sz="1800" b="1" dirty="0">
              <a:solidFill>
                <a:schemeClr val="bg1"/>
              </a:solidFill>
              <a:latin typeface="Aptos" panose="020B0004020202020204" pitchFamily="34" charset="0"/>
            </a:endParaRPr>
          </a:p>
        </p:txBody>
      </p:sp>
      <p:sp>
        <p:nvSpPr>
          <p:cNvPr id="9" name="TextBox 8">
            <a:extLst>
              <a:ext uri="{FF2B5EF4-FFF2-40B4-BE49-F238E27FC236}">
                <a16:creationId xmlns:a16="http://schemas.microsoft.com/office/drawing/2014/main" id="{89645213-5091-D47E-BD1F-7A2427D6601C}"/>
              </a:ext>
            </a:extLst>
          </p:cNvPr>
          <p:cNvSpPr txBox="1"/>
          <p:nvPr/>
        </p:nvSpPr>
        <p:spPr>
          <a:xfrm>
            <a:off x="5232635" y="1491902"/>
            <a:ext cx="3485181" cy="3323987"/>
          </a:xfrm>
          <a:prstGeom prst="rect">
            <a:avLst/>
          </a:prstGeom>
          <a:noFill/>
        </p:spPr>
        <p:txBody>
          <a:bodyPr wrap="square" rtlCol="0">
            <a:spAutoFit/>
          </a:bodyPr>
          <a:lstStyle/>
          <a:p>
            <a:pPr marL="214308" indent="-214308" defTabSz="685783">
              <a:buClrTx/>
              <a:buFont typeface="Wingdings" panose="05000000000000000000" pitchFamily="2" charset="2"/>
              <a:buChar char="Ø"/>
            </a:pPr>
            <a:r>
              <a:rPr lang="en-US" b="1" kern="1200" dirty="0">
                <a:solidFill>
                  <a:prstClr val="black"/>
                </a:solidFill>
                <a:latin typeface="Aptos" panose="020B0004020202020204" pitchFamily="34" charset="0"/>
                <a:ea typeface="+mn-ea"/>
              </a:rPr>
              <a:t>g_ad_1 </a:t>
            </a:r>
            <a:r>
              <a:rPr lang="en-US" kern="1200" dirty="0">
                <a:solidFill>
                  <a:prstClr val="black"/>
                </a:solidFill>
                <a:latin typeface="Aptos" panose="020B0004020202020204" pitchFamily="34" charset="0"/>
                <a:ea typeface="+mn-ea"/>
              </a:rPr>
              <a:t>has the most traffic. Traffic is  6 times that of </a:t>
            </a:r>
            <a:r>
              <a:rPr lang="en-US" b="1" kern="1200" dirty="0">
                <a:solidFill>
                  <a:prstClr val="black"/>
                </a:solidFill>
                <a:latin typeface="Aptos" panose="020B0004020202020204" pitchFamily="34" charset="0"/>
                <a:ea typeface="+mn-ea"/>
              </a:rPr>
              <a:t>g_ad_2  </a:t>
            </a:r>
            <a:r>
              <a:rPr lang="en-US" kern="1200" dirty="0">
                <a:solidFill>
                  <a:prstClr val="black"/>
                </a:solidFill>
                <a:latin typeface="Aptos" panose="020B0004020202020204" pitchFamily="34" charset="0"/>
                <a:ea typeface="+mn-ea"/>
              </a:rPr>
              <a:t>but conversion rate is lower than g_ad_2 ( 1 point less)</a:t>
            </a:r>
          </a:p>
          <a:p>
            <a:pPr marL="214308" indent="-214308" defTabSz="685783">
              <a:buClrTx/>
              <a:buFont typeface="Wingdings" panose="05000000000000000000" pitchFamily="2" charset="2"/>
              <a:buChar char="Ø"/>
            </a:pPr>
            <a:endParaRPr lang="en-US" kern="1200" dirty="0">
              <a:solidFill>
                <a:prstClr val="black"/>
              </a:solidFill>
              <a:latin typeface="Aptos" panose="020B0004020202020204" pitchFamily="34" charset="0"/>
              <a:ea typeface="+mn-ea"/>
            </a:endParaRPr>
          </a:p>
          <a:p>
            <a:pPr marL="214308" indent="-214308" defTabSz="685783">
              <a:buClrTx/>
              <a:buFont typeface="Wingdings" panose="05000000000000000000" pitchFamily="2" charset="2"/>
              <a:buChar char="Ø"/>
            </a:pPr>
            <a:r>
              <a:rPr lang="en-US" b="1" kern="1200" dirty="0">
                <a:solidFill>
                  <a:prstClr val="black"/>
                </a:solidFill>
                <a:latin typeface="Aptos" panose="020B0004020202020204" pitchFamily="34" charset="0"/>
                <a:ea typeface="+mn-ea"/>
              </a:rPr>
              <a:t>b_ad_2 </a:t>
            </a:r>
            <a:r>
              <a:rPr lang="en-US" kern="1200" dirty="0">
                <a:solidFill>
                  <a:prstClr val="black"/>
                </a:solidFill>
                <a:latin typeface="Aptos" panose="020B0004020202020204" pitchFamily="34" charset="0"/>
                <a:ea typeface="+mn-ea"/>
              </a:rPr>
              <a:t>has the highest conversion rate of 8.86%. There is 2% difference in conversion rate between b_ad_1 and b_ad_2.</a:t>
            </a:r>
          </a:p>
          <a:p>
            <a:pPr defTabSz="685783">
              <a:buClrTx/>
            </a:pPr>
            <a:endParaRPr lang="en-US" kern="1200" dirty="0">
              <a:solidFill>
                <a:prstClr val="black"/>
              </a:solidFill>
              <a:latin typeface="Aptos" panose="020B0004020202020204" pitchFamily="34" charset="0"/>
              <a:ea typeface="+mn-ea"/>
            </a:endParaRPr>
          </a:p>
          <a:p>
            <a:pPr marL="214308" indent="-214308" defTabSz="685783">
              <a:buClrTx/>
              <a:buFont typeface="Wingdings" panose="05000000000000000000" pitchFamily="2" charset="2"/>
              <a:buChar char="Ø"/>
            </a:pPr>
            <a:r>
              <a:rPr lang="en-US" b="1" kern="1200" dirty="0" err="1">
                <a:solidFill>
                  <a:prstClr val="black"/>
                </a:solidFill>
                <a:latin typeface="Aptos" panose="020B0004020202020204" pitchFamily="34" charset="0"/>
                <a:ea typeface="+mn-ea"/>
              </a:rPr>
              <a:t>Social_ads</a:t>
            </a:r>
            <a:r>
              <a:rPr lang="en-US" b="1" kern="1200" dirty="0">
                <a:solidFill>
                  <a:prstClr val="black"/>
                </a:solidFill>
                <a:latin typeface="Aptos" panose="020B0004020202020204" pitchFamily="34" charset="0"/>
                <a:ea typeface="+mn-ea"/>
              </a:rPr>
              <a:t> </a:t>
            </a:r>
            <a:r>
              <a:rPr lang="en-US" kern="1200" dirty="0">
                <a:solidFill>
                  <a:prstClr val="black"/>
                </a:solidFill>
                <a:latin typeface="Aptos" panose="020B0004020202020204" pitchFamily="34" charset="0"/>
                <a:ea typeface="+mn-ea"/>
              </a:rPr>
              <a:t>have low conversion rate with </a:t>
            </a:r>
            <a:r>
              <a:rPr lang="en-US" b="1" kern="1200" dirty="0">
                <a:solidFill>
                  <a:prstClr val="black"/>
                </a:solidFill>
                <a:latin typeface="Aptos" panose="020B0004020202020204" pitchFamily="34" charset="0"/>
                <a:ea typeface="+mn-ea"/>
              </a:rPr>
              <a:t>social_ad_1 </a:t>
            </a:r>
            <a:r>
              <a:rPr lang="en-US" kern="1200" dirty="0">
                <a:solidFill>
                  <a:prstClr val="black"/>
                </a:solidFill>
                <a:latin typeface="Aptos" panose="020B0004020202020204" pitchFamily="34" charset="0"/>
                <a:ea typeface="+mn-ea"/>
              </a:rPr>
              <a:t>being just 1%. But we can see </a:t>
            </a:r>
            <a:r>
              <a:rPr lang="en-US" b="1" kern="1200" dirty="0">
                <a:solidFill>
                  <a:prstClr val="black"/>
                </a:solidFill>
                <a:latin typeface="Aptos" panose="020B0004020202020204" pitchFamily="34" charset="0"/>
                <a:ea typeface="+mn-ea"/>
              </a:rPr>
              <a:t>that social_ad_2 </a:t>
            </a:r>
            <a:r>
              <a:rPr lang="en-US" kern="1200" dirty="0">
                <a:solidFill>
                  <a:prstClr val="black"/>
                </a:solidFill>
                <a:latin typeface="Aptos" panose="020B0004020202020204" pitchFamily="34" charset="0"/>
                <a:ea typeface="+mn-ea"/>
              </a:rPr>
              <a:t>has much improvement compared with social_ad_1.</a:t>
            </a:r>
          </a:p>
          <a:p>
            <a:pPr marL="214308" indent="-214308" defTabSz="685783">
              <a:buClrTx/>
              <a:buFont typeface="Wingdings" panose="05000000000000000000" pitchFamily="2" charset="2"/>
              <a:buChar char="Ø"/>
            </a:pPr>
            <a:endParaRPr lang="en-US" kern="1200" dirty="0">
              <a:solidFill>
                <a:prstClr val="black"/>
              </a:solidFill>
              <a:latin typeface="Aptos" panose="020B0004020202020204" pitchFamily="34" charset="0"/>
              <a:ea typeface="+mn-ea"/>
            </a:endParaRPr>
          </a:p>
        </p:txBody>
      </p:sp>
      <p:sp>
        <p:nvSpPr>
          <p:cNvPr id="6" name="Title 1">
            <a:extLst>
              <a:ext uri="{FF2B5EF4-FFF2-40B4-BE49-F238E27FC236}">
                <a16:creationId xmlns:a16="http://schemas.microsoft.com/office/drawing/2014/main" id="{6D050E54-A854-63C8-5D31-720DFC3C6396}"/>
              </a:ext>
            </a:extLst>
          </p:cNvPr>
          <p:cNvSpPr>
            <a:spLocks noGrp="1"/>
          </p:cNvSpPr>
          <p:nvPr>
            <p:ph type="ctrTitle"/>
          </p:nvPr>
        </p:nvSpPr>
        <p:spPr>
          <a:xfrm>
            <a:off x="1656383" y="116237"/>
            <a:ext cx="6628877" cy="407819"/>
          </a:xfrm>
        </p:spPr>
        <p:txBody>
          <a:bodyPr>
            <a:noAutofit/>
          </a:bodyPr>
          <a:lstStyle/>
          <a:p>
            <a:r>
              <a:rPr lang="en-US" sz="2000" b="1" dirty="0">
                <a:effectLst>
                  <a:outerShdw blurRad="38100" dist="38100" dir="2700000" algn="tl">
                    <a:srgbClr val="000000">
                      <a:alpha val="43137"/>
                    </a:srgbClr>
                  </a:outerShdw>
                </a:effectLst>
                <a:latin typeface="Arial Black" panose="020B0A04020102020204" pitchFamily="34" charset="0"/>
              </a:rPr>
              <a:t>TRAFFIC SOURCE ANALYSIS-3</a:t>
            </a:r>
            <a:endParaRPr lang="en-IN" sz="2000" b="1" dirty="0">
              <a:effectLst>
                <a:outerShdw blurRad="38100" dist="38100" dir="2700000" algn="tl">
                  <a:srgbClr val="000000">
                    <a:alpha val="43137"/>
                  </a:srgbClr>
                </a:outerShdw>
              </a:effectLst>
              <a:latin typeface="Arial Black" panose="020B0A04020102020204" pitchFamily="34" charset="0"/>
            </a:endParaRPr>
          </a:p>
        </p:txBody>
      </p:sp>
      <p:graphicFrame>
        <p:nvGraphicFramePr>
          <p:cNvPr id="2" name="Chart 1">
            <a:extLst>
              <a:ext uri="{FF2B5EF4-FFF2-40B4-BE49-F238E27FC236}">
                <a16:creationId xmlns:a16="http://schemas.microsoft.com/office/drawing/2014/main" id="{E416196C-BA93-6B71-A5FB-A94C188018B7}"/>
              </a:ext>
            </a:extLst>
          </p:cNvPr>
          <p:cNvGraphicFramePr>
            <a:graphicFrameLocks/>
          </p:cNvGraphicFramePr>
          <p:nvPr>
            <p:extLst>
              <p:ext uri="{D42A27DB-BD31-4B8C-83A1-F6EECF244321}">
                <p14:modId xmlns:p14="http://schemas.microsoft.com/office/powerpoint/2010/main" val="2782868490"/>
              </p:ext>
            </p:extLst>
          </p:nvPr>
        </p:nvGraphicFramePr>
        <p:xfrm>
          <a:off x="247650" y="1356732"/>
          <a:ext cx="4775200" cy="3139068"/>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417580160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gradFill>
          <a:gsLst>
            <a:gs pos="0">
              <a:schemeClr val="accent6">
                <a:lumMod val="60000"/>
                <a:lumOff val="40000"/>
              </a:schemeClr>
            </a:gs>
            <a:gs pos="74000">
              <a:schemeClr val="bg1"/>
            </a:gs>
            <a:gs pos="83000">
              <a:schemeClr val="bg1"/>
            </a:gs>
            <a:gs pos="100000">
              <a:schemeClr val="bg1"/>
            </a:gs>
          </a:gsLst>
          <a:lin ang="5400000" scaled="1"/>
        </a:gradFill>
        <a:effectLst/>
      </p:bgPr>
    </p:bg>
    <p:spTree>
      <p:nvGrpSpPr>
        <p:cNvPr id="1" name="">
          <a:extLst>
            <a:ext uri="{FF2B5EF4-FFF2-40B4-BE49-F238E27FC236}">
              <a16:creationId xmlns:a16="http://schemas.microsoft.com/office/drawing/2014/main" id="{ED80071F-2050-E8DC-C4C2-A9F5F44EDE2E}"/>
            </a:ext>
          </a:extLst>
        </p:cNvPr>
        <p:cNvGrpSpPr/>
        <p:nvPr/>
      </p:nvGrpSpPr>
      <p:grpSpPr>
        <a:xfrm>
          <a:off x="0" y="0"/>
          <a:ext cx="0" cy="0"/>
          <a:chOff x="0" y="0"/>
          <a:chExt cx="0" cy="0"/>
        </a:xfrm>
      </p:grpSpPr>
      <p:sp>
        <p:nvSpPr>
          <p:cNvPr id="8" name="Rectangle: Rounded Corners 25">
            <a:extLst>
              <a:ext uri="{FF2B5EF4-FFF2-40B4-BE49-F238E27FC236}">
                <a16:creationId xmlns:a16="http://schemas.microsoft.com/office/drawing/2014/main" id="{2C388FF6-4C7D-DBA0-575A-89503B77CB2F}"/>
              </a:ext>
            </a:extLst>
          </p:cNvPr>
          <p:cNvSpPr/>
          <p:nvPr/>
        </p:nvSpPr>
        <p:spPr>
          <a:xfrm>
            <a:off x="2277441" y="785378"/>
            <a:ext cx="5080884" cy="674619"/>
          </a:xfrm>
          <a:prstGeom prst="roundRect">
            <a:avLst>
              <a:gd name="adj" fmla="val 8709"/>
            </a:avLst>
          </a:prstGeom>
          <a:gradFill>
            <a:gsLst>
              <a:gs pos="0">
                <a:srgbClr val="0D5958"/>
              </a:gs>
              <a:gs pos="100000">
                <a:srgbClr val="1C8F8C"/>
              </a:gs>
            </a:gsLst>
            <a:lin ang="6000000" scaled="0"/>
          </a:gradFill>
          <a:ln>
            <a:noFill/>
          </a:ln>
          <a:effectLst>
            <a:outerShdw blurRad="1270000" dist="889000" dir="5400000" sx="75000" sy="75000" algn="t" rotWithShape="0">
              <a:schemeClr val="bg1">
                <a:lumMod val="6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buClrTx/>
            </a:pPr>
            <a:endParaRPr lang="id-ID" sz="1350" kern="1200">
              <a:solidFill>
                <a:prstClr val="white"/>
              </a:solidFill>
              <a:latin typeface="Roboto" panose="02000000000000000000" pitchFamily="2" charset="0"/>
              <a:ea typeface="Roboto" panose="02000000000000000000" pitchFamily="2" charset="0"/>
            </a:endParaRPr>
          </a:p>
        </p:txBody>
      </p:sp>
      <p:sp>
        <p:nvSpPr>
          <p:cNvPr id="3" name="Subtitle 2">
            <a:extLst>
              <a:ext uri="{FF2B5EF4-FFF2-40B4-BE49-F238E27FC236}">
                <a16:creationId xmlns:a16="http://schemas.microsoft.com/office/drawing/2014/main" id="{B8BF4793-4261-219C-7CE0-3852276B4B96}"/>
              </a:ext>
            </a:extLst>
          </p:cNvPr>
          <p:cNvSpPr>
            <a:spLocks noGrp="1"/>
          </p:cNvSpPr>
          <p:nvPr>
            <p:ph type="subTitle" idx="1"/>
          </p:nvPr>
        </p:nvSpPr>
        <p:spPr>
          <a:xfrm>
            <a:off x="2333101" y="817946"/>
            <a:ext cx="4890054" cy="453972"/>
          </a:xfrm>
        </p:spPr>
        <p:txBody>
          <a:bodyPr>
            <a:noAutofit/>
          </a:bodyPr>
          <a:lstStyle/>
          <a:p>
            <a:r>
              <a:rPr lang="en-US" sz="1600" b="1" dirty="0">
                <a:solidFill>
                  <a:schemeClr val="bg1"/>
                </a:solidFill>
                <a:latin typeface="Aptos" panose="020B0004020202020204" pitchFamily="34" charset="0"/>
              </a:rPr>
              <a:t>Sessions by </a:t>
            </a:r>
            <a:r>
              <a:rPr lang="en-US" sz="1600" b="1" dirty="0" err="1">
                <a:solidFill>
                  <a:schemeClr val="bg1"/>
                </a:solidFill>
                <a:latin typeface="Aptos" panose="020B0004020202020204" pitchFamily="34" charset="0"/>
              </a:rPr>
              <a:t>utm</a:t>
            </a:r>
            <a:r>
              <a:rPr lang="en-US" sz="1600" b="1" dirty="0">
                <a:solidFill>
                  <a:schemeClr val="bg1"/>
                </a:solidFill>
                <a:latin typeface="Aptos" panose="020B0004020202020204" pitchFamily="34" charset="0"/>
              </a:rPr>
              <a:t> source , campaign and http referrer </a:t>
            </a:r>
            <a:r>
              <a:rPr lang="en-US" sz="1600" b="1" dirty="0" err="1">
                <a:solidFill>
                  <a:schemeClr val="bg1"/>
                </a:solidFill>
                <a:latin typeface="Aptos" panose="020B0004020202020204" pitchFamily="34" charset="0"/>
              </a:rPr>
              <a:t>upto</a:t>
            </a:r>
            <a:r>
              <a:rPr lang="en-US" sz="1600" b="1" dirty="0">
                <a:solidFill>
                  <a:schemeClr val="bg1"/>
                </a:solidFill>
                <a:latin typeface="Aptos" panose="020B0004020202020204" pitchFamily="34" charset="0"/>
              </a:rPr>
              <a:t> April 12, 2012</a:t>
            </a:r>
            <a:endParaRPr lang="en-IN" sz="1600" b="1" dirty="0">
              <a:solidFill>
                <a:schemeClr val="bg1"/>
              </a:solidFill>
              <a:latin typeface="Aptos" panose="020B0004020202020204" pitchFamily="34" charset="0"/>
            </a:endParaRPr>
          </a:p>
        </p:txBody>
      </p:sp>
      <p:graphicFrame>
        <p:nvGraphicFramePr>
          <p:cNvPr id="5" name="Table 4">
            <a:extLst>
              <a:ext uri="{FF2B5EF4-FFF2-40B4-BE49-F238E27FC236}">
                <a16:creationId xmlns:a16="http://schemas.microsoft.com/office/drawing/2014/main" id="{F87874BF-0F89-6550-C022-4FF2BFD7B60A}"/>
              </a:ext>
            </a:extLst>
          </p:cNvPr>
          <p:cNvGraphicFramePr>
            <a:graphicFrameLocks noGrp="1"/>
          </p:cNvGraphicFramePr>
          <p:nvPr/>
        </p:nvGraphicFramePr>
        <p:xfrm>
          <a:off x="278324" y="1975278"/>
          <a:ext cx="2976322" cy="1112520"/>
        </p:xfrm>
        <a:graphic>
          <a:graphicData uri="http://schemas.openxmlformats.org/drawingml/2006/table">
            <a:tbl>
              <a:tblPr firstRow="1" bandRow="1">
                <a:tableStyleId>{5C22544A-7EE6-4342-B048-85BDC9FD1C3A}</a:tableStyleId>
              </a:tblPr>
              <a:tblGrid>
                <a:gridCol w="1488161">
                  <a:extLst>
                    <a:ext uri="{9D8B030D-6E8A-4147-A177-3AD203B41FA5}">
                      <a16:colId xmlns:a16="http://schemas.microsoft.com/office/drawing/2014/main" val="3177548801"/>
                    </a:ext>
                  </a:extLst>
                </a:gridCol>
                <a:gridCol w="1488161">
                  <a:extLst>
                    <a:ext uri="{9D8B030D-6E8A-4147-A177-3AD203B41FA5}">
                      <a16:colId xmlns:a16="http://schemas.microsoft.com/office/drawing/2014/main" val="1809051039"/>
                    </a:ext>
                  </a:extLst>
                </a:gridCol>
              </a:tblGrid>
              <a:tr h="278130">
                <a:tc>
                  <a:txBody>
                    <a:bodyPr/>
                    <a:lstStyle/>
                    <a:p>
                      <a:pPr algn="ctr" fontAlgn="b"/>
                      <a:r>
                        <a:rPr lang="en-IN" sz="1400" b="1" i="0" u="none" strike="noStrike" dirty="0" err="1">
                          <a:solidFill>
                            <a:schemeClr val="bg1"/>
                          </a:solidFill>
                          <a:effectLst/>
                          <a:latin typeface="Aptos" panose="020B0004020202020204" pitchFamily="34" charset="0"/>
                        </a:rPr>
                        <a:t>utm_source</a:t>
                      </a:r>
                      <a:endParaRPr lang="en-IN" sz="1400" b="1" i="0" u="none" strike="noStrike" dirty="0">
                        <a:solidFill>
                          <a:schemeClr val="bg1"/>
                        </a:solidFill>
                        <a:effectLst/>
                        <a:latin typeface="Aptos" panose="020B0004020202020204" pitchFamily="34" charset="0"/>
                      </a:endParaRPr>
                    </a:p>
                  </a:txBody>
                  <a:tcPr marL="4763" marR="4763" marT="4763" marB="0" anchor="ctr"/>
                </a:tc>
                <a:tc>
                  <a:txBody>
                    <a:bodyPr/>
                    <a:lstStyle/>
                    <a:p>
                      <a:pPr algn="ctr" fontAlgn="b"/>
                      <a:r>
                        <a:rPr lang="en-IN" sz="1400" b="1" i="0" u="none" strike="noStrike" dirty="0" err="1">
                          <a:solidFill>
                            <a:schemeClr val="bg1"/>
                          </a:solidFill>
                          <a:effectLst/>
                          <a:latin typeface="Aptos" panose="020B0004020202020204" pitchFamily="34" charset="0"/>
                        </a:rPr>
                        <a:t>session_count</a:t>
                      </a:r>
                      <a:endParaRPr lang="en-IN" sz="1400" b="1" i="0" u="none" strike="noStrike" dirty="0">
                        <a:solidFill>
                          <a:schemeClr val="bg1"/>
                        </a:solidFill>
                        <a:effectLst/>
                        <a:latin typeface="Aptos" panose="020B0004020202020204" pitchFamily="34" charset="0"/>
                      </a:endParaRPr>
                    </a:p>
                  </a:txBody>
                  <a:tcPr marL="4763" marR="4763" marT="4763" marB="0" anchor="ctr"/>
                </a:tc>
                <a:extLst>
                  <a:ext uri="{0D108BD9-81ED-4DB2-BD59-A6C34878D82A}">
                    <a16:rowId xmlns:a16="http://schemas.microsoft.com/office/drawing/2014/main" val="735290929"/>
                  </a:ext>
                </a:extLst>
              </a:tr>
              <a:tr h="278130">
                <a:tc>
                  <a:txBody>
                    <a:bodyPr/>
                    <a:lstStyle/>
                    <a:p>
                      <a:pPr algn="ctr" fontAlgn="b"/>
                      <a:r>
                        <a:rPr lang="en-IN" sz="1400" b="0" i="0" u="none" strike="noStrike" dirty="0" err="1">
                          <a:solidFill>
                            <a:srgbClr val="000000"/>
                          </a:solidFill>
                          <a:effectLst/>
                          <a:latin typeface="Aptos" panose="020B0004020202020204" pitchFamily="34" charset="0"/>
                        </a:rPr>
                        <a:t>gsearch</a:t>
                      </a:r>
                      <a:endParaRPr lang="en-IN" sz="1400" b="0" i="0" u="none" strike="noStrike" dirty="0">
                        <a:solidFill>
                          <a:srgbClr val="000000"/>
                        </a:solidFill>
                        <a:effectLst/>
                        <a:latin typeface="Aptos" panose="020B0004020202020204" pitchFamily="34" charset="0"/>
                      </a:endParaRPr>
                    </a:p>
                  </a:txBody>
                  <a:tcPr marL="4763" marR="4763" marT="4763" marB="0" anchor="ctr"/>
                </a:tc>
                <a:tc>
                  <a:txBody>
                    <a:bodyPr/>
                    <a:lstStyle/>
                    <a:p>
                      <a:pPr algn="ctr" fontAlgn="b"/>
                      <a:r>
                        <a:rPr lang="en-IN" sz="1400" b="0" i="0" u="none" strike="noStrike" dirty="0">
                          <a:solidFill>
                            <a:srgbClr val="000000"/>
                          </a:solidFill>
                          <a:effectLst/>
                          <a:latin typeface="Aptos" panose="020B0004020202020204" pitchFamily="34" charset="0"/>
                        </a:rPr>
                        <a:t>3639</a:t>
                      </a:r>
                    </a:p>
                  </a:txBody>
                  <a:tcPr marL="4763" marR="4763" marT="4763" marB="0" anchor="ctr"/>
                </a:tc>
                <a:extLst>
                  <a:ext uri="{0D108BD9-81ED-4DB2-BD59-A6C34878D82A}">
                    <a16:rowId xmlns:a16="http://schemas.microsoft.com/office/drawing/2014/main" val="4031899035"/>
                  </a:ext>
                </a:extLst>
              </a:tr>
              <a:tr h="278130">
                <a:tc>
                  <a:txBody>
                    <a:bodyPr/>
                    <a:lstStyle/>
                    <a:p>
                      <a:pPr algn="ctr" fontAlgn="b"/>
                      <a:r>
                        <a:rPr lang="en-IN" sz="1400" b="0" i="0" u="none" strike="noStrike" kern="1200" dirty="0">
                          <a:solidFill>
                            <a:srgbClr val="000000"/>
                          </a:solidFill>
                          <a:effectLst/>
                          <a:latin typeface="Aptos" panose="020B0004020202020204" pitchFamily="34" charset="0"/>
                          <a:ea typeface="+mn-ea"/>
                          <a:cs typeface="+mn-cs"/>
                        </a:rPr>
                        <a:t>NULL</a:t>
                      </a:r>
                    </a:p>
                  </a:txBody>
                  <a:tcPr marL="4763" marR="4763" marT="4763" marB="0" anchor="ctr"/>
                </a:tc>
                <a:tc>
                  <a:txBody>
                    <a:bodyPr/>
                    <a:lstStyle/>
                    <a:p>
                      <a:pPr algn="ctr" fontAlgn="b"/>
                      <a:r>
                        <a:rPr lang="en-IN" sz="1400" b="0" i="0" u="none" strike="noStrike" kern="1200" dirty="0">
                          <a:solidFill>
                            <a:srgbClr val="000000"/>
                          </a:solidFill>
                          <a:effectLst/>
                          <a:latin typeface="Aptos" panose="020B0004020202020204" pitchFamily="34" charset="0"/>
                          <a:ea typeface="+mn-ea"/>
                          <a:cs typeface="+mn-cs"/>
                        </a:rPr>
                        <a:t>62</a:t>
                      </a:r>
                    </a:p>
                  </a:txBody>
                  <a:tcPr marL="4763" marR="4763" marT="4763" marB="0" anchor="ctr"/>
                </a:tc>
                <a:extLst>
                  <a:ext uri="{0D108BD9-81ED-4DB2-BD59-A6C34878D82A}">
                    <a16:rowId xmlns:a16="http://schemas.microsoft.com/office/drawing/2014/main" val="3094103230"/>
                  </a:ext>
                </a:extLst>
              </a:tr>
              <a:tr h="278130">
                <a:tc>
                  <a:txBody>
                    <a:bodyPr/>
                    <a:lstStyle/>
                    <a:p>
                      <a:pPr algn="ctr" fontAlgn="b"/>
                      <a:r>
                        <a:rPr lang="en-IN" sz="1400" b="0" i="0" u="none" strike="noStrike" dirty="0" err="1">
                          <a:solidFill>
                            <a:srgbClr val="000000"/>
                          </a:solidFill>
                          <a:effectLst/>
                          <a:latin typeface="Aptos" panose="020B0004020202020204" pitchFamily="34" charset="0"/>
                        </a:rPr>
                        <a:t>bsearch</a:t>
                      </a:r>
                      <a:endParaRPr lang="en-IN" sz="1400" b="0" i="0" u="none" strike="noStrike" dirty="0">
                        <a:solidFill>
                          <a:srgbClr val="000000"/>
                        </a:solidFill>
                        <a:effectLst/>
                        <a:latin typeface="Aptos" panose="020B0004020202020204" pitchFamily="34" charset="0"/>
                      </a:endParaRPr>
                    </a:p>
                  </a:txBody>
                  <a:tcPr marL="4763" marR="4763" marT="4763" marB="0" anchor="ctr"/>
                </a:tc>
                <a:tc>
                  <a:txBody>
                    <a:bodyPr/>
                    <a:lstStyle/>
                    <a:p>
                      <a:pPr algn="ctr" fontAlgn="b"/>
                      <a:r>
                        <a:rPr lang="en-IN" sz="1400" b="0" i="0" u="none" strike="noStrike" dirty="0">
                          <a:solidFill>
                            <a:srgbClr val="000000"/>
                          </a:solidFill>
                          <a:effectLst/>
                          <a:latin typeface="Aptos" panose="020B0004020202020204" pitchFamily="34" charset="0"/>
                        </a:rPr>
                        <a:t>7</a:t>
                      </a:r>
                    </a:p>
                  </a:txBody>
                  <a:tcPr marL="4763" marR="4763" marT="4763" marB="0" anchor="ctr"/>
                </a:tc>
                <a:extLst>
                  <a:ext uri="{0D108BD9-81ED-4DB2-BD59-A6C34878D82A}">
                    <a16:rowId xmlns:a16="http://schemas.microsoft.com/office/drawing/2014/main" val="3086745375"/>
                  </a:ext>
                </a:extLst>
              </a:tr>
            </a:tbl>
          </a:graphicData>
        </a:graphic>
      </p:graphicFrame>
      <p:graphicFrame>
        <p:nvGraphicFramePr>
          <p:cNvPr id="9" name="Table 8">
            <a:extLst>
              <a:ext uri="{FF2B5EF4-FFF2-40B4-BE49-F238E27FC236}">
                <a16:creationId xmlns:a16="http://schemas.microsoft.com/office/drawing/2014/main" id="{C95E7737-32A1-80A0-6A77-6BBFC2E57E86}"/>
              </a:ext>
            </a:extLst>
          </p:cNvPr>
          <p:cNvGraphicFramePr>
            <a:graphicFrameLocks noGrp="1"/>
          </p:cNvGraphicFramePr>
          <p:nvPr/>
        </p:nvGraphicFramePr>
        <p:xfrm>
          <a:off x="5160935" y="1975278"/>
          <a:ext cx="3165744" cy="1112520"/>
        </p:xfrm>
        <a:graphic>
          <a:graphicData uri="http://schemas.openxmlformats.org/drawingml/2006/table">
            <a:tbl>
              <a:tblPr firstRow="1" bandRow="1">
                <a:tableStyleId>{5C22544A-7EE6-4342-B048-85BDC9FD1C3A}</a:tableStyleId>
              </a:tblPr>
              <a:tblGrid>
                <a:gridCol w="1582872">
                  <a:extLst>
                    <a:ext uri="{9D8B030D-6E8A-4147-A177-3AD203B41FA5}">
                      <a16:colId xmlns:a16="http://schemas.microsoft.com/office/drawing/2014/main" val="3177548801"/>
                    </a:ext>
                  </a:extLst>
                </a:gridCol>
                <a:gridCol w="1582872">
                  <a:extLst>
                    <a:ext uri="{9D8B030D-6E8A-4147-A177-3AD203B41FA5}">
                      <a16:colId xmlns:a16="http://schemas.microsoft.com/office/drawing/2014/main" val="1809051039"/>
                    </a:ext>
                  </a:extLst>
                </a:gridCol>
              </a:tblGrid>
              <a:tr h="278130">
                <a:tc>
                  <a:txBody>
                    <a:bodyPr/>
                    <a:lstStyle/>
                    <a:p>
                      <a:pPr algn="ctr" fontAlgn="b"/>
                      <a:r>
                        <a:rPr lang="en-IN" sz="1400" b="1" i="0" u="none" strike="noStrike" kern="1200" dirty="0" err="1">
                          <a:solidFill>
                            <a:schemeClr val="bg1"/>
                          </a:solidFill>
                          <a:effectLst/>
                          <a:latin typeface="Aptos" panose="020B0004020202020204" pitchFamily="34" charset="0"/>
                          <a:ea typeface="+mn-ea"/>
                          <a:cs typeface="+mn-cs"/>
                        </a:rPr>
                        <a:t>utm_campaign</a:t>
                      </a:r>
                      <a:endParaRPr lang="en-IN" sz="1400" b="1" i="0" u="none" strike="noStrike" kern="1200" dirty="0">
                        <a:solidFill>
                          <a:schemeClr val="bg1"/>
                        </a:solidFill>
                        <a:effectLst/>
                        <a:latin typeface="Aptos" panose="020B0004020202020204" pitchFamily="34" charset="0"/>
                        <a:ea typeface="+mn-ea"/>
                        <a:cs typeface="+mn-cs"/>
                      </a:endParaRPr>
                    </a:p>
                  </a:txBody>
                  <a:tcPr marL="4763" marR="4763" marT="4763" marB="0" anchor="ctr"/>
                </a:tc>
                <a:tc>
                  <a:txBody>
                    <a:bodyPr/>
                    <a:lstStyle/>
                    <a:p>
                      <a:pPr algn="ctr" fontAlgn="b"/>
                      <a:r>
                        <a:rPr lang="en-IN" sz="1400" b="1" i="0" u="none" strike="noStrike" kern="1200" dirty="0" err="1">
                          <a:solidFill>
                            <a:schemeClr val="bg1"/>
                          </a:solidFill>
                          <a:effectLst/>
                          <a:latin typeface="Aptos" panose="020B0004020202020204" pitchFamily="34" charset="0"/>
                          <a:ea typeface="+mn-ea"/>
                          <a:cs typeface="+mn-cs"/>
                        </a:rPr>
                        <a:t>session_count</a:t>
                      </a:r>
                      <a:endParaRPr lang="en-IN" sz="1400" b="1" i="0" u="none" strike="noStrike" kern="1200" dirty="0">
                        <a:solidFill>
                          <a:schemeClr val="bg1"/>
                        </a:solidFill>
                        <a:effectLst/>
                        <a:latin typeface="Aptos" panose="020B0004020202020204" pitchFamily="34" charset="0"/>
                        <a:ea typeface="+mn-ea"/>
                        <a:cs typeface="+mn-cs"/>
                      </a:endParaRPr>
                    </a:p>
                  </a:txBody>
                  <a:tcPr marL="4763" marR="4763" marT="4763" marB="0" anchor="ctr"/>
                </a:tc>
                <a:extLst>
                  <a:ext uri="{0D108BD9-81ED-4DB2-BD59-A6C34878D82A}">
                    <a16:rowId xmlns:a16="http://schemas.microsoft.com/office/drawing/2014/main" val="735290929"/>
                  </a:ext>
                </a:extLst>
              </a:tr>
              <a:tr h="278130">
                <a:tc>
                  <a:txBody>
                    <a:bodyPr/>
                    <a:lstStyle/>
                    <a:p>
                      <a:pPr algn="ctr" fontAlgn="b"/>
                      <a:r>
                        <a:rPr lang="en-IN" sz="1400" b="0" i="0" u="none" strike="noStrike" kern="1200" dirty="0">
                          <a:solidFill>
                            <a:srgbClr val="000000"/>
                          </a:solidFill>
                          <a:effectLst/>
                          <a:latin typeface="Aptos" panose="020B0004020202020204" pitchFamily="34" charset="0"/>
                          <a:ea typeface="+mn-ea"/>
                          <a:cs typeface="+mn-cs"/>
                        </a:rPr>
                        <a:t>nonbrand</a:t>
                      </a:r>
                    </a:p>
                  </a:txBody>
                  <a:tcPr marL="4763" marR="4763" marT="4763" marB="0" anchor="ctr"/>
                </a:tc>
                <a:tc>
                  <a:txBody>
                    <a:bodyPr/>
                    <a:lstStyle/>
                    <a:p>
                      <a:pPr algn="ctr" fontAlgn="b"/>
                      <a:r>
                        <a:rPr lang="en-IN" sz="1400" b="0" i="0" u="none" strike="noStrike" kern="1200" dirty="0">
                          <a:solidFill>
                            <a:srgbClr val="000000"/>
                          </a:solidFill>
                          <a:effectLst/>
                          <a:latin typeface="Aptos" panose="020B0004020202020204" pitchFamily="34" charset="0"/>
                          <a:ea typeface="+mn-ea"/>
                          <a:cs typeface="+mn-cs"/>
                        </a:rPr>
                        <a:t>3613</a:t>
                      </a:r>
                    </a:p>
                  </a:txBody>
                  <a:tcPr marL="4763" marR="4763" marT="4763" marB="0" anchor="ctr"/>
                </a:tc>
                <a:extLst>
                  <a:ext uri="{0D108BD9-81ED-4DB2-BD59-A6C34878D82A}">
                    <a16:rowId xmlns:a16="http://schemas.microsoft.com/office/drawing/2014/main" val="4031899035"/>
                  </a:ext>
                </a:extLst>
              </a:tr>
              <a:tr h="278130">
                <a:tc>
                  <a:txBody>
                    <a:bodyPr/>
                    <a:lstStyle/>
                    <a:p>
                      <a:pPr algn="ctr" fontAlgn="b"/>
                      <a:r>
                        <a:rPr lang="en-IN" sz="1400" b="0" i="0" u="none" strike="noStrike" kern="1200" dirty="0">
                          <a:solidFill>
                            <a:srgbClr val="000000"/>
                          </a:solidFill>
                          <a:effectLst/>
                          <a:latin typeface="Aptos" panose="020B0004020202020204" pitchFamily="34" charset="0"/>
                          <a:ea typeface="+mn-ea"/>
                          <a:cs typeface="+mn-cs"/>
                        </a:rPr>
                        <a:t>NULL</a:t>
                      </a:r>
                    </a:p>
                  </a:txBody>
                  <a:tcPr marL="4763" marR="4763" marT="4763" marB="0" anchor="ctr"/>
                </a:tc>
                <a:tc>
                  <a:txBody>
                    <a:bodyPr/>
                    <a:lstStyle/>
                    <a:p>
                      <a:pPr algn="ctr" fontAlgn="b"/>
                      <a:r>
                        <a:rPr lang="en-IN" sz="1400" b="0" i="0" u="none" strike="noStrike" kern="1200" dirty="0">
                          <a:solidFill>
                            <a:srgbClr val="000000"/>
                          </a:solidFill>
                          <a:effectLst/>
                          <a:latin typeface="Aptos" panose="020B0004020202020204" pitchFamily="34" charset="0"/>
                          <a:ea typeface="+mn-ea"/>
                          <a:cs typeface="+mn-cs"/>
                        </a:rPr>
                        <a:t>62</a:t>
                      </a:r>
                    </a:p>
                  </a:txBody>
                  <a:tcPr marL="4763" marR="4763" marT="4763" marB="0" anchor="ctr"/>
                </a:tc>
                <a:extLst>
                  <a:ext uri="{0D108BD9-81ED-4DB2-BD59-A6C34878D82A}">
                    <a16:rowId xmlns:a16="http://schemas.microsoft.com/office/drawing/2014/main" val="1447801931"/>
                  </a:ext>
                </a:extLst>
              </a:tr>
              <a:tr h="278130">
                <a:tc>
                  <a:txBody>
                    <a:bodyPr/>
                    <a:lstStyle/>
                    <a:p>
                      <a:pPr algn="ctr" fontAlgn="b"/>
                      <a:r>
                        <a:rPr lang="en-IN" sz="1400" b="0" i="0" u="none" strike="noStrike" kern="1200" dirty="0">
                          <a:solidFill>
                            <a:srgbClr val="000000"/>
                          </a:solidFill>
                          <a:effectLst/>
                          <a:latin typeface="Aptos" panose="020B0004020202020204" pitchFamily="34" charset="0"/>
                          <a:ea typeface="+mn-ea"/>
                          <a:cs typeface="+mn-cs"/>
                        </a:rPr>
                        <a:t>brand</a:t>
                      </a:r>
                    </a:p>
                  </a:txBody>
                  <a:tcPr marL="4763" marR="4763" marT="4763" marB="0" anchor="ctr"/>
                </a:tc>
                <a:tc>
                  <a:txBody>
                    <a:bodyPr/>
                    <a:lstStyle/>
                    <a:p>
                      <a:pPr algn="ctr" fontAlgn="b"/>
                      <a:r>
                        <a:rPr lang="en-IN" sz="1400" b="0" i="0" u="none" strike="noStrike" kern="1200" dirty="0">
                          <a:solidFill>
                            <a:srgbClr val="000000"/>
                          </a:solidFill>
                          <a:effectLst/>
                          <a:latin typeface="Aptos" panose="020B0004020202020204" pitchFamily="34" charset="0"/>
                          <a:ea typeface="+mn-ea"/>
                          <a:cs typeface="+mn-cs"/>
                        </a:rPr>
                        <a:t>33</a:t>
                      </a:r>
                    </a:p>
                  </a:txBody>
                  <a:tcPr marL="4763" marR="4763" marT="4763" marB="0" anchor="ctr"/>
                </a:tc>
                <a:extLst>
                  <a:ext uri="{0D108BD9-81ED-4DB2-BD59-A6C34878D82A}">
                    <a16:rowId xmlns:a16="http://schemas.microsoft.com/office/drawing/2014/main" val="3086745375"/>
                  </a:ext>
                </a:extLst>
              </a:tr>
            </a:tbl>
          </a:graphicData>
        </a:graphic>
      </p:graphicFrame>
      <p:graphicFrame>
        <p:nvGraphicFramePr>
          <p:cNvPr id="10" name="Table 9">
            <a:extLst>
              <a:ext uri="{FF2B5EF4-FFF2-40B4-BE49-F238E27FC236}">
                <a16:creationId xmlns:a16="http://schemas.microsoft.com/office/drawing/2014/main" id="{00AE89BD-101B-1BE6-7A63-972606B982E3}"/>
              </a:ext>
            </a:extLst>
          </p:cNvPr>
          <p:cNvGraphicFramePr>
            <a:graphicFrameLocks noGrp="1"/>
          </p:cNvGraphicFramePr>
          <p:nvPr/>
        </p:nvGraphicFramePr>
        <p:xfrm>
          <a:off x="2202696" y="3443742"/>
          <a:ext cx="4269666" cy="1112520"/>
        </p:xfrm>
        <a:graphic>
          <a:graphicData uri="http://schemas.openxmlformats.org/drawingml/2006/table">
            <a:tbl>
              <a:tblPr firstRow="1" bandRow="1">
                <a:tableStyleId>{5C22544A-7EE6-4342-B048-85BDC9FD1C3A}</a:tableStyleId>
              </a:tblPr>
              <a:tblGrid>
                <a:gridCol w="2134833">
                  <a:extLst>
                    <a:ext uri="{9D8B030D-6E8A-4147-A177-3AD203B41FA5}">
                      <a16:colId xmlns:a16="http://schemas.microsoft.com/office/drawing/2014/main" val="3177548801"/>
                    </a:ext>
                  </a:extLst>
                </a:gridCol>
                <a:gridCol w="2134833">
                  <a:extLst>
                    <a:ext uri="{9D8B030D-6E8A-4147-A177-3AD203B41FA5}">
                      <a16:colId xmlns:a16="http://schemas.microsoft.com/office/drawing/2014/main" val="1809051039"/>
                    </a:ext>
                  </a:extLst>
                </a:gridCol>
              </a:tblGrid>
              <a:tr h="278130">
                <a:tc>
                  <a:txBody>
                    <a:bodyPr/>
                    <a:lstStyle/>
                    <a:p>
                      <a:pPr algn="ctr" fontAlgn="b"/>
                      <a:r>
                        <a:rPr lang="en-IN" sz="1400" b="1" i="0" u="none" strike="noStrike" kern="1200" dirty="0" err="1">
                          <a:solidFill>
                            <a:schemeClr val="bg1"/>
                          </a:solidFill>
                          <a:effectLst/>
                          <a:latin typeface="Aptos" panose="020B0004020202020204" pitchFamily="34" charset="0"/>
                          <a:ea typeface="+mn-ea"/>
                          <a:cs typeface="+mn-cs"/>
                        </a:rPr>
                        <a:t>http_referer</a:t>
                      </a:r>
                      <a:endParaRPr lang="en-IN" sz="1400" b="1" i="0" u="none" strike="noStrike" kern="1200" dirty="0">
                        <a:solidFill>
                          <a:schemeClr val="bg1"/>
                        </a:solidFill>
                        <a:effectLst/>
                        <a:latin typeface="Aptos" panose="020B0004020202020204" pitchFamily="34" charset="0"/>
                        <a:ea typeface="+mn-ea"/>
                        <a:cs typeface="+mn-cs"/>
                      </a:endParaRPr>
                    </a:p>
                  </a:txBody>
                  <a:tcPr marL="4763" marR="4763" marT="4763" marB="0" anchor="ctr"/>
                </a:tc>
                <a:tc>
                  <a:txBody>
                    <a:bodyPr/>
                    <a:lstStyle/>
                    <a:p>
                      <a:pPr algn="ctr" fontAlgn="b"/>
                      <a:r>
                        <a:rPr lang="en-IN" sz="1400" b="1" i="0" u="none" strike="noStrike" kern="1200" dirty="0" err="1">
                          <a:solidFill>
                            <a:schemeClr val="bg1"/>
                          </a:solidFill>
                          <a:effectLst/>
                          <a:latin typeface="Aptos" panose="020B0004020202020204" pitchFamily="34" charset="0"/>
                          <a:ea typeface="+mn-ea"/>
                          <a:cs typeface="+mn-cs"/>
                        </a:rPr>
                        <a:t>session_count</a:t>
                      </a:r>
                      <a:endParaRPr lang="en-IN" sz="1400" b="1" i="0" u="none" strike="noStrike" kern="1200" dirty="0">
                        <a:solidFill>
                          <a:schemeClr val="bg1"/>
                        </a:solidFill>
                        <a:effectLst/>
                        <a:latin typeface="Aptos" panose="020B0004020202020204" pitchFamily="34" charset="0"/>
                        <a:ea typeface="+mn-ea"/>
                        <a:cs typeface="+mn-cs"/>
                      </a:endParaRPr>
                    </a:p>
                  </a:txBody>
                  <a:tcPr marL="4763" marR="4763" marT="4763" marB="0" anchor="ctr"/>
                </a:tc>
                <a:extLst>
                  <a:ext uri="{0D108BD9-81ED-4DB2-BD59-A6C34878D82A}">
                    <a16:rowId xmlns:a16="http://schemas.microsoft.com/office/drawing/2014/main" val="735290929"/>
                  </a:ext>
                </a:extLst>
              </a:tr>
              <a:tr h="278130">
                <a:tc>
                  <a:txBody>
                    <a:bodyPr/>
                    <a:lstStyle/>
                    <a:p>
                      <a:pPr marL="0" algn="ctr" defTabSz="914400" rtl="0" eaLnBrk="1" fontAlgn="b" latinLnBrk="0" hangingPunct="1"/>
                      <a:r>
                        <a:rPr lang="en-IN" sz="1400" b="0" i="0" u="none" strike="noStrike" kern="1200" dirty="0">
                          <a:solidFill>
                            <a:srgbClr val="000000"/>
                          </a:solidFill>
                          <a:effectLst/>
                          <a:latin typeface="Aptos" panose="020B0004020202020204" pitchFamily="34" charset="0"/>
                          <a:ea typeface="+mn-ea"/>
                          <a:cs typeface="+mn-cs"/>
                        </a:rPr>
                        <a:t>https://www.gsearch.com</a:t>
                      </a:r>
                    </a:p>
                  </a:txBody>
                  <a:tcPr marL="4763" marR="4763" marT="4763" marB="0" anchor="ctr"/>
                </a:tc>
                <a:tc>
                  <a:txBody>
                    <a:bodyPr/>
                    <a:lstStyle/>
                    <a:p>
                      <a:pPr marL="0" algn="ctr" defTabSz="914400" rtl="0" eaLnBrk="1" fontAlgn="b" latinLnBrk="0" hangingPunct="1"/>
                      <a:r>
                        <a:rPr lang="en-IN" sz="1400" b="0" i="0" u="none" strike="noStrike" kern="1200" dirty="0">
                          <a:solidFill>
                            <a:srgbClr val="000000"/>
                          </a:solidFill>
                          <a:effectLst/>
                          <a:latin typeface="Aptos" panose="020B0004020202020204" pitchFamily="34" charset="0"/>
                          <a:ea typeface="+mn-ea"/>
                          <a:cs typeface="+mn-cs"/>
                        </a:rPr>
                        <a:t>3666</a:t>
                      </a:r>
                    </a:p>
                  </a:txBody>
                  <a:tcPr marL="4763" marR="4763" marT="4763" marB="0" anchor="ctr"/>
                </a:tc>
                <a:extLst>
                  <a:ext uri="{0D108BD9-81ED-4DB2-BD59-A6C34878D82A}">
                    <a16:rowId xmlns:a16="http://schemas.microsoft.com/office/drawing/2014/main" val="4031899035"/>
                  </a:ext>
                </a:extLst>
              </a:tr>
              <a:tr h="278130">
                <a:tc>
                  <a:txBody>
                    <a:bodyPr/>
                    <a:lstStyle/>
                    <a:p>
                      <a:pPr algn="ctr" fontAlgn="b"/>
                      <a:r>
                        <a:rPr lang="en-IN" sz="1400" b="0" i="0" u="none" strike="noStrike" kern="1200" dirty="0">
                          <a:solidFill>
                            <a:srgbClr val="000000"/>
                          </a:solidFill>
                          <a:effectLst/>
                          <a:latin typeface="Aptos" panose="020B0004020202020204" pitchFamily="34" charset="0"/>
                          <a:ea typeface="+mn-ea"/>
                          <a:cs typeface="+mn-cs"/>
                        </a:rPr>
                        <a:t>NULL</a:t>
                      </a:r>
                    </a:p>
                  </a:txBody>
                  <a:tcPr marL="4763" marR="4763" marT="4763" marB="0" anchor="ctr"/>
                </a:tc>
                <a:tc>
                  <a:txBody>
                    <a:bodyPr/>
                    <a:lstStyle/>
                    <a:p>
                      <a:pPr algn="ctr" fontAlgn="b"/>
                      <a:r>
                        <a:rPr lang="en-IN" sz="1400" b="0" i="0" u="none" strike="noStrike" kern="1200" dirty="0">
                          <a:solidFill>
                            <a:srgbClr val="000000"/>
                          </a:solidFill>
                          <a:effectLst/>
                          <a:latin typeface="Aptos" panose="020B0004020202020204" pitchFamily="34" charset="0"/>
                          <a:ea typeface="+mn-ea"/>
                          <a:cs typeface="+mn-cs"/>
                        </a:rPr>
                        <a:t>28</a:t>
                      </a:r>
                    </a:p>
                  </a:txBody>
                  <a:tcPr marL="4763" marR="4763" marT="4763" marB="0" anchor="ctr"/>
                </a:tc>
                <a:extLst>
                  <a:ext uri="{0D108BD9-81ED-4DB2-BD59-A6C34878D82A}">
                    <a16:rowId xmlns:a16="http://schemas.microsoft.com/office/drawing/2014/main" val="4202817300"/>
                  </a:ext>
                </a:extLst>
              </a:tr>
              <a:tr h="278130">
                <a:tc>
                  <a:txBody>
                    <a:bodyPr/>
                    <a:lstStyle/>
                    <a:p>
                      <a:pPr marL="0" algn="ctr" defTabSz="914400" rtl="0" eaLnBrk="1" fontAlgn="b" latinLnBrk="0" hangingPunct="1"/>
                      <a:r>
                        <a:rPr lang="en-IN" sz="1400" b="0" i="0" u="none" strike="noStrike" kern="1200" dirty="0">
                          <a:solidFill>
                            <a:srgbClr val="000000"/>
                          </a:solidFill>
                          <a:effectLst/>
                          <a:latin typeface="Aptos" panose="020B0004020202020204" pitchFamily="34" charset="0"/>
                          <a:ea typeface="+mn-ea"/>
                          <a:cs typeface="+mn-cs"/>
                        </a:rPr>
                        <a:t>https://www.bsearch.com</a:t>
                      </a:r>
                    </a:p>
                  </a:txBody>
                  <a:tcPr marL="4763" marR="4763" marT="4763" marB="0" anchor="ctr"/>
                </a:tc>
                <a:tc>
                  <a:txBody>
                    <a:bodyPr/>
                    <a:lstStyle/>
                    <a:p>
                      <a:pPr marL="0" algn="ctr" defTabSz="914400" rtl="0" eaLnBrk="1" fontAlgn="b" latinLnBrk="0" hangingPunct="1"/>
                      <a:r>
                        <a:rPr lang="en-IN" sz="1400" b="0" i="0" u="none" strike="noStrike" kern="1200" dirty="0">
                          <a:solidFill>
                            <a:srgbClr val="000000"/>
                          </a:solidFill>
                          <a:effectLst/>
                          <a:latin typeface="Aptos" panose="020B0004020202020204" pitchFamily="34" charset="0"/>
                          <a:ea typeface="+mn-ea"/>
                          <a:cs typeface="+mn-cs"/>
                        </a:rPr>
                        <a:t>14</a:t>
                      </a:r>
                    </a:p>
                  </a:txBody>
                  <a:tcPr marL="4763" marR="4763" marT="4763" marB="0" anchor="ctr"/>
                </a:tc>
                <a:extLst>
                  <a:ext uri="{0D108BD9-81ED-4DB2-BD59-A6C34878D82A}">
                    <a16:rowId xmlns:a16="http://schemas.microsoft.com/office/drawing/2014/main" val="3086745375"/>
                  </a:ext>
                </a:extLst>
              </a:tr>
            </a:tbl>
          </a:graphicData>
        </a:graphic>
      </p:graphicFrame>
      <p:sp>
        <p:nvSpPr>
          <p:cNvPr id="4" name="Title 1">
            <a:extLst>
              <a:ext uri="{FF2B5EF4-FFF2-40B4-BE49-F238E27FC236}">
                <a16:creationId xmlns:a16="http://schemas.microsoft.com/office/drawing/2014/main" id="{45566495-ED7C-8D58-FBEA-F693F844A1A3}"/>
              </a:ext>
            </a:extLst>
          </p:cNvPr>
          <p:cNvSpPr>
            <a:spLocks noGrp="1"/>
          </p:cNvSpPr>
          <p:nvPr>
            <p:ph type="ctrTitle"/>
          </p:nvPr>
        </p:nvSpPr>
        <p:spPr>
          <a:xfrm>
            <a:off x="1656383" y="116237"/>
            <a:ext cx="6628877" cy="407819"/>
          </a:xfrm>
        </p:spPr>
        <p:txBody>
          <a:bodyPr>
            <a:noAutofit/>
          </a:bodyPr>
          <a:lstStyle/>
          <a:p>
            <a:r>
              <a:rPr lang="en-US" sz="2000" b="1" dirty="0">
                <a:effectLst>
                  <a:outerShdw blurRad="38100" dist="38100" dir="2700000" algn="tl">
                    <a:srgbClr val="000000">
                      <a:alpha val="43137"/>
                    </a:srgbClr>
                  </a:outerShdw>
                </a:effectLst>
                <a:latin typeface="Arial Black" panose="020B0A04020102020204" pitchFamily="34" charset="0"/>
              </a:rPr>
              <a:t>TRAFFIC SOURCE ANALYSIS-4</a:t>
            </a:r>
            <a:endParaRPr lang="en-IN" sz="2000" b="1" dirty="0">
              <a:effectLst>
                <a:outerShdw blurRad="38100" dist="38100" dir="2700000" algn="tl">
                  <a:srgbClr val="000000">
                    <a:alpha val="43137"/>
                  </a:srgbClr>
                </a:outerShdw>
              </a:effectLst>
              <a:latin typeface="Arial Black" panose="020B0A04020102020204" pitchFamily="34" charset="0"/>
            </a:endParaRPr>
          </a:p>
        </p:txBody>
      </p:sp>
    </p:spTree>
    <p:extLst>
      <p:ext uri="{BB962C8B-B14F-4D97-AF65-F5344CB8AC3E}">
        <p14:creationId xmlns:p14="http://schemas.microsoft.com/office/powerpoint/2010/main" val="14341287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gradFill>
          <a:gsLst>
            <a:gs pos="0">
              <a:schemeClr val="accent6">
                <a:lumMod val="60000"/>
                <a:lumOff val="40000"/>
              </a:schemeClr>
            </a:gs>
            <a:gs pos="74000">
              <a:schemeClr val="bg1"/>
            </a:gs>
            <a:gs pos="83000">
              <a:schemeClr val="bg1"/>
            </a:gs>
            <a:gs pos="100000">
              <a:schemeClr val="bg1"/>
            </a:gs>
          </a:gsLst>
          <a:lin ang="5400000" scaled="1"/>
        </a:gradFill>
        <a:effectLst/>
      </p:bgPr>
    </p:bg>
    <p:spTree>
      <p:nvGrpSpPr>
        <p:cNvPr id="1" name="">
          <a:extLst>
            <a:ext uri="{FF2B5EF4-FFF2-40B4-BE49-F238E27FC236}">
              <a16:creationId xmlns:a16="http://schemas.microsoft.com/office/drawing/2014/main" id="{F18D3B4D-D4E4-6507-8E9D-AA743DE8C285}"/>
            </a:ext>
          </a:extLst>
        </p:cNvPr>
        <p:cNvGrpSpPr/>
        <p:nvPr/>
      </p:nvGrpSpPr>
      <p:grpSpPr>
        <a:xfrm>
          <a:off x="0" y="0"/>
          <a:ext cx="0" cy="0"/>
          <a:chOff x="0" y="0"/>
          <a:chExt cx="0" cy="0"/>
        </a:xfrm>
      </p:grpSpPr>
      <p:sp>
        <p:nvSpPr>
          <p:cNvPr id="8" name="Rectangle: Rounded Corners 25">
            <a:extLst>
              <a:ext uri="{FF2B5EF4-FFF2-40B4-BE49-F238E27FC236}">
                <a16:creationId xmlns:a16="http://schemas.microsoft.com/office/drawing/2014/main" id="{5367A5A4-A255-6725-C6D8-4F686CE400B0}"/>
              </a:ext>
            </a:extLst>
          </p:cNvPr>
          <p:cNvSpPr/>
          <p:nvPr/>
        </p:nvSpPr>
        <p:spPr>
          <a:xfrm>
            <a:off x="1189955" y="704930"/>
            <a:ext cx="6764091" cy="792369"/>
          </a:xfrm>
          <a:prstGeom prst="roundRect">
            <a:avLst>
              <a:gd name="adj" fmla="val 8709"/>
            </a:avLst>
          </a:prstGeom>
          <a:gradFill>
            <a:gsLst>
              <a:gs pos="0">
                <a:srgbClr val="0D5958"/>
              </a:gs>
              <a:gs pos="100000">
                <a:srgbClr val="1C8F8C"/>
              </a:gs>
            </a:gsLst>
            <a:lin ang="6000000" scaled="0"/>
          </a:gradFill>
          <a:ln>
            <a:noFill/>
          </a:ln>
          <a:effectLst>
            <a:outerShdw blurRad="1270000" dist="889000" dir="5400000" sx="75000" sy="75000" algn="t" rotWithShape="0">
              <a:schemeClr val="bg1">
                <a:lumMod val="6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buClrTx/>
            </a:pPr>
            <a:endParaRPr lang="id-ID" sz="1350" kern="1200" dirty="0">
              <a:solidFill>
                <a:prstClr val="white"/>
              </a:solidFill>
              <a:latin typeface="Roboto" panose="02000000000000000000" pitchFamily="2" charset="0"/>
              <a:ea typeface="Roboto" panose="02000000000000000000" pitchFamily="2" charset="0"/>
            </a:endParaRPr>
          </a:p>
        </p:txBody>
      </p:sp>
      <p:sp>
        <p:nvSpPr>
          <p:cNvPr id="3" name="Subtitle 2">
            <a:extLst>
              <a:ext uri="{FF2B5EF4-FFF2-40B4-BE49-F238E27FC236}">
                <a16:creationId xmlns:a16="http://schemas.microsoft.com/office/drawing/2014/main" id="{D4824911-588C-40E6-DCE2-3B5F2C00AD76}"/>
              </a:ext>
            </a:extLst>
          </p:cNvPr>
          <p:cNvSpPr>
            <a:spLocks noGrp="1"/>
          </p:cNvSpPr>
          <p:nvPr>
            <p:ph type="subTitle" idx="1"/>
          </p:nvPr>
        </p:nvSpPr>
        <p:spPr>
          <a:xfrm>
            <a:off x="1272671" y="774104"/>
            <a:ext cx="6764091" cy="906448"/>
          </a:xfrm>
        </p:spPr>
        <p:txBody>
          <a:bodyPr>
            <a:noAutofit/>
          </a:bodyPr>
          <a:lstStyle/>
          <a:p>
            <a:pPr algn="l"/>
            <a:r>
              <a:rPr lang="en-US" sz="1400" b="1" dirty="0">
                <a:solidFill>
                  <a:schemeClr val="bg1"/>
                </a:solidFill>
                <a:latin typeface="Aptos" panose="020B0004020202020204" pitchFamily="34" charset="0"/>
              </a:rPr>
              <a:t>CVR from sessions to order. If CVR is 4% &gt;=, then increase bids to drive volume, otherwise reduce bids. (Filter sessions &lt; 2012-04-12, </a:t>
            </a:r>
            <a:r>
              <a:rPr lang="en-US" sz="1400" b="1" dirty="0" err="1">
                <a:solidFill>
                  <a:schemeClr val="bg1"/>
                </a:solidFill>
                <a:latin typeface="Aptos" panose="020B0004020202020204" pitchFamily="34" charset="0"/>
              </a:rPr>
              <a:t>utm_source</a:t>
            </a:r>
            <a:r>
              <a:rPr lang="en-US" sz="1400" b="1" dirty="0">
                <a:solidFill>
                  <a:schemeClr val="bg1"/>
                </a:solidFill>
                <a:latin typeface="Aptos" panose="020B0004020202020204" pitchFamily="34" charset="0"/>
              </a:rPr>
              <a:t> = </a:t>
            </a:r>
            <a:r>
              <a:rPr lang="en-US" sz="1400" b="1" dirty="0" err="1">
                <a:solidFill>
                  <a:schemeClr val="bg1"/>
                </a:solidFill>
                <a:latin typeface="Aptos" panose="020B0004020202020204" pitchFamily="34" charset="0"/>
              </a:rPr>
              <a:t>gsearch</a:t>
            </a:r>
            <a:r>
              <a:rPr lang="en-US" sz="1400" b="1" dirty="0">
                <a:solidFill>
                  <a:schemeClr val="bg1"/>
                </a:solidFill>
                <a:latin typeface="Aptos" panose="020B0004020202020204" pitchFamily="34" charset="0"/>
              </a:rPr>
              <a:t> and </a:t>
            </a:r>
            <a:r>
              <a:rPr lang="en-US" sz="1400" b="1" dirty="0" err="1">
                <a:solidFill>
                  <a:schemeClr val="bg1"/>
                </a:solidFill>
                <a:latin typeface="Aptos" panose="020B0004020202020204" pitchFamily="34" charset="0"/>
              </a:rPr>
              <a:t>utm_campaign</a:t>
            </a:r>
            <a:r>
              <a:rPr lang="en-US" sz="1400" b="1" dirty="0">
                <a:solidFill>
                  <a:schemeClr val="bg1"/>
                </a:solidFill>
                <a:latin typeface="Aptos" panose="020B0004020202020204" pitchFamily="34" charset="0"/>
              </a:rPr>
              <a:t> = nonbrand)</a:t>
            </a:r>
            <a:endParaRPr lang="en-IN" sz="1400" b="1" dirty="0">
              <a:solidFill>
                <a:schemeClr val="bg1"/>
              </a:solidFill>
              <a:latin typeface="Aptos" panose="020B0004020202020204" pitchFamily="34" charset="0"/>
            </a:endParaRPr>
          </a:p>
        </p:txBody>
      </p:sp>
      <p:graphicFrame>
        <p:nvGraphicFramePr>
          <p:cNvPr id="5" name="Table 4">
            <a:extLst>
              <a:ext uri="{FF2B5EF4-FFF2-40B4-BE49-F238E27FC236}">
                <a16:creationId xmlns:a16="http://schemas.microsoft.com/office/drawing/2014/main" id="{495176EF-0B9B-C0B0-6474-20F7EDEDEEC6}"/>
              </a:ext>
            </a:extLst>
          </p:cNvPr>
          <p:cNvGraphicFramePr>
            <a:graphicFrameLocks noGrp="1"/>
          </p:cNvGraphicFramePr>
          <p:nvPr/>
        </p:nvGraphicFramePr>
        <p:xfrm>
          <a:off x="1264257" y="2162755"/>
          <a:ext cx="6355744" cy="687126"/>
        </p:xfrm>
        <a:graphic>
          <a:graphicData uri="http://schemas.openxmlformats.org/drawingml/2006/table">
            <a:tbl>
              <a:tblPr firstRow="1" bandRow="1">
                <a:tableStyleId>{5C22544A-7EE6-4342-B048-85BDC9FD1C3A}</a:tableStyleId>
              </a:tblPr>
              <a:tblGrid>
                <a:gridCol w="1588936">
                  <a:extLst>
                    <a:ext uri="{9D8B030D-6E8A-4147-A177-3AD203B41FA5}">
                      <a16:colId xmlns:a16="http://schemas.microsoft.com/office/drawing/2014/main" val="3812378827"/>
                    </a:ext>
                  </a:extLst>
                </a:gridCol>
                <a:gridCol w="1588936">
                  <a:extLst>
                    <a:ext uri="{9D8B030D-6E8A-4147-A177-3AD203B41FA5}">
                      <a16:colId xmlns:a16="http://schemas.microsoft.com/office/drawing/2014/main" val="3179030987"/>
                    </a:ext>
                  </a:extLst>
                </a:gridCol>
                <a:gridCol w="1588936">
                  <a:extLst>
                    <a:ext uri="{9D8B030D-6E8A-4147-A177-3AD203B41FA5}">
                      <a16:colId xmlns:a16="http://schemas.microsoft.com/office/drawing/2014/main" val="545217846"/>
                    </a:ext>
                  </a:extLst>
                </a:gridCol>
                <a:gridCol w="1588936">
                  <a:extLst>
                    <a:ext uri="{9D8B030D-6E8A-4147-A177-3AD203B41FA5}">
                      <a16:colId xmlns:a16="http://schemas.microsoft.com/office/drawing/2014/main" val="3818566700"/>
                    </a:ext>
                  </a:extLst>
                </a:gridCol>
              </a:tblGrid>
              <a:tr h="343563">
                <a:tc>
                  <a:txBody>
                    <a:bodyPr/>
                    <a:lstStyle/>
                    <a:p>
                      <a:pPr algn="ctr" fontAlgn="b"/>
                      <a:r>
                        <a:rPr lang="en-IN" sz="1400" b="1" i="0" u="none" strike="noStrike" dirty="0" err="1">
                          <a:solidFill>
                            <a:schemeClr val="bg1"/>
                          </a:solidFill>
                          <a:effectLst/>
                          <a:latin typeface="Aptos" panose="020B0004020202020204" pitchFamily="34" charset="0"/>
                        </a:rPr>
                        <a:t>session_count</a:t>
                      </a:r>
                      <a:endParaRPr lang="en-IN" sz="1400" b="1" i="0" u="none" strike="noStrike" dirty="0">
                        <a:solidFill>
                          <a:schemeClr val="bg1"/>
                        </a:solidFill>
                        <a:effectLst/>
                        <a:latin typeface="Aptos" panose="020B0004020202020204" pitchFamily="34" charset="0"/>
                      </a:endParaRPr>
                    </a:p>
                  </a:txBody>
                  <a:tcPr marL="4763" marR="4763" marT="4763" marB="0" anchor="ctr"/>
                </a:tc>
                <a:tc>
                  <a:txBody>
                    <a:bodyPr/>
                    <a:lstStyle/>
                    <a:p>
                      <a:pPr algn="ctr" fontAlgn="b"/>
                      <a:r>
                        <a:rPr lang="en-IN" sz="1400" b="1" i="0" u="none" strike="noStrike" dirty="0" err="1">
                          <a:solidFill>
                            <a:schemeClr val="bg1"/>
                          </a:solidFill>
                          <a:effectLst/>
                          <a:latin typeface="Aptos" panose="020B0004020202020204" pitchFamily="34" charset="0"/>
                        </a:rPr>
                        <a:t>order_count</a:t>
                      </a:r>
                      <a:endParaRPr lang="en-IN" sz="1400" b="1" i="0" u="none" strike="noStrike" dirty="0">
                        <a:solidFill>
                          <a:schemeClr val="bg1"/>
                        </a:solidFill>
                        <a:effectLst/>
                        <a:latin typeface="Aptos" panose="020B0004020202020204" pitchFamily="34" charset="0"/>
                      </a:endParaRPr>
                    </a:p>
                  </a:txBody>
                  <a:tcPr marL="4763" marR="4763" marT="4763" marB="0" anchor="ctr"/>
                </a:tc>
                <a:tc>
                  <a:txBody>
                    <a:bodyPr/>
                    <a:lstStyle/>
                    <a:p>
                      <a:pPr algn="ctr" fontAlgn="b"/>
                      <a:r>
                        <a:rPr lang="en-IN" sz="1400" b="1" i="0" u="none" strike="noStrike">
                          <a:solidFill>
                            <a:schemeClr val="bg1"/>
                          </a:solidFill>
                          <a:effectLst/>
                          <a:latin typeface="Aptos" panose="020B0004020202020204" pitchFamily="34" charset="0"/>
                        </a:rPr>
                        <a:t>conversion_rate</a:t>
                      </a:r>
                    </a:p>
                  </a:txBody>
                  <a:tcPr marL="4763" marR="4763" marT="4763" marB="0" anchor="ctr"/>
                </a:tc>
                <a:tc>
                  <a:txBody>
                    <a:bodyPr/>
                    <a:lstStyle/>
                    <a:p>
                      <a:pPr algn="ctr" fontAlgn="b"/>
                      <a:r>
                        <a:rPr lang="en-IN" sz="1400" b="1" i="0" u="none" strike="noStrike" dirty="0" err="1">
                          <a:solidFill>
                            <a:schemeClr val="bg1"/>
                          </a:solidFill>
                          <a:effectLst/>
                          <a:latin typeface="Aptos" panose="020B0004020202020204" pitchFamily="34" charset="0"/>
                        </a:rPr>
                        <a:t>bid_adjustment</a:t>
                      </a:r>
                      <a:endParaRPr lang="en-IN" sz="1400" b="1" i="0" u="none" strike="noStrike" dirty="0">
                        <a:solidFill>
                          <a:schemeClr val="bg1"/>
                        </a:solidFill>
                        <a:effectLst/>
                        <a:latin typeface="Aptos" panose="020B0004020202020204" pitchFamily="34" charset="0"/>
                      </a:endParaRPr>
                    </a:p>
                  </a:txBody>
                  <a:tcPr marL="4763" marR="4763" marT="4763" marB="0" anchor="ctr"/>
                </a:tc>
                <a:extLst>
                  <a:ext uri="{0D108BD9-81ED-4DB2-BD59-A6C34878D82A}">
                    <a16:rowId xmlns:a16="http://schemas.microsoft.com/office/drawing/2014/main" val="3599070463"/>
                  </a:ext>
                </a:extLst>
              </a:tr>
              <a:tr h="343563">
                <a:tc>
                  <a:txBody>
                    <a:bodyPr/>
                    <a:lstStyle/>
                    <a:p>
                      <a:pPr algn="ctr" fontAlgn="b"/>
                      <a:r>
                        <a:rPr lang="en-IN" sz="1400" b="0" i="0" u="none" strike="noStrike" dirty="0">
                          <a:solidFill>
                            <a:srgbClr val="000000"/>
                          </a:solidFill>
                          <a:effectLst/>
                          <a:latin typeface="Aptos" panose="020B0004020202020204" pitchFamily="34" charset="0"/>
                        </a:rPr>
                        <a:t>3613</a:t>
                      </a:r>
                    </a:p>
                  </a:txBody>
                  <a:tcPr marL="4763" marR="4763" marT="4763" marB="0" anchor="ctr"/>
                </a:tc>
                <a:tc>
                  <a:txBody>
                    <a:bodyPr/>
                    <a:lstStyle/>
                    <a:p>
                      <a:pPr algn="ctr" fontAlgn="b"/>
                      <a:r>
                        <a:rPr lang="en-IN" sz="1400" b="0" i="0" u="none" strike="noStrike" dirty="0">
                          <a:solidFill>
                            <a:srgbClr val="000000"/>
                          </a:solidFill>
                          <a:effectLst/>
                          <a:latin typeface="Aptos" panose="020B0004020202020204" pitchFamily="34" charset="0"/>
                        </a:rPr>
                        <a:t>107</a:t>
                      </a:r>
                    </a:p>
                  </a:txBody>
                  <a:tcPr marL="4763" marR="4763" marT="4763" marB="0" anchor="ctr"/>
                </a:tc>
                <a:tc>
                  <a:txBody>
                    <a:bodyPr/>
                    <a:lstStyle/>
                    <a:p>
                      <a:pPr algn="ctr" fontAlgn="b"/>
                      <a:r>
                        <a:rPr lang="en-IN" sz="1400" b="0" i="0" u="none" strike="noStrike" dirty="0">
                          <a:solidFill>
                            <a:srgbClr val="000000"/>
                          </a:solidFill>
                          <a:effectLst/>
                          <a:latin typeface="Aptos" panose="020B0004020202020204" pitchFamily="34" charset="0"/>
                        </a:rPr>
                        <a:t>2.96%</a:t>
                      </a:r>
                    </a:p>
                  </a:txBody>
                  <a:tcPr marL="4763" marR="4763" marT="4763" marB="0" anchor="ctr"/>
                </a:tc>
                <a:tc>
                  <a:txBody>
                    <a:bodyPr/>
                    <a:lstStyle/>
                    <a:p>
                      <a:pPr algn="ctr" fontAlgn="b"/>
                      <a:r>
                        <a:rPr lang="en-IN" sz="1400" b="0" i="0" u="none" strike="noStrike" dirty="0">
                          <a:solidFill>
                            <a:srgbClr val="000000"/>
                          </a:solidFill>
                          <a:effectLst/>
                          <a:latin typeface="Aptos" panose="020B0004020202020204" pitchFamily="34" charset="0"/>
                        </a:rPr>
                        <a:t>Reduce Bids</a:t>
                      </a:r>
                    </a:p>
                  </a:txBody>
                  <a:tcPr marL="4763" marR="4763" marT="4763" marB="0" anchor="ctr"/>
                </a:tc>
                <a:extLst>
                  <a:ext uri="{0D108BD9-81ED-4DB2-BD59-A6C34878D82A}">
                    <a16:rowId xmlns:a16="http://schemas.microsoft.com/office/drawing/2014/main" val="2467687123"/>
                  </a:ext>
                </a:extLst>
              </a:tr>
            </a:tbl>
          </a:graphicData>
        </a:graphic>
      </p:graphicFrame>
      <p:pic>
        <p:nvPicPr>
          <p:cNvPr id="1026" name="Picture 2" descr="What is conversion rate &amp; how to calculate it?">
            <a:extLst>
              <a:ext uri="{FF2B5EF4-FFF2-40B4-BE49-F238E27FC236}">
                <a16:creationId xmlns:a16="http://schemas.microsoft.com/office/drawing/2014/main" id="{8D7CF69E-E607-2D54-AEDB-BA21ACBFF84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1753" y="3332086"/>
            <a:ext cx="3200495" cy="960149"/>
          </a:xfrm>
          <a:prstGeom prst="rect">
            <a:avLst/>
          </a:prstGeom>
          <a:ln>
            <a:solidFill>
              <a:schemeClr val="tx1"/>
            </a:solid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7" name="Title 1">
            <a:extLst>
              <a:ext uri="{FF2B5EF4-FFF2-40B4-BE49-F238E27FC236}">
                <a16:creationId xmlns:a16="http://schemas.microsoft.com/office/drawing/2014/main" id="{FFEF9C9F-5D20-9208-DDA3-B7CAA3790126}"/>
              </a:ext>
            </a:extLst>
          </p:cNvPr>
          <p:cNvSpPr txBox="1">
            <a:spLocks/>
          </p:cNvSpPr>
          <p:nvPr/>
        </p:nvSpPr>
        <p:spPr>
          <a:xfrm>
            <a:off x="1524001" y="52137"/>
            <a:ext cx="6628877" cy="407819"/>
          </a:xfrm>
          <a:prstGeom prst="rect">
            <a:avLst/>
          </a:prstGeom>
        </p:spPr>
        <p:txBody>
          <a:bodyPr vert="horz" lIns="91440" tIns="45720" rIns="91440" bIns="45720" rtlCol="0" anchor="b">
            <a:noAutofit/>
          </a:bodyPr>
          <a:lstStyle>
            <a:lvl1pPr algn="ctr" defTabSz="685800" rtl="0" eaLnBrk="1" latinLnBrk="0" hangingPunct="1">
              <a:lnSpc>
                <a:spcPct val="90000"/>
              </a:lnSpc>
              <a:spcBef>
                <a:spcPct val="0"/>
              </a:spcBef>
              <a:buNone/>
              <a:defRPr sz="4500" kern="1200">
                <a:solidFill>
                  <a:schemeClr val="tx1"/>
                </a:solidFill>
                <a:latin typeface="+mj-lt"/>
                <a:ea typeface="+mj-ea"/>
                <a:cs typeface="+mj-cs"/>
              </a:defRPr>
            </a:lvl1pPr>
          </a:lstStyle>
          <a:p>
            <a:pPr defTabSz="685783">
              <a:buClrTx/>
            </a:pPr>
            <a:r>
              <a:rPr lang="en-US" sz="2000" b="1" dirty="0">
                <a:solidFill>
                  <a:prstClr val="black"/>
                </a:solidFill>
                <a:effectLst>
                  <a:outerShdw blurRad="38100" dist="38100" dir="2700000" algn="tl">
                    <a:srgbClr val="000000">
                      <a:alpha val="43137"/>
                    </a:srgbClr>
                  </a:outerShdw>
                </a:effectLst>
                <a:latin typeface="Arial Black" panose="020B0A04020102020204" pitchFamily="34" charset="0"/>
              </a:rPr>
              <a:t>TRAFFIC SOURCE ANALYSIS-5</a:t>
            </a:r>
            <a:endParaRPr lang="en-IN" sz="2000" b="1" dirty="0">
              <a:solidFill>
                <a:prstClr val="black"/>
              </a:solidFill>
              <a:effectLst>
                <a:outerShdw blurRad="38100" dist="38100" dir="2700000" algn="tl">
                  <a:srgbClr val="000000">
                    <a:alpha val="43137"/>
                  </a:srgbClr>
                </a:outerShdw>
              </a:effectLst>
              <a:latin typeface="Arial Black" panose="020B0A04020102020204" pitchFamily="34" charset="0"/>
            </a:endParaRPr>
          </a:p>
        </p:txBody>
      </p:sp>
    </p:spTree>
    <p:extLst>
      <p:ext uri="{BB962C8B-B14F-4D97-AF65-F5344CB8AC3E}">
        <p14:creationId xmlns:p14="http://schemas.microsoft.com/office/powerpoint/2010/main" val="278541989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gradFill>
          <a:gsLst>
            <a:gs pos="0">
              <a:schemeClr val="accent6">
                <a:lumMod val="60000"/>
                <a:lumOff val="40000"/>
              </a:schemeClr>
            </a:gs>
            <a:gs pos="74000">
              <a:schemeClr val="bg1"/>
            </a:gs>
            <a:gs pos="83000">
              <a:schemeClr val="bg1"/>
            </a:gs>
            <a:gs pos="100000">
              <a:schemeClr val="bg1"/>
            </a:gs>
          </a:gsLst>
          <a:lin ang="5400000" scaled="1"/>
        </a:gradFill>
        <a:effectLst/>
      </p:bgPr>
    </p:bg>
    <p:spTree>
      <p:nvGrpSpPr>
        <p:cNvPr id="1" name="">
          <a:extLst>
            <a:ext uri="{FF2B5EF4-FFF2-40B4-BE49-F238E27FC236}">
              <a16:creationId xmlns:a16="http://schemas.microsoft.com/office/drawing/2014/main" id="{09F63F3A-193F-3872-B42B-0CDC91F0787E}"/>
            </a:ext>
          </a:extLst>
        </p:cNvPr>
        <p:cNvGrpSpPr/>
        <p:nvPr/>
      </p:nvGrpSpPr>
      <p:grpSpPr>
        <a:xfrm>
          <a:off x="0" y="0"/>
          <a:ext cx="0" cy="0"/>
          <a:chOff x="0" y="0"/>
          <a:chExt cx="0" cy="0"/>
        </a:xfrm>
      </p:grpSpPr>
      <p:sp>
        <p:nvSpPr>
          <p:cNvPr id="8" name="Rectangle: Rounded Corners 25">
            <a:extLst>
              <a:ext uri="{FF2B5EF4-FFF2-40B4-BE49-F238E27FC236}">
                <a16:creationId xmlns:a16="http://schemas.microsoft.com/office/drawing/2014/main" id="{56B35B94-2B55-4F52-2116-AEE0C9B2B640}"/>
              </a:ext>
            </a:extLst>
          </p:cNvPr>
          <p:cNvSpPr/>
          <p:nvPr/>
        </p:nvSpPr>
        <p:spPr>
          <a:xfrm>
            <a:off x="2079358" y="628650"/>
            <a:ext cx="5216793" cy="769998"/>
          </a:xfrm>
          <a:prstGeom prst="roundRect">
            <a:avLst>
              <a:gd name="adj" fmla="val 8709"/>
            </a:avLst>
          </a:prstGeom>
          <a:gradFill>
            <a:gsLst>
              <a:gs pos="0">
                <a:srgbClr val="0D5958"/>
              </a:gs>
              <a:gs pos="100000">
                <a:srgbClr val="1C8F8C"/>
              </a:gs>
            </a:gsLst>
            <a:lin ang="6000000" scaled="0"/>
          </a:gradFill>
          <a:ln>
            <a:noFill/>
          </a:ln>
          <a:effectLst>
            <a:outerShdw blurRad="1270000" dist="889000" dir="5400000" sx="75000" sy="75000" algn="t" rotWithShape="0">
              <a:schemeClr val="bg1">
                <a:lumMod val="6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buClrTx/>
            </a:pPr>
            <a:endParaRPr lang="id-ID" sz="1350" kern="1200">
              <a:solidFill>
                <a:prstClr val="white"/>
              </a:solidFill>
              <a:latin typeface="Roboto" panose="02000000000000000000" pitchFamily="2" charset="0"/>
              <a:ea typeface="Roboto" panose="02000000000000000000" pitchFamily="2" charset="0"/>
            </a:endParaRPr>
          </a:p>
        </p:txBody>
      </p:sp>
      <p:sp>
        <p:nvSpPr>
          <p:cNvPr id="3" name="Subtitle 2">
            <a:extLst>
              <a:ext uri="{FF2B5EF4-FFF2-40B4-BE49-F238E27FC236}">
                <a16:creationId xmlns:a16="http://schemas.microsoft.com/office/drawing/2014/main" id="{0D0EF107-C968-C785-CF58-96494BC8DFFE}"/>
              </a:ext>
            </a:extLst>
          </p:cNvPr>
          <p:cNvSpPr>
            <a:spLocks noGrp="1"/>
          </p:cNvSpPr>
          <p:nvPr>
            <p:ph type="subTitle" idx="1"/>
          </p:nvPr>
        </p:nvSpPr>
        <p:spPr>
          <a:xfrm>
            <a:off x="2034908" y="697948"/>
            <a:ext cx="5261243" cy="453971"/>
          </a:xfrm>
        </p:spPr>
        <p:txBody>
          <a:bodyPr>
            <a:noAutofit/>
          </a:bodyPr>
          <a:lstStyle/>
          <a:p>
            <a:r>
              <a:rPr lang="en-US" sz="1400" b="1" dirty="0">
                <a:solidFill>
                  <a:schemeClr val="bg1"/>
                </a:solidFill>
                <a:latin typeface="Aptos" panose="020B0004020202020204" pitchFamily="34" charset="0"/>
              </a:rPr>
              <a:t>After bidding down on Apr 15, 2012, the trend and impact on sessions for </a:t>
            </a:r>
            <a:r>
              <a:rPr lang="en-US" sz="1400" b="1" dirty="0" err="1">
                <a:solidFill>
                  <a:schemeClr val="bg1"/>
                </a:solidFill>
                <a:latin typeface="Aptos" panose="020B0004020202020204" pitchFamily="34" charset="0"/>
              </a:rPr>
              <a:t>gsearch</a:t>
            </a:r>
            <a:r>
              <a:rPr lang="en-US" sz="1400" b="1" dirty="0">
                <a:solidFill>
                  <a:schemeClr val="bg1"/>
                </a:solidFill>
                <a:latin typeface="Aptos" panose="020B0004020202020204" pitchFamily="34" charset="0"/>
              </a:rPr>
              <a:t> nonbrand campaign and weekly sessions before May 10, 2012.</a:t>
            </a:r>
            <a:endParaRPr lang="en-IN" sz="1400" b="1" dirty="0">
              <a:solidFill>
                <a:schemeClr val="bg1"/>
              </a:solidFill>
              <a:latin typeface="Aptos" panose="020B0004020202020204" pitchFamily="34" charset="0"/>
            </a:endParaRPr>
          </a:p>
        </p:txBody>
      </p:sp>
      <p:graphicFrame>
        <p:nvGraphicFramePr>
          <p:cNvPr id="7" name="Chart 6">
            <a:extLst>
              <a:ext uri="{FF2B5EF4-FFF2-40B4-BE49-F238E27FC236}">
                <a16:creationId xmlns:a16="http://schemas.microsoft.com/office/drawing/2014/main" id="{0D4BF86C-80A6-36BE-AB07-A767B9A68A0B}"/>
              </a:ext>
            </a:extLst>
          </p:cNvPr>
          <p:cNvGraphicFramePr>
            <a:graphicFrameLocks/>
          </p:cNvGraphicFramePr>
          <p:nvPr>
            <p:extLst>
              <p:ext uri="{D42A27DB-BD31-4B8C-83A1-F6EECF244321}">
                <p14:modId xmlns:p14="http://schemas.microsoft.com/office/powerpoint/2010/main" val="1824120115"/>
              </p:ext>
            </p:extLst>
          </p:nvPr>
        </p:nvGraphicFramePr>
        <p:xfrm>
          <a:off x="402958" y="1630017"/>
          <a:ext cx="5584374" cy="2725996"/>
        </p:xfrm>
        <a:graphic>
          <a:graphicData uri="http://schemas.openxmlformats.org/drawingml/2006/chart">
            <c:chart xmlns:c="http://schemas.openxmlformats.org/drawingml/2006/chart" xmlns:r="http://schemas.openxmlformats.org/officeDocument/2006/relationships" r:id="rId2"/>
          </a:graphicData>
        </a:graphic>
      </p:graphicFrame>
      <p:sp>
        <p:nvSpPr>
          <p:cNvPr id="11" name="TextBox 10">
            <a:extLst>
              <a:ext uri="{FF2B5EF4-FFF2-40B4-BE49-F238E27FC236}">
                <a16:creationId xmlns:a16="http://schemas.microsoft.com/office/drawing/2014/main" id="{5BCC798C-4EB7-6AD7-A86B-584A511809BA}"/>
              </a:ext>
            </a:extLst>
          </p:cNvPr>
          <p:cNvSpPr txBox="1"/>
          <p:nvPr/>
        </p:nvSpPr>
        <p:spPr>
          <a:xfrm>
            <a:off x="5987332" y="1824927"/>
            <a:ext cx="2973789" cy="2462213"/>
          </a:xfrm>
          <a:prstGeom prst="rect">
            <a:avLst/>
          </a:prstGeom>
          <a:noFill/>
        </p:spPr>
        <p:txBody>
          <a:bodyPr wrap="square" rtlCol="0">
            <a:spAutoFit/>
          </a:bodyPr>
          <a:lstStyle/>
          <a:p>
            <a:pPr marL="214308" indent="-214308" defTabSz="685783">
              <a:buClrTx/>
              <a:buFont typeface="Wingdings" panose="05000000000000000000" pitchFamily="2" charset="2"/>
              <a:buChar char="Ø"/>
            </a:pPr>
            <a:r>
              <a:rPr lang="en-US" kern="1200" dirty="0">
                <a:solidFill>
                  <a:prstClr val="black"/>
                </a:solidFill>
                <a:latin typeface="Aptos" panose="020B0004020202020204" pitchFamily="34" charset="0"/>
                <a:ea typeface="+mn-ea"/>
              </a:rPr>
              <a:t>Weekly traffic from </a:t>
            </a:r>
            <a:r>
              <a:rPr lang="en-US" b="1" kern="1200" dirty="0" err="1">
                <a:solidFill>
                  <a:prstClr val="black"/>
                </a:solidFill>
                <a:latin typeface="Aptos" panose="020B0004020202020204" pitchFamily="34" charset="0"/>
                <a:ea typeface="+mn-ea"/>
              </a:rPr>
              <a:t>gsearch</a:t>
            </a:r>
            <a:r>
              <a:rPr lang="en-US" kern="1200" dirty="0">
                <a:solidFill>
                  <a:prstClr val="black"/>
                </a:solidFill>
                <a:latin typeface="Aptos" panose="020B0004020202020204" pitchFamily="34" charset="0"/>
                <a:ea typeface="+mn-ea"/>
              </a:rPr>
              <a:t> </a:t>
            </a:r>
            <a:r>
              <a:rPr lang="en-US" b="1" kern="1200" dirty="0">
                <a:solidFill>
                  <a:prstClr val="black"/>
                </a:solidFill>
                <a:latin typeface="Aptos" panose="020B0004020202020204" pitchFamily="34" charset="0"/>
                <a:ea typeface="+mn-ea"/>
              </a:rPr>
              <a:t>nonbrand</a:t>
            </a:r>
            <a:r>
              <a:rPr lang="en-US" kern="1200" dirty="0">
                <a:solidFill>
                  <a:prstClr val="black"/>
                </a:solidFill>
                <a:latin typeface="Aptos" panose="020B0004020202020204" pitchFamily="34" charset="0"/>
                <a:ea typeface="+mn-ea"/>
              </a:rPr>
              <a:t> ads was around 900 until April 15 2012. In all weeks after than weekly sessions haven’t crossed 700. </a:t>
            </a:r>
          </a:p>
          <a:p>
            <a:pPr marL="214308" indent="-214308" defTabSz="685783">
              <a:buClrTx/>
              <a:buFont typeface="Wingdings" panose="05000000000000000000" pitchFamily="2" charset="2"/>
              <a:buChar char="Ø"/>
            </a:pPr>
            <a:endParaRPr lang="en-US" kern="1200" dirty="0">
              <a:solidFill>
                <a:prstClr val="black"/>
              </a:solidFill>
              <a:latin typeface="Aptos" panose="020B0004020202020204" pitchFamily="34" charset="0"/>
              <a:ea typeface="+mn-ea"/>
            </a:endParaRPr>
          </a:p>
          <a:p>
            <a:pPr marL="214308" indent="-214308" defTabSz="685783">
              <a:buClrTx/>
              <a:buFont typeface="Wingdings" panose="05000000000000000000" pitchFamily="2" charset="2"/>
              <a:buChar char="Ø"/>
            </a:pPr>
            <a:r>
              <a:rPr lang="en-US" kern="1200" dirty="0">
                <a:solidFill>
                  <a:prstClr val="black"/>
                </a:solidFill>
                <a:latin typeface="Aptos" panose="020B0004020202020204" pitchFamily="34" charset="0"/>
                <a:ea typeface="+mn-ea"/>
              </a:rPr>
              <a:t>In the final week traffic declined to 400</a:t>
            </a:r>
          </a:p>
          <a:p>
            <a:pPr marL="214308" indent="-214308" defTabSz="685783">
              <a:buClrTx/>
              <a:buFont typeface="Wingdings" panose="05000000000000000000" pitchFamily="2" charset="2"/>
              <a:buChar char="Ø"/>
            </a:pPr>
            <a:endParaRPr lang="en-US" kern="1200" dirty="0">
              <a:solidFill>
                <a:prstClr val="black"/>
              </a:solidFill>
              <a:latin typeface="Aptos" panose="020B0004020202020204" pitchFamily="34" charset="0"/>
              <a:ea typeface="+mn-ea"/>
            </a:endParaRPr>
          </a:p>
          <a:p>
            <a:pPr marL="214308" indent="-214308" defTabSz="685783">
              <a:buClrTx/>
              <a:buFont typeface="Wingdings" panose="05000000000000000000" pitchFamily="2" charset="2"/>
              <a:buChar char="Ø"/>
            </a:pPr>
            <a:r>
              <a:rPr lang="en-US" kern="1200" dirty="0">
                <a:solidFill>
                  <a:prstClr val="black"/>
                </a:solidFill>
                <a:latin typeface="Aptos" panose="020B0004020202020204" pitchFamily="34" charset="0"/>
                <a:ea typeface="+mn-ea"/>
              </a:rPr>
              <a:t>So bidding down had a very clear impact on the traffic</a:t>
            </a:r>
            <a:endParaRPr lang="en-IN" kern="1200" dirty="0">
              <a:solidFill>
                <a:prstClr val="black"/>
              </a:solidFill>
              <a:latin typeface="Aptos" panose="020B0004020202020204" pitchFamily="34" charset="0"/>
              <a:ea typeface="+mn-ea"/>
            </a:endParaRPr>
          </a:p>
        </p:txBody>
      </p:sp>
      <p:sp>
        <p:nvSpPr>
          <p:cNvPr id="4" name="Title 1">
            <a:extLst>
              <a:ext uri="{FF2B5EF4-FFF2-40B4-BE49-F238E27FC236}">
                <a16:creationId xmlns:a16="http://schemas.microsoft.com/office/drawing/2014/main" id="{2FCB0505-5030-5F65-2533-B262DBA61193}"/>
              </a:ext>
            </a:extLst>
          </p:cNvPr>
          <p:cNvSpPr>
            <a:spLocks noGrp="1"/>
          </p:cNvSpPr>
          <p:nvPr>
            <p:ph type="ctrTitle"/>
          </p:nvPr>
        </p:nvSpPr>
        <p:spPr>
          <a:xfrm>
            <a:off x="1656383" y="116237"/>
            <a:ext cx="6628877" cy="407819"/>
          </a:xfrm>
        </p:spPr>
        <p:txBody>
          <a:bodyPr>
            <a:noAutofit/>
          </a:bodyPr>
          <a:lstStyle/>
          <a:p>
            <a:r>
              <a:rPr lang="en-US" sz="2000" b="1" dirty="0">
                <a:effectLst>
                  <a:outerShdw blurRad="38100" dist="38100" dir="2700000" algn="tl">
                    <a:srgbClr val="000000">
                      <a:alpha val="43137"/>
                    </a:srgbClr>
                  </a:outerShdw>
                </a:effectLst>
                <a:latin typeface="Arial Black" panose="020B0A04020102020204" pitchFamily="34" charset="0"/>
              </a:rPr>
              <a:t>TRAFFIC SOURCE ANALYSIS-6</a:t>
            </a:r>
            <a:endParaRPr lang="en-IN" sz="2000" b="1" dirty="0">
              <a:effectLst>
                <a:outerShdw blurRad="38100" dist="38100" dir="2700000" algn="tl">
                  <a:srgbClr val="000000">
                    <a:alpha val="43137"/>
                  </a:srgbClr>
                </a:outerShdw>
              </a:effectLst>
              <a:latin typeface="Arial Black" panose="020B0A04020102020204" pitchFamily="34" charset="0"/>
            </a:endParaRPr>
          </a:p>
        </p:txBody>
      </p:sp>
    </p:spTree>
    <p:extLst>
      <p:ext uri="{BB962C8B-B14F-4D97-AF65-F5344CB8AC3E}">
        <p14:creationId xmlns:p14="http://schemas.microsoft.com/office/powerpoint/2010/main" val="212456583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gradFill>
          <a:gsLst>
            <a:gs pos="0">
              <a:schemeClr val="accent6">
                <a:lumMod val="60000"/>
                <a:lumOff val="40000"/>
              </a:schemeClr>
            </a:gs>
            <a:gs pos="74000">
              <a:schemeClr val="bg1"/>
            </a:gs>
            <a:gs pos="83000">
              <a:schemeClr val="bg1"/>
            </a:gs>
            <a:gs pos="100000">
              <a:schemeClr val="bg1"/>
            </a:gs>
          </a:gsLst>
          <a:lin ang="5400000" scaled="1"/>
        </a:gradFill>
        <a:effectLst/>
      </p:bgPr>
    </p:bg>
    <p:spTree>
      <p:nvGrpSpPr>
        <p:cNvPr id="1" name="">
          <a:extLst>
            <a:ext uri="{FF2B5EF4-FFF2-40B4-BE49-F238E27FC236}">
              <a16:creationId xmlns:a16="http://schemas.microsoft.com/office/drawing/2014/main" id="{FBEC0414-DB3F-89A8-0086-54C776247A33}"/>
            </a:ext>
          </a:extLst>
        </p:cNvPr>
        <p:cNvGrpSpPr/>
        <p:nvPr/>
      </p:nvGrpSpPr>
      <p:grpSpPr>
        <a:xfrm>
          <a:off x="0" y="0"/>
          <a:ext cx="0" cy="0"/>
          <a:chOff x="0" y="0"/>
          <a:chExt cx="0" cy="0"/>
        </a:xfrm>
      </p:grpSpPr>
      <p:sp>
        <p:nvSpPr>
          <p:cNvPr id="8" name="Rectangle: Rounded Corners 25">
            <a:extLst>
              <a:ext uri="{FF2B5EF4-FFF2-40B4-BE49-F238E27FC236}">
                <a16:creationId xmlns:a16="http://schemas.microsoft.com/office/drawing/2014/main" id="{BB1509A3-0BC7-3B41-5D67-DB2CE98251F4}"/>
              </a:ext>
            </a:extLst>
          </p:cNvPr>
          <p:cNvSpPr/>
          <p:nvPr/>
        </p:nvSpPr>
        <p:spPr>
          <a:xfrm>
            <a:off x="1998871" y="771957"/>
            <a:ext cx="5390984" cy="407818"/>
          </a:xfrm>
          <a:prstGeom prst="roundRect">
            <a:avLst>
              <a:gd name="adj" fmla="val 8709"/>
            </a:avLst>
          </a:prstGeom>
          <a:gradFill>
            <a:gsLst>
              <a:gs pos="0">
                <a:srgbClr val="0D5958"/>
              </a:gs>
              <a:gs pos="100000">
                <a:srgbClr val="1C8F8C"/>
              </a:gs>
            </a:gsLst>
            <a:lin ang="6000000" scaled="0"/>
          </a:gradFill>
          <a:ln>
            <a:noFill/>
          </a:ln>
          <a:effectLst>
            <a:outerShdw blurRad="1270000" dist="889000" dir="5400000" sx="75000" sy="75000" algn="t" rotWithShape="0">
              <a:schemeClr val="bg1">
                <a:lumMod val="6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buClrTx/>
            </a:pPr>
            <a:endParaRPr lang="id-ID" sz="1350" kern="1200">
              <a:solidFill>
                <a:prstClr val="white"/>
              </a:solidFill>
              <a:latin typeface="Roboto" panose="02000000000000000000" pitchFamily="2" charset="0"/>
              <a:ea typeface="Roboto" panose="02000000000000000000" pitchFamily="2" charset="0"/>
            </a:endParaRPr>
          </a:p>
        </p:txBody>
      </p:sp>
      <p:sp>
        <p:nvSpPr>
          <p:cNvPr id="3" name="Subtitle 2">
            <a:extLst>
              <a:ext uri="{FF2B5EF4-FFF2-40B4-BE49-F238E27FC236}">
                <a16:creationId xmlns:a16="http://schemas.microsoft.com/office/drawing/2014/main" id="{61162308-F270-5F74-12F2-8C8C1EFE7662}"/>
              </a:ext>
            </a:extLst>
          </p:cNvPr>
          <p:cNvSpPr>
            <a:spLocks noGrp="1"/>
          </p:cNvSpPr>
          <p:nvPr>
            <p:ph type="subTitle" idx="1"/>
          </p:nvPr>
        </p:nvSpPr>
        <p:spPr>
          <a:xfrm>
            <a:off x="1227169" y="821256"/>
            <a:ext cx="6735950" cy="453972"/>
          </a:xfrm>
        </p:spPr>
        <p:txBody>
          <a:bodyPr>
            <a:normAutofit/>
          </a:bodyPr>
          <a:lstStyle/>
          <a:p>
            <a:r>
              <a:rPr lang="en-US" sz="1600" b="1" dirty="0">
                <a:solidFill>
                  <a:schemeClr val="bg1"/>
                </a:solidFill>
                <a:latin typeface="Aptos" panose="020B0004020202020204" pitchFamily="34" charset="0"/>
              </a:rPr>
              <a:t> Conversion rate from session to order by device type</a:t>
            </a:r>
            <a:endParaRPr lang="en-IN" sz="1600" b="1" dirty="0">
              <a:solidFill>
                <a:schemeClr val="bg1"/>
              </a:solidFill>
              <a:latin typeface="Aptos" panose="020B0004020202020204" pitchFamily="34" charset="0"/>
            </a:endParaRPr>
          </a:p>
        </p:txBody>
      </p:sp>
      <p:graphicFrame>
        <p:nvGraphicFramePr>
          <p:cNvPr id="5" name="Chart 4">
            <a:extLst>
              <a:ext uri="{FF2B5EF4-FFF2-40B4-BE49-F238E27FC236}">
                <a16:creationId xmlns:a16="http://schemas.microsoft.com/office/drawing/2014/main" id="{C2650EBC-ED0B-D578-CA2C-F09F75453B1F}"/>
              </a:ext>
            </a:extLst>
          </p:cNvPr>
          <p:cNvGraphicFramePr>
            <a:graphicFrameLocks/>
          </p:cNvGraphicFramePr>
          <p:nvPr/>
        </p:nvGraphicFramePr>
        <p:xfrm>
          <a:off x="730392" y="1724392"/>
          <a:ext cx="4283544" cy="2602489"/>
        </p:xfrm>
        <a:graphic>
          <a:graphicData uri="http://schemas.openxmlformats.org/drawingml/2006/chart">
            <c:chart xmlns:c="http://schemas.openxmlformats.org/drawingml/2006/chart" xmlns:r="http://schemas.openxmlformats.org/officeDocument/2006/relationships" r:id="rId2"/>
          </a:graphicData>
        </a:graphic>
      </p:graphicFrame>
      <p:sp>
        <p:nvSpPr>
          <p:cNvPr id="9" name="TextBox 8">
            <a:extLst>
              <a:ext uri="{FF2B5EF4-FFF2-40B4-BE49-F238E27FC236}">
                <a16:creationId xmlns:a16="http://schemas.microsoft.com/office/drawing/2014/main" id="{3A4F162B-DE54-E52E-805F-092382EEB70D}"/>
              </a:ext>
            </a:extLst>
          </p:cNvPr>
          <p:cNvSpPr txBox="1"/>
          <p:nvPr/>
        </p:nvSpPr>
        <p:spPr>
          <a:xfrm>
            <a:off x="5510255" y="1791358"/>
            <a:ext cx="2977041" cy="1600438"/>
          </a:xfrm>
          <a:prstGeom prst="rect">
            <a:avLst/>
          </a:prstGeom>
          <a:noFill/>
        </p:spPr>
        <p:txBody>
          <a:bodyPr wrap="square" rtlCol="0">
            <a:spAutoFit/>
          </a:bodyPr>
          <a:lstStyle/>
          <a:p>
            <a:pPr marL="214308" indent="-214308" defTabSz="685783">
              <a:buClrTx/>
              <a:buFont typeface="Wingdings" panose="05000000000000000000" pitchFamily="2" charset="2"/>
              <a:buChar char="Ø"/>
            </a:pPr>
            <a:r>
              <a:rPr lang="en-US" kern="1200" dirty="0">
                <a:solidFill>
                  <a:prstClr val="black"/>
                </a:solidFill>
                <a:latin typeface="Aptos" panose="020B0004020202020204" pitchFamily="34" charset="0"/>
                <a:ea typeface="+mn-ea"/>
              </a:rPr>
              <a:t>People using </a:t>
            </a:r>
            <a:r>
              <a:rPr lang="en-US" b="1" kern="1200" dirty="0">
                <a:solidFill>
                  <a:prstClr val="black"/>
                </a:solidFill>
                <a:latin typeface="Aptos" panose="020B0004020202020204" pitchFamily="34" charset="0"/>
                <a:ea typeface="+mn-ea"/>
              </a:rPr>
              <a:t>desktop</a:t>
            </a:r>
            <a:r>
              <a:rPr lang="en-US" kern="1200" dirty="0">
                <a:solidFill>
                  <a:prstClr val="black"/>
                </a:solidFill>
                <a:latin typeface="Aptos" panose="020B0004020202020204" pitchFamily="34" charset="0"/>
                <a:ea typeface="+mn-ea"/>
              </a:rPr>
              <a:t> clearly have much higher conversion rate than people visiting the </a:t>
            </a:r>
            <a:r>
              <a:rPr lang="en-US" b="1" kern="1200" dirty="0">
                <a:solidFill>
                  <a:prstClr val="black"/>
                </a:solidFill>
                <a:latin typeface="Aptos" panose="020B0004020202020204" pitchFamily="34" charset="0"/>
                <a:ea typeface="+mn-ea"/>
              </a:rPr>
              <a:t>mobile</a:t>
            </a:r>
            <a:r>
              <a:rPr lang="en-US" kern="1200" dirty="0">
                <a:solidFill>
                  <a:prstClr val="black"/>
                </a:solidFill>
                <a:latin typeface="Aptos" panose="020B0004020202020204" pitchFamily="34" charset="0"/>
                <a:ea typeface="+mn-ea"/>
              </a:rPr>
              <a:t>.</a:t>
            </a:r>
          </a:p>
          <a:p>
            <a:pPr marL="214308" indent="-214308" defTabSz="685783">
              <a:buClrTx/>
              <a:buFont typeface="Wingdings" panose="05000000000000000000" pitchFamily="2" charset="2"/>
              <a:buChar char="Ø"/>
            </a:pPr>
            <a:endParaRPr lang="en-US" kern="1200" dirty="0">
              <a:solidFill>
                <a:prstClr val="black"/>
              </a:solidFill>
              <a:latin typeface="Aptos" panose="020B0004020202020204" pitchFamily="34" charset="0"/>
              <a:ea typeface="+mn-ea"/>
            </a:endParaRPr>
          </a:p>
          <a:p>
            <a:pPr marL="214308" indent="-214308" defTabSz="685783">
              <a:buClrTx/>
              <a:buFont typeface="Wingdings" panose="05000000000000000000" pitchFamily="2" charset="2"/>
              <a:buChar char="Ø"/>
            </a:pPr>
            <a:r>
              <a:rPr lang="en-US" kern="1200" dirty="0">
                <a:solidFill>
                  <a:prstClr val="black"/>
                </a:solidFill>
                <a:latin typeface="Aptos" panose="020B0004020202020204" pitchFamily="34" charset="0"/>
                <a:ea typeface="+mn-ea"/>
              </a:rPr>
              <a:t>This could be due to website being poorly optimized which turn away people </a:t>
            </a:r>
            <a:endParaRPr lang="en-IN" kern="1200" dirty="0">
              <a:solidFill>
                <a:prstClr val="black"/>
              </a:solidFill>
              <a:latin typeface="Aptos" panose="020B0004020202020204" pitchFamily="34" charset="0"/>
              <a:ea typeface="+mn-ea"/>
            </a:endParaRPr>
          </a:p>
        </p:txBody>
      </p:sp>
      <p:sp>
        <p:nvSpPr>
          <p:cNvPr id="11" name="Title 1">
            <a:extLst>
              <a:ext uri="{FF2B5EF4-FFF2-40B4-BE49-F238E27FC236}">
                <a16:creationId xmlns:a16="http://schemas.microsoft.com/office/drawing/2014/main" id="{E649890F-3520-F3BA-B1C3-5D1BA3DE34EE}"/>
              </a:ext>
            </a:extLst>
          </p:cNvPr>
          <p:cNvSpPr>
            <a:spLocks noGrp="1"/>
          </p:cNvSpPr>
          <p:nvPr>
            <p:ph type="ctrTitle"/>
          </p:nvPr>
        </p:nvSpPr>
        <p:spPr>
          <a:xfrm>
            <a:off x="1656383" y="116237"/>
            <a:ext cx="6628877" cy="407819"/>
          </a:xfrm>
        </p:spPr>
        <p:txBody>
          <a:bodyPr>
            <a:noAutofit/>
          </a:bodyPr>
          <a:lstStyle/>
          <a:p>
            <a:r>
              <a:rPr lang="en-US" sz="2000" b="1" dirty="0">
                <a:effectLst>
                  <a:outerShdw blurRad="38100" dist="38100" dir="2700000" algn="tl">
                    <a:srgbClr val="000000">
                      <a:alpha val="43137"/>
                    </a:srgbClr>
                  </a:outerShdw>
                </a:effectLst>
                <a:latin typeface="Arial Black" panose="020B0A04020102020204" pitchFamily="34" charset="0"/>
              </a:rPr>
              <a:t>TRAFFIC SOURCE ANALYSIS-7</a:t>
            </a:r>
            <a:endParaRPr lang="en-IN" sz="2000" b="1" dirty="0">
              <a:effectLst>
                <a:outerShdw blurRad="38100" dist="38100" dir="2700000" algn="tl">
                  <a:srgbClr val="000000">
                    <a:alpha val="43137"/>
                  </a:srgbClr>
                </a:outerShdw>
              </a:effectLst>
              <a:latin typeface="Arial Black" panose="020B0A04020102020204" pitchFamily="34" charset="0"/>
            </a:endParaRPr>
          </a:p>
        </p:txBody>
      </p:sp>
    </p:spTree>
    <p:extLst>
      <p:ext uri="{BB962C8B-B14F-4D97-AF65-F5344CB8AC3E}">
        <p14:creationId xmlns:p14="http://schemas.microsoft.com/office/powerpoint/2010/main" val="42581161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3D76AC81-4B30-F575-1F5F-498BD9E38884}"/>
              </a:ext>
            </a:extLst>
          </p:cNvPr>
          <p:cNvGraphicFramePr>
            <a:graphicFrameLocks noGrp="1"/>
          </p:cNvGraphicFramePr>
          <p:nvPr>
            <p:extLst>
              <p:ext uri="{D42A27DB-BD31-4B8C-83A1-F6EECF244321}">
                <p14:modId xmlns:p14="http://schemas.microsoft.com/office/powerpoint/2010/main" val="4011682515"/>
              </p:ext>
            </p:extLst>
          </p:nvPr>
        </p:nvGraphicFramePr>
        <p:xfrm>
          <a:off x="437322" y="793002"/>
          <a:ext cx="8420433" cy="1962428"/>
        </p:xfrm>
        <a:graphic>
          <a:graphicData uri="http://schemas.openxmlformats.org/drawingml/2006/table">
            <a:tbl>
              <a:tblPr firstRow="1" bandRow="1"/>
              <a:tblGrid>
                <a:gridCol w="912219">
                  <a:extLst>
                    <a:ext uri="{9D8B030D-6E8A-4147-A177-3AD203B41FA5}">
                      <a16:colId xmlns:a16="http://schemas.microsoft.com/office/drawing/2014/main" val="1576512421"/>
                    </a:ext>
                  </a:extLst>
                </a:gridCol>
                <a:gridCol w="1026443">
                  <a:extLst>
                    <a:ext uri="{9D8B030D-6E8A-4147-A177-3AD203B41FA5}">
                      <a16:colId xmlns:a16="http://schemas.microsoft.com/office/drawing/2014/main" val="1036154729"/>
                    </a:ext>
                  </a:extLst>
                </a:gridCol>
                <a:gridCol w="782053">
                  <a:extLst>
                    <a:ext uri="{9D8B030D-6E8A-4147-A177-3AD203B41FA5}">
                      <a16:colId xmlns:a16="http://schemas.microsoft.com/office/drawing/2014/main" val="807824473"/>
                    </a:ext>
                  </a:extLst>
                </a:gridCol>
                <a:gridCol w="960076">
                  <a:extLst>
                    <a:ext uri="{9D8B030D-6E8A-4147-A177-3AD203B41FA5}">
                      <a16:colId xmlns:a16="http://schemas.microsoft.com/office/drawing/2014/main" val="2909839564"/>
                    </a:ext>
                  </a:extLst>
                </a:gridCol>
                <a:gridCol w="997227">
                  <a:extLst>
                    <a:ext uri="{9D8B030D-6E8A-4147-A177-3AD203B41FA5}">
                      <a16:colId xmlns:a16="http://schemas.microsoft.com/office/drawing/2014/main" val="485434059"/>
                    </a:ext>
                  </a:extLst>
                </a:gridCol>
                <a:gridCol w="976425">
                  <a:extLst>
                    <a:ext uri="{9D8B030D-6E8A-4147-A177-3AD203B41FA5}">
                      <a16:colId xmlns:a16="http://schemas.microsoft.com/office/drawing/2014/main" val="1690713823"/>
                    </a:ext>
                  </a:extLst>
                </a:gridCol>
                <a:gridCol w="969322">
                  <a:extLst>
                    <a:ext uri="{9D8B030D-6E8A-4147-A177-3AD203B41FA5}">
                      <a16:colId xmlns:a16="http://schemas.microsoft.com/office/drawing/2014/main" val="3304926235"/>
                    </a:ext>
                  </a:extLst>
                </a:gridCol>
                <a:gridCol w="861065">
                  <a:extLst>
                    <a:ext uri="{9D8B030D-6E8A-4147-A177-3AD203B41FA5}">
                      <a16:colId xmlns:a16="http://schemas.microsoft.com/office/drawing/2014/main" val="1326818433"/>
                    </a:ext>
                  </a:extLst>
                </a:gridCol>
                <a:gridCol w="935603">
                  <a:extLst>
                    <a:ext uri="{9D8B030D-6E8A-4147-A177-3AD203B41FA5}">
                      <a16:colId xmlns:a16="http://schemas.microsoft.com/office/drawing/2014/main" val="1732794455"/>
                    </a:ext>
                  </a:extLst>
                </a:gridCol>
              </a:tblGrid>
              <a:tr h="495686">
                <a:tc>
                  <a:txBody>
                    <a:bodyPr/>
                    <a:lstStyle>
                      <a:lvl1pPr marL="0" algn="l" defTabSz="914400" rtl="0" eaLnBrk="1" latinLnBrk="0" hangingPunct="1">
                        <a:defRPr sz="1800" b="1" kern="1200">
                          <a:solidFill>
                            <a:schemeClr val="lt1"/>
                          </a:solidFill>
                          <a:latin typeface="Aptos" panose="02110004020202020204"/>
                        </a:defRPr>
                      </a:lvl1pPr>
                      <a:lvl2pPr marL="457200" algn="l" defTabSz="914400" rtl="0" eaLnBrk="1" latinLnBrk="0" hangingPunct="1">
                        <a:defRPr sz="1800" b="1" kern="1200">
                          <a:solidFill>
                            <a:schemeClr val="lt1"/>
                          </a:solidFill>
                          <a:latin typeface="Aptos" panose="02110004020202020204"/>
                        </a:defRPr>
                      </a:lvl2pPr>
                      <a:lvl3pPr marL="914400" algn="l" defTabSz="914400" rtl="0" eaLnBrk="1" latinLnBrk="0" hangingPunct="1">
                        <a:defRPr sz="1800" b="1" kern="1200">
                          <a:solidFill>
                            <a:schemeClr val="lt1"/>
                          </a:solidFill>
                          <a:latin typeface="Aptos" panose="02110004020202020204"/>
                        </a:defRPr>
                      </a:lvl3pPr>
                      <a:lvl4pPr marL="1371600" algn="l" defTabSz="914400" rtl="0" eaLnBrk="1" latinLnBrk="0" hangingPunct="1">
                        <a:defRPr sz="1800" b="1" kern="1200">
                          <a:solidFill>
                            <a:schemeClr val="lt1"/>
                          </a:solidFill>
                          <a:latin typeface="Aptos" panose="02110004020202020204"/>
                        </a:defRPr>
                      </a:lvl4pPr>
                      <a:lvl5pPr marL="1828800" algn="l" defTabSz="914400" rtl="0" eaLnBrk="1" latinLnBrk="0" hangingPunct="1">
                        <a:defRPr sz="1800" b="1" kern="1200">
                          <a:solidFill>
                            <a:schemeClr val="lt1"/>
                          </a:solidFill>
                          <a:latin typeface="Aptos" panose="02110004020202020204"/>
                        </a:defRPr>
                      </a:lvl5pPr>
                      <a:lvl6pPr marL="2286000" algn="l" defTabSz="914400" rtl="0" eaLnBrk="1" latinLnBrk="0" hangingPunct="1">
                        <a:defRPr sz="1800" b="1" kern="1200">
                          <a:solidFill>
                            <a:schemeClr val="lt1"/>
                          </a:solidFill>
                          <a:latin typeface="Aptos" panose="02110004020202020204"/>
                        </a:defRPr>
                      </a:lvl6pPr>
                      <a:lvl7pPr marL="2743200" algn="l" defTabSz="914400" rtl="0" eaLnBrk="1" latinLnBrk="0" hangingPunct="1">
                        <a:defRPr sz="1800" b="1" kern="1200">
                          <a:solidFill>
                            <a:schemeClr val="lt1"/>
                          </a:solidFill>
                          <a:latin typeface="Aptos" panose="02110004020202020204"/>
                        </a:defRPr>
                      </a:lvl7pPr>
                      <a:lvl8pPr marL="3200400" algn="l" defTabSz="914400" rtl="0" eaLnBrk="1" latinLnBrk="0" hangingPunct="1">
                        <a:defRPr sz="1800" b="1" kern="1200">
                          <a:solidFill>
                            <a:schemeClr val="lt1"/>
                          </a:solidFill>
                          <a:latin typeface="Aptos" panose="02110004020202020204"/>
                        </a:defRPr>
                      </a:lvl8pPr>
                      <a:lvl9pPr marL="3657600" algn="l" defTabSz="914400" rtl="0" eaLnBrk="1" latinLnBrk="0" hangingPunct="1">
                        <a:defRPr sz="1800" b="1" kern="1200">
                          <a:solidFill>
                            <a:schemeClr val="lt1"/>
                          </a:solidFill>
                          <a:latin typeface="Aptos" panose="02110004020202020204"/>
                        </a:defRPr>
                      </a:lvl9pPr>
                    </a:lstStyle>
                    <a:p>
                      <a:endParaRPr lang="en-IN" sz="1200" dirty="0"/>
                    </a:p>
                  </a:txBody>
                  <a:tcPr marL="45720" marR="45720" marT="22860" marB="22860">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196B24"/>
                    </a:solidFill>
                  </a:tcPr>
                </a:tc>
                <a:tc>
                  <a:txBody>
                    <a:bodyPr/>
                    <a:lstStyle>
                      <a:lvl1pPr marL="0" algn="l" defTabSz="914400" rtl="0" eaLnBrk="1" latinLnBrk="0" hangingPunct="1">
                        <a:defRPr sz="1800" b="1" kern="1200">
                          <a:solidFill>
                            <a:schemeClr val="lt1"/>
                          </a:solidFill>
                          <a:latin typeface="Aptos" panose="02110004020202020204"/>
                        </a:defRPr>
                      </a:lvl1pPr>
                      <a:lvl2pPr marL="457200" algn="l" defTabSz="914400" rtl="0" eaLnBrk="1" latinLnBrk="0" hangingPunct="1">
                        <a:defRPr sz="1800" b="1" kern="1200">
                          <a:solidFill>
                            <a:schemeClr val="lt1"/>
                          </a:solidFill>
                          <a:latin typeface="Aptos" panose="02110004020202020204"/>
                        </a:defRPr>
                      </a:lvl2pPr>
                      <a:lvl3pPr marL="914400" algn="l" defTabSz="914400" rtl="0" eaLnBrk="1" latinLnBrk="0" hangingPunct="1">
                        <a:defRPr sz="1800" b="1" kern="1200">
                          <a:solidFill>
                            <a:schemeClr val="lt1"/>
                          </a:solidFill>
                          <a:latin typeface="Aptos" panose="02110004020202020204"/>
                        </a:defRPr>
                      </a:lvl3pPr>
                      <a:lvl4pPr marL="1371600" algn="l" defTabSz="914400" rtl="0" eaLnBrk="1" latinLnBrk="0" hangingPunct="1">
                        <a:defRPr sz="1800" b="1" kern="1200">
                          <a:solidFill>
                            <a:schemeClr val="lt1"/>
                          </a:solidFill>
                          <a:latin typeface="Aptos" panose="02110004020202020204"/>
                        </a:defRPr>
                      </a:lvl4pPr>
                      <a:lvl5pPr marL="1828800" algn="l" defTabSz="914400" rtl="0" eaLnBrk="1" latinLnBrk="0" hangingPunct="1">
                        <a:defRPr sz="1800" b="1" kern="1200">
                          <a:solidFill>
                            <a:schemeClr val="lt1"/>
                          </a:solidFill>
                          <a:latin typeface="Aptos" panose="02110004020202020204"/>
                        </a:defRPr>
                      </a:lvl5pPr>
                      <a:lvl6pPr marL="2286000" algn="l" defTabSz="914400" rtl="0" eaLnBrk="1" latinLnBrk="0" hangingPunct="1">
                        <a:defRPr sz="1800" b="1" kern="1200">
                          <a:solidFill>
                            <a:schemeClr val="lt1"/>
                          </a:solidFill>
                          <a:latin typeface="Aptos" panose="02110004020202020204"/>
                        </a:defRPr>
                      </a:lvl6pPr>
                      <a:lvl7pPr marL="2743200" algn="l" defTabSz="914400" rtl="0" eaLnBrk="1" latinLnBrk="0" hangingPunct="1">
                        <a:defRPr sz="1800" b="1" kern="1200">
                          <a:solidFill>
                            <a:schemeClr val="lt1"/>
                          </a:solidFill>
                          <a:latin typeface="Aptos" panose="02110004020202020204"/>
                        </a:defRPr>
                      </a:lvl7pPr>
                      <a:lvl8pPr marL="3200400" algn="l" defTabSz="914400" rtl="0" eaLnBrk="1" latinLnBrk="0" hangingPunct="1">
                        <a:defRPr sz="1800" b="1" kern="1200">
                          <a:solidFill>
                            <a:schemeClr val="lt1"/>
                          </a:solidFill>
                          <a:latin typeface="Aptos" panose="02110004020202020204"/>
                        </a:defRPr>
                      </a:lvl8pPr>
                      <a:lvl9pPr marL="3657600" algn="l" defTabSz="914400" rtl="0" eaLnBrk="1" latinLnBrk="0" hangingPunct="1">
                        <a:defRPr sz="1800" b="1" kern="1200">
                          <a:solidFill>
                            <a:schemeClr val="lt1"/>
                          </a:solidFill>
                          <a:latin typeface="Aptos" panose="02110004020202020204"/>
                        </a:defRPr>
                      </a:lvl9pPr>
                    </a:lstStyle>
                    <a:p>
                      <a:r>
                        <a:rPr lang="en-IN" sz="1200" dirty="0"/>
                        <a:t>Order id</a:t>
                      </a:r>
                    </a:p>
                  </a:txBody>
                  <a:tcPr marL="45720" marR="45720" marT="22860" marB="22860">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196B24"/>
                    </a:solidFill>
                  </a:tcPr>
                </a:tc>
                <a:tc>
                  <a:txBody>
                    <a:bodyPr/>
                    <a:lstStyle>
                      <a:lvl1pPr marL="0" algn="l" defTabSz="914400" rtl="0" eaLnBrk="1" latinLnBrk="0" hangingPunct="1">
                        <a:defRPr sz="1800" b="1" kern="1200">
                          <a:solidFill>
                            <a:schemeClr val="lt1"/>
                          </a:solidFill>
                          <a:latin typeface="Aptos" panose="02110004020202020204"/>
                        </a:defRPr>
                      </a:lvl1pPr>
                      <a:lvl2pPr marL="457200" algn="l" defTabSz="914400" rtl="0" eaLnBrk="1" latinLnBrk="0" hangingPunct="1">
                        <a:defRPr sz="1800" b="1" kern="1200">
                          <a:solidFill>
                            <a:schemeClr val="lt1"/>
                          </a:solidFill>
                          <a:latin typeface="Aptos" panose="02110004020202020204"/>
                        </a:defRPr>
                      </a:lvl2pPr>
                      <a:lvl3pPr marL="914400" algn="l" defTabSz="914400" rtl="0" eaLnBrk="1" latinLnBrk="0" hangingPunct="1">
                        <a:defRPr sz="1800" b="1" kern="1200">
                          <a:solidFill>
                            <a:schemeClr val="lt1"/>
                          </a:solidFill>
                          <a:latin typeface="Aptos" panose="02110004020202020204"/>
                        </a:defRPr>
                      </a:lvl3pPr>
                      <a:lvl4pPr marL="1371600" algn="l" defTabSz="914400" rtl="0" eaLnBrk="1" latinLnBrk="0" hangingPunct="1">
                        <a:defRPr sz="1800" b="1" kern="1200">
                          <a:solidFill>
                            <a:schemeClr val="lt1"/>
                          </a:solidFill>
                          <a:latin typeface="Aptos" panose="02110004020202020204"/>
                        </a:defRPr>
                      </a:lvl4pPr>
                      <a:lvl5pPr marL="1828800" algn="l" defTabSz="914400" rtl="0" eaLnBrk="1" latinLnBrk="0" hangingPunct="1">
                        <a:defRPr sz="1800" b="1" kern="1200">
                          <a:solidFill>
                            <a:schemeClr val="lt1"/>
                          </a:solidFill>
                          <a:latin typeface="Aptos" panose="02110004020202020204"/>
                        </a:defRPr>
                      </a:lvl5pPr>
                      <a:lvl6pPr marL="2286000" algn="l" defTabSz="914400" rtl="0" eaLnBrk="1" latinLnBrk="0" hangingPunct="1">
                        <a:defRPr sz="1800" b="1" kern="1200">
                          <a:solidFill>
                            <a:schemeClr val="lt1"/>
                          </a:solidFill>
                          <a:latin typeface="Aptos" panose="02110004020202020204"/>
                        </a:defRPr>
                      </a:lvl6pPr>
                      <a:lvl7pPr marL="2743200" algn="l" defTabSz="914400" rtl="0" eaLnBrk="1" latinLnBrk="0" hangingPunct="1">
                        <a:defRPr sz="1800" b="1" kern="1200">
                          <a:solidFill>
                            <a:schemeClr val="lt1"/>
                          </a:solidFill>
                          <a:latin typeface="Aptos" panose="02110004020202020204"/>
                        </a:defRPr>
                      </a:lvl7pPr>
                      <a:lvl8pPr marL="3200400" algn="l" defTabSz="914400" rtl="0" eaLnBrk="1" latinLnBrk="0" hangingPunct="1">
                        <a:defRPr sz="1800" b="1" kern="1200">
                          <a:solidFill>
                            <a:schemeClr val="lt1"/>
                          </a:solidFill>
                          <a:latin typeface="Aptos" panose="02110004020202020204"/>
                        </a:defRPr>
                      </a:lvl8pPr>
                      <a:lvl9pPr marL="3657600" algn="l" defTabSz="914400" rtl="0" eaLnBrk="1" latinLnBrk="0" hangingPunct="1">
                        <a:defRPr sz="1800" b="1" kern="1200">
                          <a:solidFill>
                            <a:schemeClr val="lt1"/>
                          </a:solidFill>
                          <a:latin typeface="Aptos" panose="02110004020202020204"/>
                        </a:defRPr>
                      </a:lvl9pPr>
                    </a:lstStyle>
                    <a:p>
                      <a:r>
                        <a:rPr lang="en-IN" sz="1200" dirty="0"/>
                        <a:t>Created at</a:t>
                      </a:r>
                    </a:p>
                  </a:txBody>
                  <a:tcPr marL="45720" marR="45720" marT="22860" marB="22860">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196B24"/>
                    </a:solidFill>
                  </a:tcPr>
                </a:tc>
                <a:tc>
                  <a:txBody>
                    <a:bodyPr/>
                    <a:lstStyle>
                      <a:lvl1pPr marL="0" algn="l" defTabSz="914400" rtl="0" eaLnBrk="1" latinLnBrk="0" hangingPunct="1">
                        <a:defRPr sz="1800" b="1" kern="1200">
                          <a:solidFill>
                            <a:schemeClr val="lt1"/>
                          </a:solidFill>
                          <a:latin typeface="Aptos" panose="02110004020202020204"/>
                        </a:defRPr>
                      </a:lvl1pPr>
                      <a:lvl2pPr marL="457200" algn="l" defTabSz="914400" rtl="0" eaLnBrk="1" latinLnBrk="0" hangingPunct="1">
                        <a:defRPr sz="1800" b="1" kern="1200">
                          <a:solidFill>
                            <a:schemeClr val="lt1"/>
                          </a:solidFill>
                          <a:latin typeface="Aptos" panose="02110004020202020204"/>
                        </a:defRPr>
                      </a:lvl2pPr>
                      <a:lvl3pPr marL="914400" algn="l" defTabSz="914400" rtl="0" eaLnBrk="1" latinLnBrk="0" hangingPunct="1">
                        <a:defRPr sz="1800" b="1" kern="1200">
                          <a:solidFill>
                            <a:schemeClr val="lt1"/>
                          </a:solidFill>
                          <a:latin typeface="Aptos" panose="02110004020202020204"/>
                        </a:defRPr>
                      </a:lvl3pPr>
                      <a:lvl4pPr marL="1371600" algn="l" defTabSz="914400" rtl="0" eaLnBrk="1" latinLnBrk="0" hangingPunct="1">
                        <a:defRPr sz="1800" b="1" kern="1200">
                          <a:solidFill>
                            <a:schemeClr val="lt1"/>
                          </a:solidFill>
                          <a:latin typeface="Aptos" panose="02110004020202020204"/>
                        </a:defRPr>
                      </a:lvl4pPr>
                      <a:lvl5pPr marL="1828800" algn="l" defTabSz="914400" rtl="0" eaLnBrk="1" latinLnBrk="0" hangingPunct="1">
                        <a:defRPr sz="1800" b="1" kern="1200">
                          <a:solidFill>
                            <a:schemeClr val="lt1"/>
                          </a:solidFill>
                          <a:latin typeface="Aptos" panose="02110004020202020204"/>
                        </a:defRPr>
                      </a:lvl5pPr>
                      <a:lvl6pPr marL="2286000" algn="l" defTabSz="914400" rtl="0" eaLnBrk="1" latinLnBrk="0" hangingPunct="1">
                        <a:defRPr sz="1800" b="1" kern="1200">
                          <a:solidFill>
                            <a:schemeClr val="lt1"/>
                          </a:solidFill>
                          <a:latin typeface="Aptos" panose="02110004020202020204"/>
                        </a:defRPr>
                      </a:lvl6pPr>
                      <a:lvl7pPr marL="2743200" algn="l" defTabSz="914400" rtl="0" eaLnBrk="1" latinLnBrk="0" hangingPunct="1">
                        <a:defRPr sz="1800" b="1" kern="1200">
                          <a:solidFill>
                            <a:schemeClr val="lt1"/>
                          </a:solidFill>
                          <a:latin typeface="Aptos" panose="02110004020202020204"/>
                        </a:defRPr>
                      </a:lvl7pPr>
                      <a:lvl8pPr marL="3200400" algn="l" defTabSz="914400" rtl="0" eaLnBrk="1" latinLnBrk="0" hangingPunct="1">
                        <a:defRPr sz="1800" b="1" kern="1200">
                          <a:solidFill>
                            <a:schemeClr val="lt1"/>
                          </a:solidFill>
                          <a:latin typeface="Aptos" panose="02110004020202020204"/>
                        </a:defRPr>
                      </a:lvl8pPr>
                      <a:lvl9pPr marL="3657600" algn="l" defTabSz="914400" rtl="0" eaLnBrk="1" latinLnBrk="0" hangingPunct="1">
                        <a:defRPr sz="1800" b="1" kern="1200">
                          <a:solidFill>
                            <a:schemeClr val="lt1"/>
                          </a:solidFill>
                          <a:latin typeface="Aptos" panose="02110004020202020204"/>
                        </a:defRPr>
                      </a:lvl9pPr>
                    </a:lstStyle>
                    <a:p>
                      <a:r>
                        <a:rPr lang="en-IN" sz="1200" dirty="0"/>
                        <a:t>Website session id</a:t>
                      </a:r>
                    </a:p>
                  </a:txBody>
                  <a:tcPr marL="45720" marR="45720" marT="22860" marB="22860">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196B24"/>
                    </a:solidFill>
                  </a:tcPr>
                </a:tc>
                <a:tc>
                  <a:txBody>
                    <a:bodyPr/>
                    <a:lstStyle>
                      <a:lvl1pPr marL="0" algn="l" defTabSz="914400" rtl="0" eaLnBrk="1" latinLnBrk="0" hangingPunct="1">
                        <a:defRPr sz="1800" b="1" kern="1200">
                          <a:solidFill>
                            <a:schemeClr val="lt1"/>
                          </a:solidFill>
                          <a:latin typeface="Aptos" panose="02110004020202020204"/>
                        </a:defRPr>
                      </a:lvl1pPr>
                      <a:lvl2pPr marL="457200" algn="l" defTabSz="914400" rtl="0" eaLnBrk="1" latinLnBrk="0" hangingPunct="1">
                        <a:defRPr sz="1800" b="1" kern="1200">
                          <a:solidFill>
                            <a:schemeClr val="lt1"/>
                          </a:solidFill>
                          <a:latin typeface="Aptos" panose="02110004020202020204"/>
                        </a:defRPr>
                      </a:lvl2pPr>
                      <a:lvl3pPr marL="914400" algn="l" defTabSz="914400" rtl="0" eaLnBrk="1" latinLnBrk="0" hangingPunct="1">
                        <a:defRPr sz="1800" b="1" kern="1200">
                          <a:solidFill>
                            <a:schemeClr val="lt1"/>
                          </a:solidFill>
                          <a:latin typeface="Aptos" panose="02110004020202020204"/>
                        </a:defRPr>
                      </a:lvl3pPr>
                      <a:lvl4pPr marL="1371600" algn="l" defTabSz="914400" rtl="0" eaLnBrk="1" latinLnBrk="0" hangingPunct="1">
                        <a:defRPr sz="1800" b="1" kern="1200">
                          <a:solidFill>
                            <a:schemeClr val="lt1"/>
                          </a:solidFill>
                          <a:latin typeface="Aptos" panose="02110004020202020204"/>
                        </a:defRPr>
                      </a:lvl4pPr>
                      <a:lvl5pPr marL="1828800" algn="l" defTabSz="914400" rtl="0" eaLnBrk="1" latinLnBrk="0" hangingPunct="1">
                        <a:defRPr sz="1800" b="1" kern="1200">
                          <a:solidFill>
                            <a:schemeClr val="lt1"/>
                          </a:solidFill>
                          <a:latin typeface="Aptos" panose="02110004020202020204"/>
                        </a:defRPr>
                      </a:lvl5pPr>
                      <a:lvl6pPr marL="2286000" algn="l" defTabSz="914400" rtl="0" eaLnBrk="1" latinLnBrk="0" hangingPunct="1">
                        <a:defRPr sz="1800" b="1" kern="1200">
                          <a:solidFill>
                            <a:schemeClr val="lt1"/>
                          </a:solidFill>
                          <a:latin typeface="Aptos" panose="02110004020202020204"/>
                        </a:defRPr>
                      </a:lvl6pPr>
                      <a:lvl7pPr marL="2743200" algn="l" defTabSz="914400" rtl="0" eaLnBrk="1" latinLnBrk="0" hangingPunct="1">
                        <a:defRPr sz="1800" b="1" kern="1200">
                          <a:solidFill>
                            <a:schemeClr val="lt1"/>
                          </a:solidFill>
                          <a:latin typeface="Aptos" panose="02110004020202020204"/>
                        </a:defRPr>
                      </a:lvl7pPr>
                      <a:lvl8pPr marL="3200400" algn="l" defTabSz="914400" rtl="0" eaLnBrk="1" latinLnBrk="0" hangingPunct="1">
                        <a:defRPr sz="1800" b="1" kern="1200">
                          <a:solidFill>
                            <a:schemeClr val="lt1"/>
                          </a:solidFill>
                          <a:latin typeface="Aptos" panose="02110004020202020204"/>
                        </a:defRPr>
                      </a:lvl8pPr>
                      <a:lvl9pPr marL="3657600" algn="l" defTabSz="914400" rtl="0" eaLnBrk="1" latinLnBrk="0" hangingPunct="1">
                        <a:defRPr sz="1800" b="1" kern="1200">
                          <a:solidFill>
                            <a:schemeClr val="lt1"/>
                          </a:solidFill>
                          <a:latin typeface="Aptos" panose="02110004020202020204"/>
                        </a:defRPr>
                      </a:lvl9pPr>
                    </a:lstStyle>
                    <a:p>
                      <a:r>
                        <a:rPr lang="en-IN" sz="1200" dirty="0"/>
                        <a:t>User id</a:t>
                      </a:r>
                    </a:p>
                  </a:txBody>
                  <a:tcPr marL="45720" marR="45720" marT="22860" marB="22860">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196B24"/>
                    </a:solidFill>
                  </a:tcPr>
                </a:tc>
                <a:tc>
                  <a:txBody>
                    <a:bodyPr/>
                    <a:lstStyle>
                      <a:lvl1pPr marL="0" algn="l" defTabSz="914400" rtl="0" eaLnBrk="1" latinLnBrk="0" hangingPunct="1">
                        <a:defRPr sz="1800" b="1" kern="1200">
                          <a:solidFill>
                            <a:schemeClr val="lt1"/>
                          </a:solidFill>
                          <a:latin typeface="Aptos" panose="02110004020202020204"/>
                        </a:defRPr>
                      </a:lvl1pPr>
                      <a:lvl2pPr marL="457200" algn="l" defTabSz="914400" rtl="0" eaLnBrk="1" latinLnBrk="0" hangingPunct="1">
                        <a:defRPr sz="1800" b="1" kern="1200">
                          <a:solidFill>
                            <a:schemeClr val="lt1"/>
                          </a:solidFill>
                          <a:latin typeface="Aptos" panose="02110004020202020204"/>
                        </a:defRPr>
                      </a:lvl2pPr>
                      <a:lvl3pPr marL="914400" algn="l" defTabSz="914400" rtl="0" eaLnBrk="1" latinLnBrk="0" hangingPunct="1">
                        <a:defRPr sz="1800" b="1" kern="1200">
                          <a:solidFill>
                            <a:schemeClr val="lt1"/>
                          </a:solidFill>
                          <a:latin typeface="Aptos" panose="02110004020202020204"/>
                        </a:defRPr>
                      </a:lvl3pPr>
                      <a:lvl4pPr marL="1371600" algn="l" defTabSz="914400" rtl="0" eaLnBrk="1" latinLnBrk="0" hangingPunct="1">
                        <a:defRPr sz="1800" b="1" kern="1200">
                          <a:solidFill>
                            <a:schemeClr val="lt1"/>
                          </a:solidFill>
                          <a:latin typeface="Aptos" panose="02110004020202020204"/>
                        </a:defRPr>
                      </a:lvl4pPr>
                      <a:lvl5pPr marL="1828800" algn="l" defTabSz="914400" rtl="0" eaLnBrk="1" latinLnBrk="0" hangingPunct="1">
                        <a:defRPr sz="1800" b="1" kern="1200">
                          <a:solidFill>
                            <a:schemeClr val="lt1"/>
                          </a:solidFill>
                          <a:latin typeface="Aptos" panose="02110004020202020204"/>
                        </a:defRPr>
                      </a:lvl5pPr>
                      <a:lvl6pPr marL="2286000" algn="l" defTabSz="914400" rtl="0" eaLnBrk="1" latinLnBrk="0" hangingPunct="1">
                        <a:defRPr sz="1800" b="1" kern="1200">
                          <a:solidFill>
                            <a:schemeClr val="lt1"/>
                          </a:solidFill>
                          <a:latin typeface="Aptos" panose="02110004020202020204"/>
                        </a:defRPr>
                      </a:lvl6pPr>
                      <a:lvl7pPr marL="2743200" algn="l" defTabSz="914400" rtl="0" eaLnBrk="1" latinLnBrk="0" hangingPunct="1">
                        <a:defRPr sz="1800" b="1" kern="1200">
                          <a:solidFill>
                            <a:schemeClr val="lt1"/>
                          </a:solidFill>
                          <a:latin typeface="Aptos" panose="02110004020202020204"/>
                        </a:defRPr>
                      </a:lvl7pPr>
                      <a:lvl8pPr marL="3200400" algn="l" defTabSz="914400" rtl="0" eaLnBrk="1" latinLnBrk="0" hangingPunct="1">
                        <a:defRPr sz="1800" b="1" kern="1200">
                          <a:solidFill>
                            <a:schemeClr val="lt1"/>
                          </a:solidFill>
                          <a:latin typeface="Aptos" panose="02110004020202020204"/>
                        </a:defRPr>
                      </a:lvl8pPr>
                      <a:lvl9pPr marL="3657600" algn="l" defTabSz="914400" rtl="0" eaLnBrk="1" latinLnBrk="0" hangingPunct="1">
                        <a:defRPr sz="1800" b="1" kern="1200">
                          <a:solidFill>
                            <a:schemeClr val="lt1"/>
                          </a:solidFill>
                          <a:latin typeface="Aptos" panose="02110004020202020204"/>
                        </a:defRPr>
                      </a:lvl9pPr>
                    </a:lstStyle>
                    <a:p>
                      <a:r>
                        <a:rPr lang="en-IN" sz="1200" dirty="0"/>
                        <a:t>Primary product id</a:t>
                      </a:r>
                    </a:p>
                  </a:txBody>
                  <a:tcPr marL="45720" marR="45720" marT="22860" marB="22860">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196B24"/>
                    </a:solidFill>
                  </a:tcPr>
                </a:tc>
                <a:tc>
                  <a:txBody>
                    <a:bodyPr/>
                    <a:lstStyle>
                      <a:lvl1pPr marL="0" algn="l" defTabSz="914400" rtl="0" eaLnBrk="1" latinLnBrk="0" hangingPunct="1">
                        <a:defRPr sz="1800" b="1" kern="1200">
                          <a:solidFill>
                            <a:schemeClr val="lt1"/>
                          </a:solidFill>
                          <a:latin typeface="Aptos" panose="02110004020202020204"/>
                        </a:defRPr>
                      </a:lvl1pPr>
                      <a:lvl2pPr marL="457200" algn="l" defTabSz="914400" rtl="0" eaLnBrk="1" latinLnBrk="0" hangingPunct="1">
                        <a:defRPr sz="1800" b="1" kern="1200">
                          <a:solidFill>
                            <a:schemeClr val="lt1"/>
                          </a:solidFill>
                          <a:latin typeface="Aptos" panose="02110004020202020204"/>
                        </a:defRPr>
                      </a:lvl2pPr>
                      <a:lvl3pPr marL="914400" algn="l" defTabSz="914400" rtl="0" eaLnBrk="1" latinLnBrk="0" hangingPunct="1">
                        <a:defRPr sz="1800" b="1" kern="1200">
                          <a:solidFill>
                            <a:schemeClr val="lt1"/>
                          </a:solidFill>
                          <a:latin typeface="Aptos" panose="02110004020202020204"/>
                        </a:defRPr>
                      </a:lvl3pPr>
                      <a:lvl4pPr marL="1371600" algn="l" defTabSz="914400" rtl="0" eaLnBrk="1" latinLnBrk="0" hangingPunct="1">
                        <a:defRPr sz="1800" b="1" kern="1200">
                          <a:solidFill>
                            <a:schemeClr val="lt1"/>
                          </a:solidFill>
                          <a:latin typeface="Aptos" panose="02110004020202020204"/>
                        </a:defRPr>
                      </a:lvl4pPr>
                      <a:lvl5pPr marL="1828800" algn="l" defTabSz="914400" rtl="0" eaLnBrk="1" latinLnBrk="0" hangingPunct="1">
                        <a:defRPr sz="1800" b="1" kern="1200">
                          <a:solidFill>
                            <a:schemeClr val="lt1"/>
                          </a:solidFill>
                          <a:latin typeface="Aptos" panose="02110004020202020204"/>
                        </a:defRPr>
                      </a:lvl5pPr>
                      <a:lvl6pPr marL="2286000" algn="l" defTabSz="914400" rtl="0" eaLnBrk="1" latinLnBrk="0" hangingPunct="1">
                        <a:defRPr sz="1800" b="1" kern="1200">
                          <a:solidFill>
                            <a:schemeClr val="lt1"/>
                          </a:solidFill>
                          <a:latin typeface="Aptos" panose="02110004020202020204"/>
                        </a:defRPr>
                      </a:lvl6pPr>
                      <a:lvl7pPr marL="2743200" algn="l" defTabSz="914400" rtl="0" eaLnBrk="1" latinLnBrk="0" hangingPunct="1">
                        <a:defRPr sz="1800" b="1" kern="1200">
                          <a:solidFill>
                            <a:schemeClr val="lt1"/>
                          </a:solidFill>
                          <a:latin typeface="Aptos" panose="02110004020202020204"/>
                        </a:defRPr>
                      </a:lvl7pPr>
                      <a:lvl8pPr marL="3200400" algn="l" defTabSz="914400" rtl="0" eaLnBrk="1" latinLnBrk="0" hangingPunct="1">
                        <a:defRPr sz="1800" b="1" kern="1200">
                          <a:solidFill>
                            <a:schemeClr val="lt1"/>
                          </a:solidFill>
                          <a:latin typeface="Aptos" panose="02110004020202020204"/>
                        </a:defRPr>
                      </a:lvl8pPr>
                      <a:lvl9pPr marL="3657600" algn="l" defTabSz="914400" rtl="0" eaLnBrk="1" latinLnBrk="0" hangingPunct="1">
                        <a:defRPr sz="1800" b="1" kern="1200">
                          <a:solidFill>
                            <a:schemeClr val="lt1"/>
                          </a:solidFill>
                          <a:latin typeface="Aptos" panose="02110004020202020204"/>
                        </a:defRPr>
                      </a:lvl9pPr>
                    </a:lstStyle>
                    <a:p>
                      <a:r>
                        <a:rPr lang="en-IN" sz="1200" dirty="0"/>
                        <a:t>Items purchased </a:t>
                      </a:r>
                    </a:p>
                  </a:txBody>
                  <a:tcPr marL="45720" marR="45720" marT="22860" marB="22860">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196B24"/>
                    </a:solidFill>
                  </a:tcPr>
                </a:tc>
                <a:tc>
                  <a:txBody>
                    <a:bodyPr/>
                    <a:lstStyle>
                      <a:lvl1pPr marL="0" algn="l" defTabSz="914400" rtl="0" eaLnBrk="1" latinLnBrk="0" hangingPunct="1">
                        <a:defRPr sz="1800" b="1" kern="1200">
                          <a:solidFill>
                            <a:schemeClr val="lt1"/>
                          </a:solidFill>
                          <a:latin typeface="Aptos" panose="02110004020202020204"/>
                        </a:defRPr>
                      </a:lvl1pPr>
                      <a:lvl2pPr marL="457200" algn="l" defTabSz="914400" rtl="0" eaLnBrk="1" latinLnBrk="0" hangingPunct="1">
                        <a:defRPr sz="1800" b="1" kern="1200">
                          <a:solidFill>
                            <a:schemeClr val="lt1"/>
                          </a:solidFill>
                          <a:latin typeface="Aptos" panose="02110004020202020204"/>
                        </a:defRPr>
                      </a:lvl2pPr>
                      <a:lvl3pPr marL="914400" algn="l" defTabSz="914400" rtl="0" eaLnBrk="1" latinLnBrk="0" hangingPunct="1">
                        <a:defRPr sz="1800" b="1" kern="1200">
                          <a:solidFill>
                            <a:schemeClr val="lt1"/>
                          </a:solidFill>
                          <a:latin typeface="Aptos" panose="02110004020202020204"/>
                        </a:defRPr>
                      </a:lvl3pPr>
                      <a:lvl4pPr marL="1371600" algn="l" defTabSz="914400" rtl="0" eaLnBrk="1" latinLnBrk="0" hangingPunct="1">
                        <a:defRPr sz="1800" b="1" kern="1200">
                          <a:solidFill>
                            <a:schemeClr val="lt1"/>
                          </a:solidFill>
                          <a:latin typeface="Aptos" panose="02110004020202020204"/>
                        </a:defRPr>
                      </a:lvl4pPr>
                      <a:lvl5pPr marL="1828800" algn="l" defTabSz="914400" rtl="0" eaLnBrk="1" latinLnBrk="0" hangingPunct="1">
                        <a:defRPr sz="1800" b="1" kern="1200">
                          <a:solidFill>
                            <a:schemeClr val="lt1"/>
                          </a:solidFill>
                          <a:latin typeface="Aptos" panose="02110004020202020204"/>
                        </a:defRPr>
                      </a:lvl5pPr>
                      <a:lvl6pPr marL="2286000" algn="l" defTabSz="914400" rtl="0" eaLnBrk="1" latinLnBrk="0" hangingPunct="1">
                        <a:defRPr sz="1800" b="1" kern="1200">
                          <a:solidFill>
                            <a:schemeClr val="lt1"/>
                          </a:solidFill>
                          <a:latin typeface="Aptos" panose="02110004020202020204"/>
                        </a:defRPr>
                      </a:lvl6pPr>
                      <a:lvl7pPr marL="2743200" algn="l" defTabSz="914400" rtl="0" eaLnBrk="1" latinLnBrk="0" hangingPunct="1">
                        <a:defRPr sz="1800" b="1" kern="1200">
                          <a:solidFill>
                            <a:schemeClr val="lt1"/>
                          </a:solidFill>
                          <a:latin typeface="Aptos" panose="02110004020202020204"/>
                        </a:defRPr>
                      </a:lvl7pPr>
                      <a:lvl8pPr marL="3200400" algn="l" defTabSz="914400" rtl="0" eaLnBrk="1" latinLnBrk="0" hangingPunct="1">
                        <a:defRPr sz="1800" b="1" kern="1200">
                          <a:solidFill>
                            <a:schemeClr val="lt1"/>
                          </a:solidFill>
                          <a:latin typeface="Aptos" panose="02110004020202020204"/>
                        </a:defRPr>
                      </a:lvl8pPr>
                      <a:lvl9pPr marL="3657600" algn="l" defTabSz="914400" rtl="0" eaLnBrk="1" latinLnBrk="0" hangingPunct="1">
                        <a:defRPr sz="1800" b="1" kern="1200">
                          <a:solidFill>
                            <a:schemeClr val="lt1"/>
                          </a:solidFill>
                          <a:latin typeface="Aptos" panose="02110004020202020204"/>
                        </a:defRPr>
                      </a:lvl9pPr>
                    </a:lstStyle>
                    <a:p>
                      <a:r>
                        <a:rPr lang="en-IN" sz="1200" dirty="0"/>
                        <a:t>price</a:t>
                      </a:r>
                    </a:p>
                  </a:txBody>
                  <a:tcPr marL="45720" marR="45720" marT="22860" marB="22860">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196B24"/>
                    </a:solidFill>
                  </a:tcPr>
                </a:tc>
                <a:tc>
                  <a:txBody>
                    <a:bodyPr/>
                    <a:lstStyle>
                      <a:lvl1pPr marL="0" algn="l" defTabSz="914400" rtl="0" eaLnBrk="1" latinLnBrk="0" hangingPunct="1">
                        <a:defRPr sz="1800" b="1" kern="1200">
                          <a:solidFill>
                            <a:schemeClr val="lt1"/>
                          </a:solidFill>
                          <a:latin typeface="Aptos" panose="02110004020202020204"/>
                        </a:defRPr>
                      </a:lvl1pPr>
                      <a:lvl2pPr marL="457200" algn="l" defTabSz="914400" rtl="0" eaLnBrk="1" latinLnBrk="0" hangingPunct="1">
                        <a:defRPr sz="1800" b="1" kern="1200">
                          <a:solidFill>
                            <a:schemeClr val="lt1"/>
                          </a:solidFill>
                          <a:latin typeface="Aptos" panose="02110004020202020204"/>
                        </a:defRPr>
                      </a:lvl2pPr>
                      <a:lvl3pPr marL="914400" algn="l" defTabSz="914400" rtl="0" eaLnBrk="1" latinLnBrk="0" hangingPunct="1">
                        <a:defRPr sz="1800" b="1" kern="1200">
                          <a:solidFill>
                            <a:schemeClr val="lt1"/>
                          </a:solidFill>
                          <a:latin typeface="Aptos" panose="02110004020202020204"/>
                        </a:defRPr>
                      </a:lvl3pPr>
                      <a:lvl4pPr marL="1371600" algn="l" defTabSz="914400" rtl="0" eaLnBrk="1" latinLnBrk="0" hangingPunct="1">
                        <a:defRPr sz="1800" b="1" kern="1200">
                          <a:solidFill>
                            <a:schemeClr val="lt1"/>
                          </a:solidFill>
                          <a:latin typeface="Aptos" panose="02110004020202020204"/>
                        </a:defRPr>
                      </a:lvl4pPr>
                      <a:lvl5pPr marL="1828800" algn="l" defTabSz="914400" rtl="0" eaLnBrk="1" latinLnBrk="0" hangingPunct="1">
                        <a:defRPr sz="1800" b="1" kern="1200">
                          <a:solidFill>
                            <a:schemeClr val="lt1"/>
                          </a:solidFill>
                          <a:latin typeface="Aptos" panose="02110004020202020204"/>
                        </a:defRPr>
                      </a:lvl5pPr>
                      <a:lvl6pPr marL="2286000" algn="l" defTabSz="914400" rtl="0" eaLnBrk="1" latinLnBrk="0" hangingPunct="1">
                        <a:defRPr sz="1800" b="1" kern="1200">
                          <a:solidFill>
                            <a:schemeClr val="lt1"/>
                          </a:solidFill>
                          <a:latin typeface="Aptos" panose="02110004020202020204"/>
                        </a:defRPr>
                      </a:lvl6pPr>
                      <a:lvl7pPr marL="2743200" algn="l" defTabSz="914400" rtl="0" eaLnBrk="1" latinLnBrk="0" hangingPunct="1">
                        <a:defRPr sz="1800" b="1" kern="1200">
                          <a:solidFill>
                            <a:schemeClr val="lt1"/>
                          </a:solidFill>
                          <a:latin typeface="Aptos" panose="02110004020202020204"/>
                        </a:defRPr>
                      </a:lvl7pPr>
                      <a:lvl8pPr marL="3200400" algn="l" defTabSz="914400" rtl="0" eaLnBrk="1" latinLnBrk="0" hangingPunct="1">
                        <a:defRPr sz="1800" b="1" kern="1200">
                          <a:solidFill>
                            <a:schemeClr val="lt1"/>
                          </a:solidFill>
                          <a:latin typeface="Aptos" panose="02110004020202020204"/>
                        </a:defRPr>
                      </a:lvl8pPr>
                      <a:lvl9pPr marL="3657600" algn="l" defTabSz="914400" rtl="0" eaLnBrk="1" latinLnBrk="0" hangingPunct="1">
                        <a:defRPr sz="1800" b="1" kern="1200">
                          <a:solidFill>
                            <a:schemeClr val="lt1"/>
                          </a:solidFill>
                          <a:latin typeface="Aptos" panose="02110004020202020204"/>
                        </a:defRPr>
                      </a:lvl9pPr>
                    </a:lstStyle>
                    <a:p>
                      <a:r>
                        <a:rPr lang="en-IN" sz="1200" dirty="0"/>
                        <a:t>cogs</a:t>
                      </a:r>
                    </a:p>
                  </a:txBody>
                  <a:tcPr marL="45720" marR="45720" marT="22860" marB="22860">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196B24"/>
                    </a:solidFill>
                  </a:tcPr>
                </a:tc>
                <a:extLst>
                  <a:ext uri="{0D108BD9-81ED-4DB2-BD59-A6C34878D82A}">
                    <a16:rowId xmlns:a16="http://schemas.microsoft.com/office/drawing/2014/main" val="1798779787"/>
                  </a:ext>
                </a:extLst>
              </a:tr>
              <a:tr h="362636">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r>
                        <a:rPr lang="en-IN" sz="1200" dirty="0"/>
                        <a:t>Unique records</a:t>
                      </a:r>
                    </a:p>
                  </a:txBody>
                  <a:tcPr marL="45720" marR="45720" marT="22860" marB="22860">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96B24">
                        <a:tint val="40000"/>
                      </a:srgbClr>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r>
                        <a:rPr lang="en-IN" sz="1200" dirty="0"/>
                        <a:t>32313</a:t>
                      </a:r>
                    </a:p>
                  </a:txBody>
                  <a:tcPr marL="45720" marR="45720" marT="22860" marB="22860">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96B24">
                        <a:tint val="40000"/>
                      </a:srgbClr>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r>
                        <a:rPr lang="en-IN" sz="1200" dirty="0"/>
                        <a:t>32299</a:t>
                      </a:r>
                    </a:p>
                  </a:txBody>
                  <a:tcPr marL="45720" marR="45720" marT="22860" marB="22860">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96B24">
                        <a:tint val="40000"/>
                      </a:srgbClr>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r>
                        <a:rPr lang="en-IN" sz="1200" dirty="0"/>
                        <a:t>32313</a:t>
                      </a:r>
                    </a:p>
                  </a:txBody>
                  <a:tcPr marL="45720" marR="45720" marT="22860" marB="22860">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96B24">
                        <a:tint val="40000"/>
                      </a:srgbClr>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r>
                        <a:rPr lang="en-IN" sz="1200" dirty="0"/>
                        <a:t>31696</a:t>
                      </a:r>
                    </a:p>
                  </a:txBody>
                  <a:tcPr marL="45720" marR="45720" marT="22860" marB="22860">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96B24">
                        <a:tint val="40000"/>
                      </a:srgbClr>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r>
                        <a:rPr lang="en-IN" sz="1200" dirty="0"/>
                        <a:t>4</a:t>
                      </a:r>
                    </a:p>
                  </a:txBody>
                  <a:tcPr marL="45720" marR="45720" marT="22860" marB="22860">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96B24">
                        <a:tint val="40000"/>
                      </a:srgbClr>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r>
                        <a:rPr lang="en-IN" sz="1200" dirty="0"/>
                        <a:t>2</a:t>
                      </a:r>
                    </a:p>
                  </a:txBody>
                  <a:tcPr marL="45720" marR="45720" marT="22860" marB="22860">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96B24">
                        <a:tint val="40000"/>
                      </a:srgbClr>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r>
                        <a:rPr lang="en-IN" sz="1200" dirty="0"/>
                        <a:t>10</a:t>
                      </a:r>
                    </a:p>
                  </a:txBody>
                  <a:tcPr marL="45720" marR="45720" marT="22860" marB="22860">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96B24">
                        <a:tint val="40000"/>
                      </a:srgbClr>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r>
                        <a:rPr lang="en-IN" sz="1200" dirty="0"/>
                        <a:t>10</a:t>
                      </a:r>
                    </a:p>
                  </a:txBody>
                  <a:tcPr marL="45720" marR="45720" marT="22860" marB="22860">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96B24">
                        <a:tint val="40000"/>
                      </a:srgbClr>
                    </a:solidFill>
                  </a:tcPr>
                </a:tc>
                <a:extLst>
                  <a:ext uri="{0D108BD9-81ED-4DB2-BD59-A6C34878D82A}">
                    <a16:rowId xmlns:a16="http://schemas.microsoft.com/office/drawing/2014/main" val="3351812491"/>
                  </a:ext>
                </a:extLst>
              </a:tr>
              <a:tr h="362636">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r>
                        <a:rPr lang="en-IN" sz="1200" dirty="0"/>
                        <a:t>Type of data</a:t>
                      </a:r>
                    </a:p>
                  </a:txBody>
                  <a:tcPr marL="45720" marR="45720" marT="22860" marB="2286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96B24">
                        <a:tint val="20000"/>
                      </a:srgbClr>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r>
                        <a:rPr lang="en-IN" sz="1200" dirty="0"/>
                        <a:t>categorical</a:t>
                      </a:r>
                    </a:p>
                  </a:txBody>
                  <a:tcPr marL="45720" marR="45720" marT="22860" marB="2286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96B24">
                        <a:tint val="20000"/>
                      </a:srgbClr>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r>
                        <a:rPr lang="en-IN" sz="1200" dirty="0"/>
                        <a:t>Date   time</a:t>
                      </a:r>
                    </a:p>
                  </a:txBody>
                  <a:tcPr marL="45720" marR="45720" marT="22860" marB="2286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96B24">
                        <a:tint val="20000"/>
                      </a:srgbClr>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r>
                        <a:rPr lang="en-IN" sz="1200" dirty="0"/>
                        <a:t>categorical</a:t>
                      </a:r>
                    </a:p>
                  </a:txBody>
                  <a:tcPr marL="45720" marR="45720" marT="22860" marB="2286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96B24">
                        <a:tint val="20000"/>
                      </a:srgbClr>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r>
                        <a:rPr lang="en-IN" sz="1200" dirty="0"/>
                        <a:t>categorical</a:t>
                      </a:r>
                    </a:p>
                  </a:txBody>
                  <a:tcPr marL="45720" marR="45720" marT="22860" marB="2286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96B24">
                        <a:tint val="20000"/>
                      </a:srgbClr>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r>
                        <a:rPr lang="en-IN" sz="1200" dirty="0"/>
                        <a:t>categorical</a:t>
                      </a:r>
                    </a:p>
                  </a:txBody>
                  <a:tcPr marL="45720" marR="45720" marT="22860" marB="2286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96B24">
                        <a:tint val="20000"/>
                      </a:srgbClr>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r>
                        <a:rPr lang="en-IN" sz="1200" dirty="0"/>
                        <a:t>numerical</a:t>
                      </a:r>
                    </a:p>
                  </a:txBody>
                  <a:tcPr marL="45720" marR="45720" marT="22860" marB="2286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96B24">
                        <a:tint val="20000"/>
                      </a:srgbClr>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r>
                        <a:rPr lang="en-IN" sz="1200" dirty="0"/>
                        <a:t>numerical</a:t>
                      </a:r>
                    </a:p>
                  </a:txBody>
                  <a:tcPr marL="45720" marR="45720" marT="22860" marB="2286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96B24">
                        <a:tint val="20000"/>
                      </a:srgbClr>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r>
                        <a:rPr lang="en-IN" sz="1200" dirty="0"/>
                        <a:t>numerical</a:t>
                      </a:r>
                    </a:p>
                  </a:txBody>
                  <a:tcPr marL="45720" marR="45720" marT="22860" marB="2286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96B24">
                        <a:tint val="20000"/>
                      </a:srgbClr>
                    </a:solidFill>
                  </a:tcPr>
                </a:tc>
                <a:extLst>
                  <a:ext uri="{0D108BD9-81ED-4DB2-BD59-A6C34878D82A}">
                    <a16:rowId xmlns:a16="http://schemas.microsoft.com/office/drawing/2014/main" val="3319589087"/>
                  </a:ext>
                </a:extLst>
              </a:tr>
              <a:tr h="362636">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r>
                        <a:rPr lang="en-IN" sz="1200" dirty="0"/>
                        <a:t>Missing values</a:t>
                      </a:r>
                    </a:p>
                  </a:txBody>
                  <a:tcPr marL="45720" marR="45720" marT="22860" marB="2286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96B24">
                        <a:tint val="40000"/>
                      </a:srgbClr>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r>
                        <a:rPr lang="en-IN" sz="1200" dirty="0"/>
                        <a:t>No</a:t>
                      </a:r>
                    </a:p>
                  </a:txBody>
                  <a:tcPr marL="45720" marR="45720" marT="22860" marB="2286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96B24">
                        <a:tint val="40000"/>
                      </a:srgbClr>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r>
                        <a:rPr lang="en-IN" sz="1200" dirty="0"/>
                        <a:t>No</a:t>
                      </a:r>
                    </a:p>
                  </a:txBody>
                  <a:tcPr marL="45720" marR="45720" marT="22860" marB="2286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96B24">
                        <a:tint val="40000"/>
                      </a:srgbClr>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r>
                        <a:rPr lang="en-IN" sz="1200" dirty="0"/>
                        <a:t>No</a:t>
                      </a:r>
                    </a:p>
                  </a:txBody>
                  <a:tcPr marL="45720" marR="45720" marT="22860" marB="2286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96B24">
                        <a:tint val="40000"/>
                      </a:srgbClr>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r>
                        <a:rPr lang="en-IN" sz="1200" dirty="0"/>
                        <a:t>No</a:t>
                      </a:r>
                    </a:p>
                  </a:txBody>
                  <a:tcPr marL="45720" marR="45720" marT="22860" marB="2286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96B24">
                        <a:tint val="40000"/>
                      </a:srgbClr>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r>
                        <a:rPr lang="en-IN" sz="1200" dirty="0"/>
                        <a:t>No</a:t>
                      </a:r>
                    </a:p>
                  </a:txBody>
                  <a:tcPr marL="45720" marR="45720" marT="22860" marB="2286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96B24">
                        <a:tint val="40000"/>
                      </a:srgbClr>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r>
                        <a:rPr lang="en-IN" sz="1200" dirty="0"/>
                        <a:t>No</a:t>
                      </a:r>
                    </a:p>
                  </a:txBody>
                  <a:tcPr marL="45720" marR="45720" marT="22860" marB="2286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96B24">
                        <a:tint val="40000"/>
                      </a:srgbClr>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r>
                        <a:rPr lang="en-IN" sz="1200" dirty="0"/>
                        <a:t>No</a:t>
                      </a:r>
                    </a:p>
                  </a:txBody>
                  <a:tcPr marL="45720" marR="45720" marT="22860" marB="2286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96B24">
                        <a:tint val="40000"/>
                      </a:srgbClr>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r>
                        <a:rPr lang="en-IN" sz="1200" dirty="0"/>
                        <a:t>No</a:t>
                      </a:r>
                    </a:p>
                  </a:txBody>
                  <a:tcPr marL="45720" marR="45720" marT="22860" marB="2286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96B24">
                        <a:tint val="40000"/>
                      </a:srgbClr>
                    </a:solidFill>
                  </a:tcPr>
                </a:tc>
                <a:extLst>
                  <a:ext uri="{0D108BD9-81ED-4DB2-BD59-A6C34878D82A}">
                    <a16:rowId xmlns:a16="http://schemas.microsoft.com/office/drawing/2014/main" val="1233670427"/>
                  </a:ext>
                </a:extLst>
              </a:tr>
              <a:tr h="232302">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r>
                        <a:rPr lang="en-IN" sz="1200" dirty="0"/>
                        <a:t>Encoding</a:t>
                      </a:r>
                    </a:p>
                  </a:txBody>
                  <a:tcPr marL="45720" marR="45720" marT="22860" marB="2286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96B24">
                        <a:tint val="20000"/>
                      </a:srgbClr>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r>
                        <a:rPr lang="en-IN" sz="1200" dirty="0"/>
                        <a:t>No</a:t>
                      </a:r>
                    </a:p>
                  </a:txBody>
                  <a:tcPr marL="45720" marR="45720" marT="22860" marB="2286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96B24">
                        <a:tint val="20000"/>
                      </a:srgbClr>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r>
                        <a:rPr lang="en-IN" sz="1200" dirty="0"/>
                        <a:t>No</a:t>
                      </a:r>
                    </a:p>
                  </a:txBody>
                  <a:tcPr marL="45720" marR="45720" marT="22860" marB="2286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96B24">
                        <a:tint val="20000"/>
                      </a:srgbClr>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r>
                        <a:rPr lang="en-IN" sz="1200" dirty="0"/>
                        <a:t>No</a:t>
                      </a:r>
                    </a:p>
                  </a:txBody>
                  <a:tcPr marL="45720" marR="45720" marT="22860" marB="2286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96B24">
                        <a:tint val="20000"/>
                      </a:srgbClr>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r>
                        <a:rPr lang="en-IN" sz="1200" dirty="0"/>
                        <a:t>No</a:t>
                      </a:r>
                    </a:p>
                  </a:txBody>
                  <a:tcPr marL="45720" marR="45720" marT="22860" marB="2286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96B24">
                        <a:tint val="20000"/>
                      </a:srgbClr>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r>
                        <a:rPr lang="en-IN" sz="1200" dirty="0"/>
                        <a:t>No</a:t>
                      </a:r>
                    </a:p>
                  </a:txBody>
                  <a:tcPr marL="45720" marR="45720" marT="22860" marB="2286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96B24">
                        <a:tint val="20000"/>
                      </a:srgbClr>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r>
                        <a:rPr lang="en-IN" sz="1200" dirty="0"/>
                        <a:t>No</a:t>
                      </a:r>
                    </a:p>
                  </a:txBody>
                  <a:tcPr marL="45720" marR="45720" marT="22860" marB="2286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96B24">
                        <a:tint val="20000"/>
                      </a:srgbClr>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r>
                        <a:rPr lang="en-IN" sz="1200" dirty="0"/>
                        <a:t>No</a:t>
                      </a:r>
                    </a:p>
                  </a:txBody>
                  <a:tcPr marL="45720" marR="45720" marT="22860" marB="2286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96B24">
                        <a:tint val="20000"/>
                      </a:srgbClr>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r>
                        <a:rPr lang="en-IN" sz="1200" dirty="0"/>
                        <a:t>No</a:t>
                      </a:r>
                    </a:p>
                  </a:txBody>
                  <a:tcPr marL="45720" marR="45720" marT="22860" marB="2286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96B24">
                        <a:tint val="20000"/>
                      </a:srgbClr>
                    </a:solidFill>
                  </a:tcPr>
                </a:tc>
                <a:extLst>
                  <a:ext uri="{0D108BD9-81ED-4DB2-BD59-A6C34878D82A}">
                    <a16:rowId xmlns:a16="http://schemas.microsoft.com/office/drawing/2014/main" val="1693883188"/>
                  </a:ext>
                </a:extLst>
              </a:tr>
            </a:tbl>
          </a:graphicData>
        </a:graphic>
      </p:graphicFrame>
      <p:sp>
        <p:nvSpPr>
          <p:cNvPr id="3" name="TextBox 2">
            <a:extLst>
              <a:ext uri="{FF2B5EF4-FFF2-40B4-BE49-F238E27FC236}">
                <a16:creationId xmlns:a16="http://schemas.microsoft.com/office/drawing/2014/main" id="{84AD462D-4E52-291A-980B-52695D59D874}"/>
              </a:ext>
            </a:extLst>
          </p:cNvPr>
          <p:cNvSpPr txBox="1"/>
          <p:nvPr/>
        </p:nvSpPr>
        <p:spPr>
          <a:xfrm>
            <a:off x="647700" y="345445"/>
            <a:ext cx="2445618" cy="307777"/>
          </a:xfrm>
          <a:prstGeom prst="rect">
            <a:avLst/>
          </a:prstGeom>
          <a:noFill/>
        </p:spPr>
        <p:txBody>
          <a:bodyPr wrap="square" rtlCol="0">
            <a:spAutoFit/>
          </a:bodyPr>
          <a:lstStyle/>
          <a:p>
            <a:pPr defTabSz="457200">
              <a:buClrTx/>
            </a:pPr>
            <a:r>
              <a:rPr lang="en-IN" b="1" kern="1200" dirty="0">
                <a:solidFill>
                  <a:prstClr val="black"/>
                </a:solidFill>
                <a:latin typeface="Aptos" panose="02110004020202020204"/>
                <a:ea typeface="+mn-ea"/>
                <a:cs typeface="+mn-cs"/>
              </a:rPr>
              <a:t>Orders</a:t>
            </a:r>
          </a:p>
        </p:txBody>
      </p:sp>
      <p:graphicFrame>
        <p:nvGraphicFramePr>
          <p:cNvPr id="4" name="Table 3">
            <a:extLst>
              <a:ext uri="{FF2B5EF4-FFF2-40B4-BE49-F238E27FC236}">
                <a16:creationId xmlns:a16="http://schemas.microsoft.com/office/drawing/2014/main" id="{5E7A8650-40E7-4F84-BF22-E466DB9DF4BE}"/>
              </a:ext>
            </a:extLst>
          </p:cNvPr>
          <p:cNvGraphicFramePr>
            <a:graphicFrameLocks noGrp="1"/>
          </p:cNvGraphicFramePr>
          <p:nvPr>
            <p:extLst>
              <p:ext uri="{D42A27DB-BD31-4B8C-83A1-F6EECF244321}">
                <p14:modId xmlns:p14="http://schemas.microsoft.com/office/powerpoint/2010/main" val="2823900446"/>
              </p:ext>
            </p:extLst>
          </p:nvPr>
        </p:nvGraphicFramePr>
        <p:xfrm>
          <a:off x="437321" y="3231926"/>
          <a:ext cx="8420432" cy="1333500"/>
        </p:xfrm>
        <a:graphic>
          <a:graphicData uri="http://schemas.openxmlformats.org/drawingml/2006/table">
            <a:tbl>
              <a:tblPr firstRow="1" bandRow="1"/>
              <a:tblGrid>
                <a:gridCol w="2105108">
                  <a:extLst>
                    <a:ext uri="{9D8B030D-6E8A-4147-A177-3AD203B41FA5}">
                      <a16:colId xmlns:a16="http://schemas.microsoft.com/office/drawing/2014/main" val="774007336"/>
                    </a:ext>
                  </a:extLst>
                </a:gridCol>
                <a:gridCol w="2105108">
                  <a:extLst>
                    <a:ext uri="{9D8B030D-6E8A-4147-A177-3AD203B41FA5}">
                      <a16:colId xmlns:a16="http://schemas.microsoft.com/office/drawing/2014/main" val="4164643432"/>
                    </a:ext>
                  </a:extLst>
                </a:gridCol>
                <a:gridCol w="2105108">
                  <a:extLst>
                    <a:ext uri="{9D8B030D-6E8A-4147-A177-3AD203B41FA5}">
                      <a16:colId xmlns:a16="http://schemas.microsoft.com/office/drawing/2014/main" val="1975290471"/>
                    </a:ext>
                  </a:extLst>
                </a:gridCol>
                <a:gridCol w="2105108">
                  <a:extLst>
                    <a:ext uri="{9D8B030D-6E8A-4147-A177-3AD203B41FA5}">
                      <a16:colId xmlns:a16="http://schemas.microsoft.com/office/drawing/2014/main" val="2474718196"/>
                    </a:ext>
                  </a:extLst>
                </a:gridCol>
              </a:tblGrid>
              <a:tr h="266700">
                <a:tc>
                  <a:txBody>
                    <a:bodyPr/>
                    <a:lstStyle>
                      <a:lvl1pPr marL="0" algn="l" defTabSz="914400" rtl="0" eaLnBrk="1" latinLnBrk="0" hangingPunct="1">
                        <a:defRPr sz="1800" b="1" kern="1200">
                          <a:solidFill>
                            <a:schemeClr val="lt1"/>
                          </a:solidFill>
                          <a:latin typeface="Aptos" panose="02110004020202020204"/>
                        </a:defRPr>
                      </a:lvl1pPr>
                      <a:lvl2pPr marL="457200" algn="l" defTabSz="914400" rtl="0" eaLnBrk="1" latinLnBrk="0" hangingPunct="1">
                        <a:defRPr sz="1800" b="1" kern="1200">
                          <a:solidFill>
                            <a:schemeClr val="lt1"/>
                          </a:solidFill>
                          <a:latin typeface="Aptos" panose="02110004020202020204"/>
                        </a:defRPr>
                      </a:lvl2pPr>
                      <a:lvl3pPr marL="914400" algn="l" defTabSz="914400" rtl="0" eaLnBrk="1" latinLnBrk="0" hangingPunct="1">
                        <a:defRPr sz="1800" b="1" kern="1200">
                          <a:solidFill>
                            <a:schemeClr val="lt1"/>
                          </a:solidFill>
                          <a:latin typeface="Aptos" panose="02110004020202020204"/>
                        </a:defRPr>
                      </a:lvl3pPr>
                      <a:lvl4pPr marL="1371600" algn="l" defTabSz="914400" rtl="0" eaLnBrk="1" latinLnBrk="0" hangingPunct="1">
                        <a:defRPr sz="1800" b="1" kern="1200">
                          <a:solidFill>
                            <a:schemeClr val="lt1"/>
                          </a:solidFill>
                          <a:latin typeface="Aptos" panose="02110004020202020204"/>
                        </a:defRPr>
                      </a:lvl4pPr>
                      <a:lvl5pPr marL="1828800" algn="l" defTabSz="914400" rtl="0" eaLnBrk="1" latinLnBrk="0" hangingPunct="1">
                        <a:defRPr sz="1800" b="1" kern="1200">
                          <a:solidFill>
                            <a:schemeClr val="lt1"/>
                          </a:solidFill>
                          <a:latin typeface="Aptos" panose="02110004020202020204"/>
                        </a:defRPr>
                      </a:lvl5pPr>
                      <a:lvl6pPr marL="2286000" algn="l" defTabSz="914400" rtl="0" eaLnBrk="1" latinLnBrk="0" hangingPunct="1">
                        <a:defRPr sz="1800" b="1" kern="1200">
                          <a:solidFill>
                            <a:schemeClr val="lt1"/>
                          </a:solidFill>
                          <a:latin typeface="Aptos" panose="02110004020202020204"/>
                        </a:defRPr>
                      </a:lvl6pPr>
                      <a:lvl7pPr marL="2743200" algn="l" defTabSz="914400" rtl="0" eaLnBrk="1" latinLnBrk="0" hangingPunct="1">
                        <a:defRPr sz="1800" b="1" kern="1200">
                          <a:solidFill>
                            <a:schemeClr val="lt1"/>
                          </a:solidFill>
                          <a:latin typeface="Aptos" panose="02110004020202020204"/>
                        </a:defRPr>
                      </a:lvl7pPr>
                      <a:lvl8pPr marL="3200400" algn="l" defTabSz="914400" rtl="0" eaLnBrk="1" latinLnBrk="0" hangingPunct="1">
                        <a:defRPr sz="1800" b="1" kern="1200">
                          <a:solidFill>
                            <a:schemeClr val="lt1"/>
                          </a:solidFill>
                          <a:latin typeface="Aptos" panose="02110004020202020204"/>
                        </a:defRPr>
                      </a:lvl8pPr>
                      <a:lvl9pPr marL="3657600" algn="l" defTabSz="914400" rtl="0" eaLnBrk="1" latinLnBrk="0" hangingPunct="1">
                        <a:defRPr sz="1800" b="1" kern="1200">
                          <a:solidFill>
                            <a:schemeClr val="lt1"/>
                          </a:solidFill>
                          <a:latin typeface="Aptos" panose="02110004020202020204"/>
                        </a:defRPr>
                      </a:lvl9pPr>
                    </a:lstStyle>
                    <a:p>
                      <a:endParaRPr lang="en-IN" sz="1200" dirty="0"/>
                    </a:p>
                  </a:txBody>
                  <a:tcPr marL="45720" marR="45720" marT="22860" marB="22860">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196B24"/>
                    </a:solidFill>
                  </a:tcPr>
                </a:tc>
                <a:tc>
                  <a:txBody>
                    <a:bodyPr/>
                    <a:lstStyle>
                      <a:lvl1pPr marL="0" algn="l" defTabSz="914400" rtl="0" eaLnBrk="1" latinLnBrk="0" hangingPunct="1">
                        <a:defRPr sz="1800" b="1" kern="1200">
                          <a:solidFill>
                            <a:schemeClr val="lt1"/>
                          </a:solidFill>
                          <a:latin typeface="Aptos" panose="02110004020202020204"/>
                        </a:defRPr>
                      </a:lvl1pPr>
                      <a:lvl2pPr marL="457200" algn="l" defTabSz="914400" rtl="0" eaLnBrk="1" latinLnBrk="0" hangingPunct="1">
                        <a:defRPr sz="1800" b="1" kern="1200">
                          <a:solidFill>
                            <a:schemeClr val="lt1"/>
                          </a:solidFill>
                          <a:latin typeface="Aptos" panose="02110004020202020204"/>
                        </a:defRPr>
                      </a:lvl2pPr>
                      <a:lvl3pPr marL="914400" algn="l" defTabSz="914400" rtl="0" eaLnBrk="1" latinLnBrk="0" hangingPunct="1">
                        <a:defRPr sz="1800" b="1" kern="1200">
                          <a:solidFill>
                            <a:schemeClr val="lt1"/>
                          </a:solidFill>
                          <a:latin typeface="Aptos" panose="02110004020202020204"/>
                        </a:defRPr>
                      </a:lvl3pPr>
                      <a:lvl4pPr marL="1371600" algn="l" defTabSz="914400" rtl="0" eaLnBrk="1" latinLnBrk="0" hangingPunct="1">
                        <a:defRPr sz="1800" b="1" kern="1200">
                          <a:solidFill>
                            <a:schemeClr val="lt1"/>
                          </a:solidFill>
                          <a:latin typeface="Aptos" panose="02110004020202020204"/>
                        </a:defRPr>
                      </a:lvl4pPr>
                      <a:lvl5pPr marL="1828800" algn="l" defTabSz="914400" rtl="0" eaLnBrk="1" latinLnBrk="0" hangingPunct="1">
                        <a:defRPr sz="1800" b="1" kern="1200">
                          <a:solidFill>
                            <a:schemeClr val="lt1"/>
                          </a:solidFill>
                          <a:latin typeface="Aptos" panose="02110004020202020204"/>
                        </a:defRPr>
                      </a:lvl5pPr>
                      <a:lvl6pPr marL="2286000" algn="l" defTabSz="914400" rtl="0" eaLnBrk="1" latinLnBrk="0" hangingPunct="1">
                        <a:defRPr sz="1800" b="1" kern="1200">
                          <a:solidFill>
                            <a:schemeClr val="lt1"/>
                          </a:solidFill>
                          <a:latin typeface="Aptos" panose="02110004020202020204"/>
                        </a:defRPr>
                      </a:lvl6pPr>
                      <a:lvl7pPr marL="2743200" algn="l" defTabSz="914400" rtl="0" eaLnBrk="1" latinLnBrk="0" hangingPunct="1">
                        <a:defRPr sz="1800" b="1" kern="1200">
                          <a:solidFill>
                            <a:schemeClr val="lt1"/>
                          </a:solidFill>
                          <a:latin typeface="Aptos" panose="02110004020202020204"/>
                        </a:defRPr>
                      </a:lvl7pPr>
                      <a:lvl8pPr marL="3200400" algn="l" defTabSz="914400" rtl="0" eaLnBrk="1" latinLnBrk="0" hangingPunct="1">
                        <a:defRPr sz="1800" b="1" kern="1200">
                          <a:solidFill>
                            <a:schemeClr val="lt1"/>
                          </a:solidFill>
                          <a:latin typeface="Aptos" panose="02110004020202020204"/>
                        </a:defRPr>
                      </a:lvl8pPr>
                      <a:lvl9pPr marL="3657600" algn="l" defTabSz="914400" rtl="0" eaLnBrk="1" latinLnBrk="0" hangingPunct="1">
                        <a:defRPr sz="1800" b="1" kern="1200">
                          <a:solidFill>
                            <a:schemeClr val="lt1"/>
                          </a:solidFill>
                          <a:latin typeface="Aptos" panose="02110004020202020204"/>
                        </a:defRPr>
                      </a:lvl9pPr>
                    </a:lstStyle>
                    <a:p>
                      <a:r>
                        <a:rPr lang="en-IN" sz="1200" dirty="0"/>
                        <a:t>Product id</a:t>
                      </a:r>
                    </a:p>
                  </a:txBody>
                  <a:tcPr marL="45720" marR="45720" marT="22860" marB="22860">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196B24"/>
                    </a:solidFill>
                  </a:tcPr>
                </a:tc>
                <a:tc>
                  <a:txBody>
                    <a:bodyPr/>
                    <a:lstStyle>
                      <a:lvl1pPr marL="0" algn="l" defTabSz="914400" rtl="0" eaLnBrk="1" latinLnBrk="0" hangingPunct="1">
                        <a:defRPr sz="1800" b="1" kern="1200">
                          <a:solidFill>
                            <a:schemeClr val="lt1"/>
                          </a:solidFill>
                          <a:latin typeface="Aptos" panose="02110004020202020204"/>
                        </a:defRPr>
                      </a:lvl1pPr>
                      <a:lvl2pPr marL="457200" algn="l" defTabSz="914400" rtl="0" eaLnBrk="1" latinLnBrk="0" hangingPunct="1">
                        <a:defRPr sz="1800" b="1" kern="1200">
                          <a:solidFill>
                            <a:schemeClr val="lt1"/>
                          </a:solidFill>
                          <a:latin typeface="Aptos" panose="02110004020202020204"/>
                        </a:defRPr>
                      </a:lvl2pPr>
                      <a:lvl3pPr marL="914400" algn="l" defTabSz="914400" rtl="0" eaLnBrk="1" latinLnBrk="0" hangingPunct="1">
                        <a:defRPr sz="1800" b="1" kern="1200">
                          <a:solidFill>
                            <a:schemeClr val="lt1"/>
                          </a:solidFill>
                          <a:latin typeface="Aptos" panose="02110004020202020204"/>
                        </a:defRPr>
                      </a:lvl3pPr>
                      <a:lvl4pPr marL="1371600" algn="l" defTabSz="914400" rtl="0" eaLnBrk="1" latinLnBrk="0" hangingPunct="1">
                        <a:defRPr sz="1800" b="1" kern="1200">
                          <a:solidFill>
                            <a:schemeClr val="lt1"/>
                          </a:solidFill>
                          <a:latin typeface="Aptos" panose="02110004020202020204"/>
                        </a:defRPr>
                      </a:lvl4pPr>
                      <a:lvl5pPr marL="1828800" algn="l" defTabSz="914400" rtl="0" eaLnBrk="1" latinLnBrk="0" hangingPunct="1">
                        <a:defRPr sz="1800" b="1" kern="1200">
                          <a:solidFill>
                            <a:schemeClr val="lt1"/>
                          </a:solidFill>
                          <a:latin typeface="Aptos" panose="02110004020202020204"/>
                        </a:defRPr>
                      </a:lvl5pPr>
                      <a:lvl6pPr marL="2286000" algn="l" defTabSz="914400" rtl="0" eaLnBrk="1" latinLnBrk="0" hangingPunct="1">
                        <a:defRPr sz="1800" b="1" kern="1200">
                          <a:solidFill>
                            <a:schemeClr val="lt1"/>
                          </a:solidFill>
                          <a:latin typeface="Aptos" panose="02110004020202020204"/>
                        </a:defRPr>
                      </a:lvl6pPr>
                      <a:lvl7pPr marL="2743200" algn="l" defTabSz="914400" rtl="0" eaLnBrk="1" latinLnBrk="0" hangingPunct="1">
                        <a:defRPr sz="1800" b="1" kern="1200">
                          <a:solidFill>
                            <a:schemeClr val="lt1"/>
                          </a:solidFill>
                          <a:latin typeface="Aptos" panose="02110004020202020204"/>
                        </a:defRPr>
                      </a:lvl7pPr>
                      <a:lvl8pPr marL="3200400" algn="l" defTabSz="914400" rtl="0" eaLnBrk="1" latinLnBrk="0" hangingPunct="1">
                        <a:defRPr sz="1800" b="1" kern="1200">
                          <a:solidFill>
                            <a:schemeClr val="lt1"/>
                          </a:solidFill>
                          <a:latin typeface="Aptos" panose="02110004020202020204"/>
                        </a:defRPr>
                      </a:lvl8pPr>
                      <a:lvl9pPr marL="3657600" algn="l" defTabSz="914400" rtl="0" eaLnBrk="1" latinLnBrk="0" hangingPunct="1">
                        <a:defRPr sz="1800" b="1" kern="1200">
                          <a:solidFill>
                            <a:schemeClr val="lt1"/>
                          </a:solidFill>
                          <a:latin typeface="Aptos" panose="02110004020202020204"/>
                        </a:defRPr>
                      </a:lvl9pPr>
                    </a:lstStyle>
                    <a:p>
                      <a:r>
                        <a:rPr lang="en-IN" sz="1200" dirty="0"/>
                        <a:t>Created at</a:t>
                      </a:r>
                    </a:p>
                  </a:txBody>
                  <a:tcPr marL="45720" marR="45720" marT="22860" marB="22860">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196B24"/>
                    </a:solidFill>
                  </a:tcPr>
                </a:tc>
                <a:tc>
                  <a:txBody>
                    <a:bodyPr/>
                    <a:lstStyle>
                      <a:lvl1pPr marL="0" algn="l" defTabSz="914400" rtl="0" eaLnBrk="1" latinLnBrk="0" hangingPunct="1">
                        <a:defRPr sz="1800" b="1" kern="1200">
                          <a:solidFill>
                            <a:schemeClr val="lt1"/>
                          </a:solidFill>
                          <a:latin typeface="Aptos" panose="02110004020202020204"/>
                        </a:defRPr>
                      </a:lvl1pPr>
                      <a:lvl2pPr marL="457200" algn="l" defTabSz="914400" rtl="0" eaLnBrk="1" latinLnBrk="0" hangingPunct="1">
                        <a:defRPr sz="1800" b="1" kern="1200">
                          <a:solidFill>
                            <a:schemeClr val="lt1"/>
                          </a:solidFill>
                          <a:latin typeface="Aptos" panose="02110004020202020204"/>
                        </a:defRPr>
                      </a:lvl2pPr>
                      <a:lvl3pPr marL="914400" algn="l" defTabSz="914400" rtl="0" eaLnBrk="1" latinLnBrk="0" hangingPunct="1">
                        <a:defRPr sz="1800" b="1" kern="1200">
                          <a:solidFill>
                            <a:schemeClr val="lt1"/>
                          </a:solidFill>
                          <a:latin typeface="Aptos" panose="02110004020202020204"/>
                        </a:defRPr>
                      </a:lvl3pPr>
                      <a:lvl4pPr marL="1371600" algn="l" defTabSz="914400" rtl="0" eaLnBrk="1" latinLnBrk="0" hangingPunct="1">
                        <a:defRPr sz="1800" b="1" kern="1200">
                          <a:solidFill>
                            <a:schemeClr val="lt1"/>
                          </a:solidFill>
                          <a:latin typeface="Aptos" panose="02110004020202020204"/>
                        </a:defRPr>
                      </a:lvl4pPr>
                      <a:lvl5pPr marL="1828800" algn="l" defTabSz="914400" rtl="0" eaLnBrk="1" latinLnBrk="0" hangingPunct="1">
                        <a:defRPr sz="1800" b="1" kern="1200">
                          <a:solidFill>
                            <a:schemeClr val="lt1"/>
                          </a:solidFill>
                          <a:latin typeface="Aptos" panose="02110004020202020204"/>
                        </a:defRPr>
                      </a:lvl5pPr>
                      <a:lvl6pPr marL="2286000" algn="l" defTabSz="914400" rtl="0" eaLnBrk="1" latinLnBrk="0" hangingPunct="1">
                        <a:defRPr sz="1800" b="1" kern="1200">
                          <a:solidFill>
                            <a:schemeClr val="lt1"/>
                          </a:solidFill>
                          <a:latin typeface="Aptos" panose="02110004020202020204"/>
                        </a:defRPr>
                      </a:lvl6pPr>
                      <a:lvl7pPr marL="2743200" algn="l" defTabSz="914400" rtl="0" eaLnBrk="1" latinLnBrk="0" hangingPunct="1">
                        <a:defRPr sz="1800" b="1" kern="1200">
                          <a:solidFill>
                            <a:schemeClr val="lt1"/>
                          </a:solidFill>
                          <a:latin typeface="Aptos" panose="02110004020202020204"/>
                        </a:defRPr>
                      </a:lvl7pPr>
                      <a:lvl8pPr marL="3200400" algn="l" defTabSz="914400" rtl="0" eaLnBrk="1" latinLnBrk="0" hangingPunct="1">
                        <a:defRPr sz="1800" b="1" kern="1200">
                          <a:solidFill>
                            <a:schemeClr val="lt1"/>
                          </a:solidFill>
                          <a:latin typeface="Aptos" panose="02110004020202020204"/>
                        </a:defRPr>
                      </a:lvl8pPr>
                      <a:lvl9pPr marL="3657600" algn="l" defTabSz="914400" rtl="0" eaLnBrk="1" latinLnBrk="0" hangingPunct="1">
                        <a:defRPr sz="1800" b="1" kern="1200">
                          <a:solidFill>
                            <a:schemeClr val="lt1"/>
                          </a:solidFill>
                          <a:latin typeface="Aptos" panose="02110004020202020204"/>
                        </a:defRPr>
                      </a:lvl9pPr>
                    </a:lstStyle>
                    <a:p>
                      <a:r>
                        <a:rPr lang="en-IN" sz="1200" dirty="0"/>
                        <a:t>Product name</a:t>
                      </a:r>
                    </a:p>
                  </a:txBody>
                  <a:tcPr marL="45720" marR="45720" marT="22860" marB="22860">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196B24"/>
                    </a:solidFill>
                  </a:tcPr>
                </a:tc>
                <a:extLst>
                  <a:ext uri="{0D108BD9-81ED-4DB2-BD59-A6C34878D82A}">
                    <a16:rowId xmlns:a16="http://schemas.microsoft.com/office/drawing/2014/main" val="2362758341"/>
                  </a:ext>
                </a:extLst>
              </a:tr>
              <a:tr h="266700">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r>
                        <a:rPr lang="en-IN" sz="1200" dirty="0"/>
                        <a:t>Unique record</a:t>
                      </a:r>
                    </a:p>
                  </a:txBody>
                  <a:tcPr marL="45720" marR="45720" marT="22860" marB="22860">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96B24">
                        <a:tint val="40000"/>
                      </a:srgbClr>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r>
                        <a:rPr lang="en-IN" sz="1200" dirty="0"/>
                        <a:t>4</a:t>
                      </a:r>
                    </a:p>
                  </a:txBody>
                  <a:tcPr marL="45720" marR="45720" marT="22860" marB="22860">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96B24">
                        <a:tint val="40000"/>
                      </a:srgbClr>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r>
                        <a:rPr lang="en-IN" sz="1200" dirty="0"/>
                        <a:t>4</a:t>
                      </a:r>
                    </a:p>
                  </a:txBody>
                  <a:tcPr marL="45720" marR="45720" marT="22860" marB="22860">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96B24">
                        <a:tint val="40000"/>
                      </a:srgbClr>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r>
                        <a:rPr lang="en-IN" sz="1200" dirty="0"/>
                        <a:t>4</a:t>
                      </a:r>
                    </a:p>
                  </a:txBody>
                  <a:tcPr marL="45720" marR="45720" marT="22860" marB="22860">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96B24">
                        <a:tint val="40000"/>
                      </a:srgbClr>
                    </a:solidFill>
                  </a:tcPr>
                </a:tc>
                <a:extLst>
                  <a:ext uri="{0D108BD9-81ED-4DB2-BD59-A6C34878D82A}">
                    <a16:rowId xmlns:a16="http://schemas.microsoft.com/office/drawing/2014/main" val="1322940315"/>
                  </a:ext>
                </a:extLst>
              </a:tr>
              <a:tr h="266700">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r>
                        <a:rPr lang="en-IN" sz="1200" dirty="0"/>
                        <a:t>Type of data</a:t>
                      </a:r>
                    </a:p>
                  </a:txBody>
                  <a:tcPr marL="45720" marR="45720" marT="22860" marB="2286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96B24">
                        <a:tint val="20000"/>
                      </a:srgbClr>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r>
                        <a:rPr lang="en-IN" sz="1200" dirty="0"/>
                        <a:t>categorical</a:t>
                      </a:r>
                    </a:p>
                  </a:txBody>
                  <a:tcPr marL="45720" marR="45720" marT="22860" marB="2286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96B24">
                        <a:tint val="20000"/>
                      </a:srgbClr>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r>
                        <a:rPr lang="en-IN" sz="1200" dirty="0"/>
                        <a:t>Date time</a:t>
                      </a:r>
                    </a:p>
                  </a:txBody>
                  <a:tcPr marL="45720" marR="45720" marT="22860" marB="2286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96B24">
                        <a:tint val="20000"/>
                      </a:srgbClr>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r>
                        <a:rPr lang="en-IN" sz="1200" dirty="0"/>
                        <a:t>categorical</a:t>
                      </a:r>
                    </a:p>
                  </a:txBody>
                  <a:tcPr marL="45720" marR="45720" marT="22860" marB="2286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96B24">
                        <a:tint val="20000"/>
                      </a:srgbClr>
                    </a:solidFill>
                  </a:tcPr>
                </a:tc>
                <a:extLst>
                  <a:ext uri="{0D108BD9-81ED-4DB2-BD59-A6C34878D82A}">
                    <a16:rowId xmlns:a16="http://schemas.microsoft.com/office/drawing/2014/main" val="2264198996"/>
                  </a:ext>
                </a:extLst>
              </a:tr>
              <a:tr h="266700">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r>
                        <a:rPr lang="en-IN" sz="1200" dirty="0"/>
                        <a:t>Missing values</a:t>
                      </a:r>
                    </a:p>
                  </a:txBody>
                  <a:tcPr marL="45720" marR="45720" marT="22860" marB="2286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96B24">
                        <a:tint val="40000"/>
                      </a:srgbClr>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r>
                        <a:rPr lang="en-IN" sz="1200" dirty="0"/>
                        <a:t>No</a:t>
                      </a:r>
                    </a:p>
                  </a:txBody>
                  <a:tcPr marL="45720" marR="45720" marT="22860" marB="2286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96B24">
                        <a:tint val="40000"/>
                      </a:srgbClr>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r>
                        <a:rPr lang="en-IN" sz="1200" dirty="0"/>
                        <a:t>No</a:t>
                      </a:r>
                    </a:p>
                  </a:txBody>
                  <a:tcPr marL="45720" marR="45720" marT="22860" marB="2286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96B24">
                        <a:tint val="40000"/>
                      </a:srgbClr>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r>
                        <a:rPr lang="en-IN" sz="1200" dirty="0"/>
                        <a:t>No</a:t>
                      </a:r>
                    </a:p>
                  </a:txBody>
                  <a:tcPr marL="45720" marR="45720" marT="22860" marB="2286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96B24">
                        <a:tint val="40000"/>
                      </a:srgbClr>
                    </a:solidFill>
                  </a:tcPr>
                </a:tc>
                <a:extLst>
                  <a:ext uri="{0D108BD9-81ED-4DB2-BD59-A6C34878D82A}">
                    <a16:rowId xmlns:a16="http://schemas.microsoft.com/office/drawing/2014/main" val="3659176229"/>
                  </a:ext>
                </a:extLst>
              </a:tr>
              <a:tr h="266700">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r>
                        <a:rPr lang="en-IN" sz="1200" dirty="0"/>
                        <a:t>Encoding</a:t>
                      </a:r>
                    </a:p>
                  </a:txBody>
                  <a:tcPr marL="45720" marR="45720" marT="22860" marB="2286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96B24">
                        <a:tint val="20000"/>
                      </a:srgbClr>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r>
                        <a:rPr lang="en-IN" sz="1200" dirty="0"/>
                        <a:t>No</a:t>
                      </a:r>
                    </a:p>
                  </a:txBody>
                  <a:tcPr marL="45720" marR="45720" marT="22860" marB="2286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96B24">
                        <a:tint val="20000"/>
                      </a:srgbClr>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r>
                        <a:rPr lang="en-IN" sz="1200" dirty="0"/>
                        <a:t>No</a:t>
                      </a:r>
                    </a:p>
                  </a:txBody>
                  <a:tcPr marL="45720" marR="45720" marT="22860" marB="2286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96B24">
                        <a:tint val="20000"/>
                      </a:srgbClr>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r>
                        <a:rPr lang="en-IN" sz="1200" dirty="0"/>
                        <a:t>No</a:t>
                      </a:r>
                    </a:p>
                  </a:txBody>
                  <a:tcPr marL="45720" marR="45720" marT="22860" marB="2286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96B24">
                        <a:tint val="20000"/>
                      </a:srgbClr>
                    </a:solidFill>
                  </a:tcPr>
                </a:tc>
                <a:extLst>
                  <a:ext uri="{0D108BD9-81ED-4DB2-BD59-A6C34878D82A}">
                    <a16:rowId xmlns:a16="http://schemas.microsoft.com/office/drawing/2014/main" val="96496299"/>
                  </a:ext>
                </a:extLst>
              </a:tr>
            </a:tbl>
          </a:graphicData>
        </a:graphic>
      </p:graphicFrame>
      <p:sp>
        <p:nvSpPr>
          <p:cNvPr id="5" name="TextBox 4">
            <a:extLst>
              <a:ext uri="{FF2B5EF4-FFF2-40B4-BE49-F238E27FC236}">
                <a16:creationId xmlns:a16="http://schemas.microsoft.com/office/drawing/2014/main" id="{A5E2060D-970C-F16C-930C-120336CFAAE8}"/>
              </a:ext>
            </a:extLst>
          </p:cNvPr>
          <p:cNvSpPr txBox="1"/>
          <p:nvPr/>
        </p:nvSpPr>
        <p:spPr>
          <a:xfrm>
            <a:off x="647700" y="2895210"/>
            <a:ext cx="2185736" cy="307777"/>
          </a:xfrm>
          <a:prstGeom prst="rect">
            <a:avLst/>
          </a:prstGeom>
          <a:noFill/>
        </p:spPr>
        <p:txBody>
          <a:bodyPr wrap="square" rtlCol="0">
            <a:spAutoFit/>
          </a:bodyPr>
          <a:lstStyle/>
          <a:p>
            <a:pPr defTabSz="457200">
              <a:buClrTx/>
            </a:pPr>
            <a:r>
              <a:rPr lang="en-IN" b="1" kern="1200" dirty="0">
                <a:solidFill>
                  <a:prstClr val="black"/>
                </a:solidFill>
                <a:latin typeface="Aptos" panose="02110004020202020204"/>
                <a:ea typeface="+mn-ea"/>
                <a:cs typeface="+mn-cs"/>
              </a:rPr>
              <a:t>Products</a:t>
            </a:r>
          </a:p>
        </p:txBody>
      </p:sp>
      <p:pic>
        <p:nvPicPr>
          <p:cNvPr id="7" name="Picture 6">
            <a:extLst>
              <a:ext uri="{FF2B5EF4-FFF2-40B4-BE49-F238E27FC236}">
                <a16:creationId xmlns:a16="http://schemas.microsoft.com/office/drawing/2014/main" id="{CE0E633E-6AFB-BD6F-5A8A-C4B4D8C3A4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737972"/>
            <a:ext cx="9144001" cy="405528"/>
          </a:xfrm>
          <a:prstGeom prst="rect">
            <a:avLst/>
          </a:prstGeom>
        </p:spPr>
      </p:pic>
      <p:sp>
        <p:nvSpPr>
          <p:cNvPr id="6" name="TextBox 5">
            <a:extLst>
              <a:ext uri="{FF2B5EF4-FFF2-40B4-BE49-F238E27FC236}">
                <a16:creationId xmlns:a16="http://schemas.microsoft.com/office/drawing/2014/main" id="{3563C36F-C229-81D2-D2EE-DCC1CB648FD0}"/>
              </a:ext>
            </a:extLst>
          </p:cNvPr>
          <p:cNvSpPr txBox="1"/>
          <p:nvPr/>
        </p:nvSpPr>
        <p:spPr>
          <a:xfrm>
            <a:off x="3093318" y="103226"/>
            <a:ext cx="4572000" cy="400110"/>
          </a:xfrm>
          <a:prstGeom prst="rect">
            <a:avLst/>
          </a:prstGeom>
          <a:noFill/>
        </p:spPr>
        <p:txBody>
          <a:bodyPr wrap="square">
            <a:spAutoFit/>
          </a:bodyPr>
          <a:lstStyle/>
          <a:p>
            <a:pPr defTabSz="457200">
              <a:buClrTx/>
              <a:defRPr/>
            </a:pPr>
            <a:r>
              <a:rPr lang="en-IN" sz="2000" b="1" kern="1200" dirty="0">
                <a:solidFill>
                  <a:prstClr val="black"/>
                </a:solidFill>
                <a:latin typeface="Aptos" panose="02110004020202020204"/>
                <a:ea typeface="+mn-ea"/>
                <a:cs typeface="+mn-cs"/>
              </a:rPr>
              <a:t>COLUMN LEVEL AUDIT-1 </a:t>
            </a:r>
          </a:p>
        </p:txBody>
      </p:sp>
    </p:spTree>
    <p:extLst>
      <p:ext uri="{BB962C8B-B14F-4D97-AF65-F5344CB8AC3E}">
        <p14:creationId xmlns:p14="http://schemas.microsoft.com/office/powerpoint/2010/main" val="294507334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gradFill>
          <a:gsLst>
            <a:gs pos="0">
              <a:schemeClr val="accent6">
                <a:lumMod val="60000"/>
                <a:lumOff val="40000"/>
              </a:schemeClr>
            </a:gs>
            <a:gs pos="74000">
              <a:schemeClr val="bg1"/>
            </a:gs>
            <a:gs pos="83000">
              <a:schemeClr val="bg1"/>
            </a:gs>
            <a:gs pos="100000">
              <a:schemeClr val="bg1"/>
            </a:gs>
          </a:gsLst>
          <a:lin ang="5400000" scaled="1"/>
        </a:gradFill>
        <a:effectLst/>
      </p:bgPr>
    </p:bg>
    <p:spTree>
      <p:nvGrpSpPr>
        <p:cNvPr id="1" name="">
          <a:extLst>
            <a:ext uri="{FF2B5EF4-FFF2-40B4-BE49-F238E27FC236}">
              <a16:creationId xmlns:a16="http://schemas.microsoft.com/office/drawing/2014/main" id="{C554D39D-5F29-7D3F-8CA5-B34035A48316}"/>
            </a:ext>
          </a:extLst>
        </p:cNvPr>
        <p:cNvGrpSpPr/>
        <p:nvPr/>
      </p:nvGrpSpPr>
      <p:grpSpPr>
        <a:xfrm>
          <a:off x="0" y="0"/>
          <a:ext cx="0" cy="0"/>
          <a:chOff x="0" y="0"/>
          <a:chExt cx="0" cy="0"/>
        </a:xfrm>
      </p:grpSpPr>
      <p:sp>
        <p:nvSpPr>
          <p:cNvPr id="8" name="Rectangle: Rounded Corners 25">
            <a:extLst>
              <a:ext uri="{FF2B5EF4-FFF2-40B4-BE49-F238E27FC236}">
                <a16:creationId xmlns:a16="http://schemas.microsoft.com/office/drawing/2014/main" id="{2E4F82F1-9C50-B376-338E-562C1C790021}"/>
              </a:ext>
            </a:extLst>
          </p:cNvPr>
          <p:cNvSpPr/>
          <p:nvPr/>
        </p:nvSpPr>
        <p:spPr>
          <a:xfrm>
            <a:off x="2393412" y="702429"/>
            <a:ext cx="5074079" cy="407818"/>
          </a:xfrm>
          <a:prstGeom prst="roundRect">
            <a:avLst>
              <a:gd name="adj" fmla="val 8709"/>
            </a:avLst>
          </a:prstGeom>
          <a:gradFill>
            <a:gsLst>
              <a:gs pos="0">
                <a:srgbClr val="0D5958"/>
              </a:gs>
              <a:gs pos="100000">
                <a:srgbClr val="1C8F8C"/>
              </a:gs>
            </a:gsLst>
            <a:lin ang="6000000" scaled="0"/>
          </a:gradFill>
          <a:ln>
            <a:noFill/>
          </a:ln>
          <a:effectLst>
            <a:outerShdw blurRad="1270000" dist="889000" dir="5400000" sx="75000" sy="75000" algn="t" rotWithShape="0">
              <a:schemeClr val="bg1">
                <a:lumMod val="6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buClrTx/>
            </a:pPr>
            <a:endParaRPr lang="id-ID" sz="1350" kern="1200">
              <a:solidFill>
                <a:prstClr val="white"/>
              </a:solidFill>
              <a:latin typeface="Roboto" panose="02000000000000000000" pitchFamily="2" charset="0"/>
              <a:ea typeface="Roboto" panose="02000000000000000000" pitchFamily="2" charset="0"/>
            </a:endParaRPr>
          </a:p>
        </p:txBody>
      </p:sp>
      <p:sp>
        <p:nvSpPr>
          <p:cNvPr id="3" name="Subtitle 2">
            <a:extLst>
              <a:ext uri="{FF2B5EF4-FFF2-40B4-BE49-F238E27FC236}">
                <a16:creationId xmlns:a16="http://schemas.microsoft.com/office/drawing/2014/main" id="{8D39F64D-09BF-A072-F0B0-8DAC0A5DB2E4}"/>
              </a:ext>
            </a:extLst>
          </p:cNvPr>
          <p:cNvSpPr>
            <a:spLocks noGrp="1"/>
          </p:cNvSpPr>
          <p:nvPr>
            <p:ph type="subTitle" idx="1"/>
          </p:nvPr>
        </p:nvSpPr>
        <p:spPr>
          <a:xfrm>
            <a:off x="2393412" y="757965"/>
            <a:ext cx="4899400" cy="389393"/>
          </a:xfrm>
        </p:spPr>
        <p:txBody>
          <a:bodyPr>
            <a:noAutofit/>
          </a:bodyPr>
          <a:lstStyle/>
          <a:p>
            <a:r>
              <a:rPr lang="en-US" sz="1600" b="1" dirty="0">
                <a:solidFill>
                  <a:schemeClr val="bg1"/>
                </a:solidFill>
                <a:latin typeface="Aptos" panose="020B0004020202020204" pitchFamily="34" charset="0"/>
              </a:rPr>
              <a:t>New v/s Repeat session conversion rates from 2014</a:t>
            </a:r>
            <a:endParaRPr lang="en-IN" sz="1600" b="1" dirty="0">
              <a:solidFill>
                <a:schemeClr val="bg1"/>
              </a:solidFill>
              <a:latin typeface="Aptos" panose="020B0004020202020204" pitchFamily="34" charset="0"/>
            </a:endParaRPr>
          </a:p>
        </p:txBody>
      </p:sp>
      <p:sp>
        <p:nvSpPr>
          <p:cNvPr id="197" name="Google Shape;163;p18">
            <a:extLst>
              <a:ext uri="{FF2B5EF4-FFF2-40B4-BE49-F238E27FC236}">
                <a16:creationId xmlns:a16="http://schemas.microsoft.com/office/drawing/2014/main" id="{8B26DD8D-474A-5E34-9E8F-CA46BA21CB73}"/>
              </a:ext>
            </a:extLst>
          </p:cNvPr>
          <p:cNvSpPr/>
          <p:nvPr/>
        </p:nvSpPr>
        <p:spPr>
          <a:xfrm>
            <a:off x="1970221" y="1384493"/>
            <a:ext cx="1221768" cy="679608"/>
          </a:xfrm>
          <a:prstGeom prst="flowChartOffpageConnector">
            <a:avLst/>
          </a:prstGeom>
          <a:solidFill>
            <a:srgbClr val="8FC03F"/>
          </a:solidFill>
          <a:ln>
            <a:noFill/>
          </a:ln>
        </p:spPr>
        <p:txBody>
          <a:bodyPr spcFirstLastPara="1" wrap="square" lIns="68569" tIns="68569" rIns="68569" bIns="68569" anchor="ctr" anchorCtr="0">
            <a:noAutofit/>
          </a:bodyPr>
          <a:lstStyle/>
          <a:p>
            <a:pPr defTabSz="685783">
              <a:defRPr/>
            </a:pPr>
            <a:endParaRPr sz="1050">
              <a:ea typeface="+mn-ea"/>
            </a:endParaRPr>
          </a:p>
        </p:txBody>
      </p:sp>
      <p:sp>
        <p:nvSpPr>
          <p:cNvPr id="198" name="Google Shape;164;p18">
            <a:extLst>
              <a:ext uri="{FF2B5EF4-FFF2-40B4-BE49-F238E27FC236}">
                <a16:creationId xmlns:a16="http://schemas.microsoft.com/office/drawing/2014/main" id="{6F2A022A-920E-8CB5-38F9-9B6779052C21}"/>
              </a:ext>
            </a:extLst>
          </p:cNvPr>
          <p:cNvSpPr txBox="1"/>
          <p:nvPr/>
        </p:nvSpPr>
        <p:spPr>
          <a:xfrm>
            <a:off x="2094631" y="1532833"/>
            <a:ext cx="972948" cy="250850"/>
          </a:xfrm>
          <a:prstGeom prst="rect">
            <a:avLst/>
          </a:prstGeom>
          <a:noFill/>
          <a:ln>
            <a:noFill/>
          </a:ln>
        </p:spPr>
        <p:txBody>
          <a:bodyPr spcFirstLastPara="1" wrap="square" lIns="68569" tIns="68569" rIns="68569" bIns="68569" anchor="ctr" anchorCtr="0">
            <a:noAutofit/>
          </a:bodyPr>
          <a:lstStyle/>
          <a:p>
            <a:pPr algn="ctr" defTabSz="685783">
              <a:defRPr/>
            </a:pPr>
            <a:r>
              <a:rPr lang="en" b="1" dirty="0">
                <a:solidFill>
                  <a:srgbClr val="FFFFFF"/>
                </a:solidFill>
                <a:latin typeface="Aptos" panose="020B0004020202020204" pitchFamily="34" charset="0"/>
                <a:ea typeface="Fira Sans Extra Condensed Medium"/>
                <a:cs typeface="Fira Sans Extra Condensed Medium"/>
                <a:sym typeface="Fira Sans Extra Condensed Medium"/>
              </a:rPr>
              <a:t>New Sessions</a:t>
            </a:r>
            <a:endParaRPr b="1" dirty="0">
              <a:solidFill>
                <a:srgbClr val="FFFFFF"/>
              </a:solidFill>
              <a:latin typeface="Aptos" panose="020B0004020202020204" pitchFamily="34" charset="0"/>
              <a:ea typeface="Fira Sans Extra Condensed Medium"/>
              <a:cs typeface="Fira Sans Extra Condensed Medium"/>
              <a:sym typeface="Fira Sans Extra Condensed Medium"/>
            </a:endParaRPr>
          </a:p>
        </p:txBody>
      </p:sp>
      <p:sp>
        <p:nvSpPr>
          <p:cNvPr id="209" name="Google Shape;175;p18">
            <a:extLst>
              <a:ext uri="{FF2B5EF4-FFF2-40B4-BE49-F238E27FC236}">
                <a16:creationId xmlns:a16="http://schemas.microsoft.com/office/drawing/2014/main" id="{A0CB99C1-6E1B-F05A-5D2A-3B2914612F0C}"/>
              </a:ext>
            </a:extLst>
          </p:cNvPr>
          <p:cNvSpPr/>
          <p:nvPr/>
        </p:nvSpPr>
        <p:spPr>
          <a:xfrm>
            <a:off x="3262352" y="1384493"/>
            <a:ext cx="1148142" cy="679608"/>
          </a:xfrm>
          <a:prstGeom prst="flowChartOffpageConnector">
            <a:avLst/>
          </a:prstGeom>
          <a:solidFill>
            <a:srgbClr val="1FC2BA"/>
          </a:solidFill>
          <a:ln>
            <a:noFill/>
          </a:ln>
        </p:spPr>
        <p:txBody>
          <a:bodyPr spcFirstLastPara="1" wrap="square" lIns="68569" tIns="68569" rIns="68569" bIns="68569" anchor="ctr" anchorCtr="0">
            <a:noAutofit/>
          </a:bodyPr>
          <a:lstStyle/>
          <a:p>
            <a:pPr defTabSz="685783">
              <a:defRPr/>
            </a:pPr>
            <a:endParaRPr sz="1050">
              <a:ea typeface="+mn-ea"/>
            </a:endParaRPr>
          </a:p>
        </p:txBody>
      </p:sp>
      <p:sp>
        <p:nvSpPr>
          <p:cNvPr id="210" name="Google Shape;176;p18">
            <a:extLst>
              <a:ext uri="{FF2B5EF4-FFF2-40B4-BE49-F238E27FC236}">
                <a16:creationId xmlns:a16="http://schemas.microsoft.com/office/drawing/2014/main" id="{5C1425B9-C189-3349-51D4-8B923F90AF3E}"/>
              </a:ext>
            </a:extLst>
          </p:cNvPr>
          <p:cNvSpPr txBox="1"/>
          <p:nvPr/>
        </p:nvSpPr>
        <p:spPr>
          <a:xfrm>
            <a:off x="3248297" y="1497038"/>
            <a:ext cx="1105891" cy="309581"/>
          </a:xfrm>
          <a:prstGeom prst="rect">
            <a:avLst/>
          </a:prstGeom>
          <a:noFill/>
          <a:ln>
            <a:noFill/>
          </a:ln>
        </p:spPr>
        <p:txBody>
          <a:bodyPr spcFirstLastPara="1" wrap="square" lIns="68569" tIns="68569" rIns="68569" bIns="68569" anchor="ctr" anchorCtr="0">
            <a:noAutofit/>
          </a:bodyPr>
          <a:lstStyle/>
          <a:p>
            <a:pPr algn="ctr" defTabSz="685783">
              <a:defRPr/>
            </a:pPr>
            <a:r>
              <a:rPr lang="en" b="1" dirty="0">
                <a:solidFill>
                  <a:srgbClr val="FFFFFF"/>
                </a:solidFill>
                <a:latin typeface="Aptos" panose="020B0004020202020204" pitchFamily="34" charset="0"/>
                <a:ea typeface="Fira Sans Extra Condensed Medium"/>
                <a:cs typeface="Fira Sans Extra Condensed Medium"/>
                <a:sym typeface="Fira Sans Extra Condensed Medium"/>
              </a:rPr>
              <a:t>Repeat Sessions</a:t>
            </a:r>
            <a:endParaRPr b="1" dirty="0">
              <a:solidFill>
                <a:srgbClr val="FFFFFF"/>
              </a:solidFill>
              <a:latin typeface="Aptos" panose="020B0004020202020204" pitchFamily="34" charset="0"/>
              <a:ea typeface="Fira Sans Extra Condensed Medium"/>
              <a:cs typeface="Fira Sans Extra Condensed Medium"/>
              <a:sym typeface="Fira Sans Extra Condensed Medium"/>
            </a:endParaRPr>
          </a:p>
        </p:txBody>
      </p:sp>
      <p:grpSp>
        <p:nvGrpSpPr>
          <p:cNvPr id="238" name="Group 237">
            <a:extLst>
              <a:ext uri="{FF2B5EF4-FFF2-40B4-BE49-F238E27FC236}">
                <a16:creationId xmlns:a16="http://schemas.microsoft.com/office/drawing/2014/main" id="{91EF8548-4C4D-AC3E-3B8D-D30B21CEFD25}"/>
              </a:ext>
            </a:extLst>
          </p:cNvPr>
          <p:cNvGrpSpPr/>
          <p:nvPr/>
        </p:nvGrpSpPr>
        <p:grpSpPr>
          <a:xfrm>
            <a:off x="490760" y="3694657"/>
            <a:ext cx="3919735" cy="362792"/>
            <a:chOff x="3082115" y="2944956"/>
            <a:chExt cx="5226313" cy="483722"/>
          </a:xfrm>
        </p:grpSpPr>
        <p:sp>
          <p:nvSpPr>
            <p:cNvPr id="194" name="Google Shape;160;p18">
              <a:extLst>
                <a:ext uri="{FF2B5EF4-FFF2-40B4-BE49-F238E27FC236}">
                  <a16:creationId xmlns:a16="http://schemas.microsoft.com/office/drawing/2014/main" id="{F6B5C4CF-3ABF-2BF7-24E4-00BFF668F116}"/>
                </a:ext>
              </a:extLst>
            </p:cNvPr>
            <p:cNvSpPr/>
            <p:nvPr/>
          </p:nvSpPr>
          <p:spPr>
            <a:xfrm>
              <a:off x="5117419" y="2944956"/>
              <a:ext cx="1589100" cy="483722"/>
            </a:xfrm>
            <a:prstGeom prst="rect">
              <a:avLst/>
            </a:prstGeom>
            <a:solidFill>
              <a:srgbClr val="EBEBEB"/>
            </a:solidFill>
            <a:ln>
              <a:noFill/>
            </a:ln>
          </p:spPr>
          <p:txBody>
            <a:bodyPr spcFirstLastPara="1" wrap="square" lIns="68569" tIns="68569" rIns="68569" bIns="68569" anchor="ctr" anchorCtr="0">
              <a:noAutofit/>
            </a:bodyPr>
            <a:lstStyle/>
            <a:p>
              <a:pPr algn="ctr" defTabSz="685783">
                <a:defRPr/>
              </a:pPr>
              <a:r>
                <a:rPr lang="en-US" sz="1100" dirty="0">
                  <a:latin typeface="Aptos" panose="020B0004020202020204" pitchFamily="34" charset="0"/>
                  <a:ea typeface="+mn-ea"/>
                </a:rPr>
                <a:t>7.3 %</a:t>
              </a:r>
              <a:endParaRPr sz="1100" dirty="0">
                <a:latin typeface="Aptos" panose="020B0004020202020204" pitchFamily="34" charset="0"/>
                <a:ea typeface="+mn-ea"/>
              </a:endParaRPr>
            </a:p>
          </p:txBody>
        </p:sp>
        <p:sp>
          <p:nvSpPr>
            <p:cNvPr id="206" name="Google Shape;172;p18">
              <a:extLst>
                <a:ext uri="{FF2B5EF4-FFF2-40B4-BE49-F238E27FC236}">
                  <a16:creationId xmlns:a16="http://schemas.microsoft.com/office/drawing/2014/main" id="{DEC2DE94-D3E9-90AA-C7DF-C8ADD2F2F4B7}"/>
                </a:ext>
              </a:extLst>
            </p:cNvPr>
            <p:cNvSpPr/>
            <p:nvPr/>
          </p:nvSpPr>
          <p:spPr>
            <a:xfrm>
              <a:off x="6777572" y="2944956"/>
              <a:ext cx="1530856" cy="483722"/>
            </a:xfrm>
            <a:prstGeom prst="rect">
              <a:avLst/>
            </a:prstGeom>
            <a:solidFill>
              <a:srgbClr val="EBEBEB"/>
            </a:solidFill>
            <a:ln>
              <a:noFill/>
            </a:ln>
          </p:spPr>
          <p:txBody>
            <a:bodyPr spcFirstLastPara="1" wrap="square" lIns="68569" tIns="68569" rIns="68569" bIns="68569" anchor="ctr" anchorCtr="0">
              <a:noAutofit/>
            </a:bodyPr>
            <a:lstStyle/>
            <a:p>
              <a:pPr algn="ctr" defTabSz="685783">
                <a:defRPr/>
              </a:pPr>
              <a:r>
                <a:rPr lang="en-US" sz="1100" dirty="0">
                  <a:latin typeface="Aptos" panose="020B0004020202020204" pitchFamily="34" charset="0"/>
                  <a:ea typeface="+mn-ea"/>
                </a:rPr>
                <a:t>8.2 %</a:t>
              </a:r>
              <a:endParaRPr sz="1100" dirty="0">
                <a:latin typeface="Aptos" panose="020B0004020202020204" pitchFamily="34" charset="0"/>
                <a:ea typeface="+mn-ea"/>
              </a:endParaRPr>
            </a:p>
          </p:txBody>
        </p:sp>
        <p:grpSp>
          <p:nvGrpSpPr>
            <p:cNvPr id="235" name="Group 234">
              <a:extLst>
                <a:ext uri="{FF2B5EF4-FFF2-40B4-BE49-F238E27FC236}">
                  <a16:creationId xmlns:a16="http://schemas.microsoft.com/office/drawing/2014/main" id="{C6A1CF3A-9C30-6C2D-52B3-B40FEEC544F3}"/>
                </a:ext>
              </a:extLst>
            </p:cNvPr>
            <p:cNvGrpSpPr/>
            <p:nvPr/>
          </p:nvGrpSpPr>
          <p:grpSpPr>
            <a:xfrm>
              <a:off x="3082115" y="2944956"/>
              <a:ext cx="1589100" cy="483722"/>
              <a:chOff x="457156" y="2214868"/>
              <a:chExt cx="1589195" cy="792600"/>
            </a:xfrm>
          </p:grpSpPr>
          <p:sp>
            <p:nvSpPr>
              <p:cNvPr id="236" name="Google Shape;202;p18">
                <a:extLst>
                  <a:ext uri="{FF2B5EF4-FFF2-40B4-BE49-F238E27FC236}">
                    <a16:creationId xmlns:a16="http://schemas.microsoft.com/office/drawing/2014/main" id="{659BC5FA-071A-A4CF-CF1C-AA7E1A629540}"/>
                  </a:ext>
                </a:extLst>
              </p:cNvPr>
              <p:cNvSpPr/>
              <p:nvPr/>
            </p:nvSpPr>
            <p:spPr>
              <a:xfrm>
                <a:off x="457251" y="2214868"/>
                <a:ext cx="1589100" cy="792600"/>
              </a:xfrm>
              <a:prstGeom prst="rect">
                <a:avLst/>
              </a:prstGeom>
              <a:solidFill>
                <a:schemeClr val="accent2"/>
              </a:solidFill>
              <a:ln>
                <a:noFill/>
              </a:ln>
            </p:spPr>
            <p:txBody>
              <a:bodyPr spcFirstLastPara="1" wrap="square" lIns="68569" tIns="68569" rIns="68569" bIns="68569" anchor="ctr" anchorCtr="0">
                <a:noAutofit/>
              </a:bodyPr>
              <a:lstStyle/>
              <a:p>
                <a:pPr defTabSz="685783"/>
                <a:endParaRPr sz="1050">
                  <a:ea typeface="+mn-ea"/>
                </a:endParaRPr>
              </a:p>
            </p:txBody>
          </p:sp>
          <p:sp>
            <p:nvSpPr>
              <p:cNvPr id="237" name="Google Shape;203;p18">
                <a:extLst>
                  <a:ext uri="{FF2B5EF4-FFF2-40B4-BE49-F238E27FC236}">
                    <a16:creationId xmlns:a16="http://schemas.microsoft.com/office/drawing/2014/main" id="{97810878-E855-693E-5ED0-D004EFE06B82}"/>
                  </a:ext>
                </a:extLst>
              </p:cNvPr>
              <p:cNvSpPr txBox="1"/>
              <p:nvPr/>
            </p:nvSpPr>
            <p:spPr>
              <a:xfrm>
                <a:off x="457156" y="2351124"/>
                <a:ext cx="1589100" cy="520200"/>
              </a:xfrm>
              <a:prstGeom prst="rect">
                <a:avLst/>
              </a:prstGeom>
              <a:noFill/>
              <a:ln>
                <a:noFill/>
              </a:ln>
            </p:spPr>
            <p:txBody>
              <a:bodyPr spcFirstLastPara="1" wrap="square" lIns="68569" tIns="68569" rIns="68569" bIns="68569" anchor="ctr" anchorCtr="0">
                <a:noAutofit/>
              </a:bodyPr>
              <a:lstStyle/>
              <a:p>
                <a:pPr algn="ctr" defTabSz="685783"/>
                <a:r>
                  <a:rPr lang="en" sz="1100" dirty="0">
                    <a:solidFill>
                      <a:srgbClr val="FFFFFF"/>
                    </a:solidFill>
                    <a:latin typeface="Aptos" panose="020B0004020202020204" pitchFamily="34" charset="0"/>
                    <a:ea typeface="Roboto"/>
                    <a:cs typeface="Roboto"/>
                    <a:sym typeface="Roboto"/>
                  </a:rPr>
                  <a:t>Conversion Percentage</a:t>
                </a:r>
                <a:endParaRPr sz="1100" dirty="0">
                  <a:solidFill>
                    <a:srgbClr val="FFFFFF"/>
                  </a:solidFill>
                  <a:latin typeface="Aptos" panose="020B0004020202020204" pitchFamily="34" charset="0"/>
                  <a:ea typeface="Roboto"/>
                  <a:cs typeface="Roboto"/>
                  <a:sym typeface="Roboto"/>
                </a:endParaRPr>
              </a:p>
            </p:txBody>
          </p:sp>
        </p:grpSp>
      </p:grpSp>
      <p:grpSp>
        <p:nvGrpSpPr>
          <p:cNvPr id="239" name="Group 238">
            <a:extLst>
              <a:ext uri="{FF2B5EF4-FFF2-40B4-BE49-F238E27FC236}">
                <a16:creationId xmlns:a16="http://schemas.microsoft.com/office/drawing/2014/main" id="{3B8BA6B5-3B2B-4946-4011-3FC46C98335C}"/>
              </a:ext>
            </a:extLst>
          </p:cNvPr>
          <p:cNvGrpSpPr/>
          <p:nvPr/>
        </p:nvGrpSpPr>
        <p:grpSpPr>
          <a:xfrm>
            <a:off x="476704" y="2627086"/>
            <a:ext cx="3919735" cy="362792"/>
            <a:chOff x="3082115" y="2944956"/>
            <a:chExt cx="5226313" cy="483722"/>
          </a:xfrm>
        </p:grpSpPr>
        <p:sp>
          <p:nvSpPr>
            <p:cNvPr id="240" name="Google Shape;160;p18">
              <a:extLst>
                <a:ext uri="{FF2B5EF4-FFF2-40B4-BE49-F238E27FC236}">
                  <a16:creationId xmlns:a16="http://schemas.microsoft.com/office/drawing/2014/main" id="{D1953E58-4C66-DEDD-B38C-0A67D7B44549}"/>
                </a:ext>
              </a:extLst>
            </p:cNvPr>
            <p:cNvSpPr/>
            <p:nvPr/>
          </p:nvSpPr>
          <p:spPr>
            <a:xfrm>
              <a:off x="5117419" y="2944956"/>
              <a:ext cx="1589100" cy="483722"/>
            </a:xfrm>
            <a:prstGeom prst="rect">
              <a:avLst/>
            </a:prstGeom>
            <a:solidFill>
              <a:srgbClr val="EBEBEB"/>
            </a:solidFill>
            <a:ln>
              <a:noFill/>
            </a:ln>
          </p:spPr>
          <p:txBody>
            <a:bodyPr spcFirstLastPara="1" wrap="square" lIns="68569" tIns="68569" rIns="68569" bIns="68569" anchor="ctr" anchorCtr="0">
              <a:noAutofit/>
            </a:bodyPr>
            <a:lstStyle/>
            <a:p>
              <a:pPr algn="ctr" defTabSz="685783">
                <a:defRPr/>
              </a:pPr>
              <a:r>
                <a:rPr lang="en-US" sz="1050" dirty="0">
                  <a:latin typeface="Aptos" panose="020B0004020202020204" pitchFamily="34" charset="0"/>
                  <a:ea typeface="+mn-ea"/>
                </a:rPr>
                <a:t>17,673</a:t>
              </a:r>
              <a:endParaRPr sz="1050" dirty="0">
                <a:latin typeface="Aptos" panose="020B0004020202020204" pitchFamily="34" charset="0"/>
                <a:ea typeface="+mn-ea"/>
              </a:endParaRPr>
            </a:p>
          </p:txBody>
        </p:sp>
        <p:sp>
          <p:nvSpPr>
            <p:cNvPr id="241" name="Google Shape;172;p18">
              <a:extLst>
                <a:ext uri="{FF2B5EF4-FFF2-40B4-BE49-F238E27FC236}">
                  <a16:creationId xmlns:a16="http://schemas.microsoft.com/office/drawing/2014/main" id="{DBB67EC6-BFA3-9332-8696-62E1B931CB5D}"/>
                </a:ext>
              </a:extLst>
            </p:cNvPr>
            <p:cNvSpPr/>
            <p:nvPr/>
          </p:nvSpPr>
          <p:spPr>
            <a:xfrm>
              <a:off x="6777572" y="2944956"/>
              <a:ext cx="1530856" cy="483722"/>
            </a:xfrm>
            <a:prstGeom prst="rect">
              <a:avLst/>
            </a:prstGeom>
            <a:solidFill>
              <a:srgbClr val="EBEBEB"/>
            </a:solidFill>
            <a:ln>
              <a:noFill/>
            </a:ln>
          </p:spPr>
          <p:txBody>
            <a:bodyPr spcFirstLastPara="1" wrap="square" lIns="68569" tIns="68569" rIns="68569" bIns="68569" anchor="ctr" anchorCtr="0">
              <a:noAutofit/>
            </a:bodyPr>
            <a:lstStyle/>
            <a:p>
              <a:pPr algn="ctr" defTabSz="685783">
                <a:defRPr/>
              </a:pPr>
              <a:r>
                <a:rPr lang="en-US" sz="1100" dirty="0">
                  <a:latin typeface="Aptos" panose="020B0004020202020204" pitchFamily="34" charset="0"/>
                  <a:ea typeface="+mn-ea"/>
                </a:rPr>
                <a:t>4607</a:t>
              </a:r>
              <a:endParaRPr sz="1100" dirty="0">
                <a:latin typeface="Aptos" panose="020B0004020202020204" pitchFamily="34" charset="0"/>
                <a:ea typeface="+mn-ea"/>
              </a:endParaRPr>
            </a:p>
          </p:txBody>
        </p:sp>
        <p:grpSp>
          <p:nvGrpSpPr>
            <p:cNvPr id="242" name="Group 241">
              <a:extLst>
                <a:ext uri="{FF2B5EF4-FFF2-40B4-BE49-F238E27FC236}">
                  <a16:creationId xmlns:a16="http://schemas.microsoft.com/office/drawing/2014/main" id="{19C2E4B5-D48F-717C-75D4-4E677DBA03D8}"/>
                </a:ext>
              </a:extLst>
            </p:cNvPr>
            <p:cNvGrpSpPr/>
            <p:nvPr/>
          </p:nvGrpSpPr>
          <p:grpSpPr>
            <a:xfrm>
              <a:off x="3082115" y="2944956"/>
              <a:ext cx="1589100" cy="483722"/>
              <a:chOff x="457156" y="2214868"/>
              <a:chExt cx="1589195" cy="792600"/>
            </a:xfrm>
          </p:grpSpPr>
          <p:sp>
            <p:nvSpPr>
              <p:cNvPr id="243" name="Google Shape;202;p18">
                <a:extLst>
                  <a:ext uri="{FF2B5EF4-FFF2-40B4-BE49-F238E27FC236}">
                    <a16:creationId xmlns:a16="http://schemas.microsoft.com/office/drawing/2014/main" id="{6A1F27E0-1C7C-3500-6C81-98948DDCC0EB}"/>
                  </a:ext>
                </a:extLst>
              </p:cNvPr>
              <p:cNvSpPr/>
              <p:nvPr/>
            </p:nvSpPr>
            <p:spPr>
              <a:xfrm>
                <a:off x="457251" y="2214868"/>
                <a:ext cx="1589100" cy="792600"/>
              </a:xfrm>
              <a:prstGeom prst="rect">
                <a:avLst/>
              </a:prstGeom>
              <a:solidFill>
                <a:schemeClr val="accent2"/>
              </a:solidFill>
              <a:ln>
                <a:noFill/>
              </a:ln>
            </p:spPr>
            <p:txBody>
              <a:bodyPr spcFirstLastPara="1" wrap="square" lIns="68569" tIns="68569" rIns="68569" bIns="68569" anchor="ctr" anchorCtr="0">
                <a:noAutofit/>
              </a:bodyPr>
              <a:lstStyle/>
              <a:p>
                <a:pPr defTabSz="685783"/>
                <a:endParaRPr sz="1050">
                  <a:ea typeface="+mn-ea"/>
                </a:endParaRPr>
              </a:p>
            </p:txBody>
          </p:sp>
          <p:sp>
            <p:nvSpPr>
              <p:cNvPr id="244" name="Google Shape;203;p18">
                <a:extLst>
                  <a:ext uri="{FF2B5EF4-FFF2-40B4-BE49-F238E27FC236}">
                    <a16:creationId xmlns:a16="http://schemas.microsoft.com/office/drawing/2014/main" id="{2B017114-B056-35D7-0817-6DB2801E8676}"/>
                  </a:ext>
                </a:extLst>
              </p:cNvPr>
              <p:cNvSpPr txBox="1"/>
              <p:nvPr/>
            </p:nvSpPr>
            <p:spPr>
              <a:xfrm>
                <a:off x="457156" y="2351124"/>
                <a:ext cx="1589100" cy="520200"/>
              </a:xfrm>
              <a:prstGeom prst="rect">
                <a:avLst/>
              </a:prstGeom>
              <a:noFill/>
              <a:ln>
                <a:noFill/>
              </a:ln>
            </p:spPr>
            <p:txBody>
              <a:bodyPr spcFirstLastPara="1" wrap="square" lIns="68569" tIns="68569" rIns="68569" bIns="68569" anchor="ctr" anchorCtr="0">
                <a:noAutofit/>
              </a:bodyPr>
              <a:lstStyle/>
              <a:p>
                <a:pPr algn="ctr" defTabSz="685783"/>
                <a:r>
                  <a:rPr lang="en-IN" sz="1100" dirty="0">
                    <a:solidFill>
                      <a:prstClr val="white"/>
                    </a:solidFill>
                    <a:latin typeface="Aptos" panose="020B0004020202020204" pitchFamily="34" charset="0"/>
                    <a:ea typeface="Roboto"/>
                    <a:cs typeface="Roboto"/>
                    <a:sym typeface="Roboto"/>
                  </a:rPr>
                  <a:t>Total Orders</a:t>
                </a:r>
                <a:endParaRPr sz="1100" dirty="0">
                  <a:solidFill>
                    <a:prstClr val="white"/>
                  </a:solidFill>
                  <a:latin typeface="Aptos" panose="020B0004020202020204" pitchFamily="34" charset="0"/>
                  <a:ea typeface="Roboto"/>
                  <a:cs typeface="Roboto"/>
                  <a:sym typeface="Roboto"/>
                </a:endParaRPr>
              </a:p>
            </p:txBody>
          </p:sp>
        </p:grpSp>
      </p:grpSp>
      <p:grpSp>
        <p:nvGrpSpPr>
          <p:cNvPr id="245" name="Group 244">
            <a:extLst>
              <a:ext uri="{FF2B5EF4-FFF2-40B4-BE49-F238E27FC236}">
                <a16:creationId xmlns:a16="http://schemas.microsoft.com/office/drawing/2014/main" id="{29E9E0F8-EAE2-F200-F921-A2E7596D26D0}"/>
              </a:ext>
            </a:extLst>
          </p:cNvPr>
          <p:cNvGrpSpPr/>
          <p:nvPr/>
        </p:nvGrpSpPr>
        <p:grpSpPr>
          <a:xfrm>
            <a:off x="476704" y="3128316"/>
            <a:ext cx="3919735" cy="362792"/>
            <a:chOff x="3082115" y="2944956"/>
            <a:chExt cx="5226313" cy="483722"/>
          </a:xfrm>
        </p:grpSpPr>
        <p:sp>
          <p:nvSpPr>
            <p:cNvPr id="246" name="Google Shape;160;p18">
              <a:extLst>
                <a:ext uri="{FF2B5EF4-FFF2-40B4-BE49-F238E27FC236}">
                  <a16:creationId xmlns:a16="http://schemas.microsoft.com/office/drawing/2014/main" id="{D3085C53-973E-F09D-4804-70AE29DE2973}"/>
                </a:ext>
              </a:extLst>
            </p:cNvPr>
            <p:cNvSpPr/>
            <p:nvPr/>
          </p:nvSpPr>
          <p:spPr>
            <a:xfrm>
              <a:off x="5117419" y="2944956"/>
              <a:ext cx="1589100" cy="483722"/>
            </a:xfrm>
            <a:prstGeom prst="rect">
              <a:avLst/>
            </a:prstGeom>
            <a:solidFill>
              <a:srgbClr val="EBEBEB"/>
            </a:solidFill>
            <a:ln>
              <a:noFill/>
            </a:ln>
          </p:spPr>
          <p:txBody>
            <a:bodyPr spcFirstLastPara="1" wrap="square" lIns="68569" tIns="68569" rIns="68569" bIns="68569" anchor="ctr" anchorCtr="0">
              <a:noAutofit/>
            </a:bodyPr>
            <a:lstStyle/>
            <a:p>
              <a:pPr algn="ctr" defTabSz="685783">
                <a:defRPr/>
              </a:pPr>
              <a:r>
                <a:rPr lang="en-US" sz="1100" dirty="0">
                  <a:latin typeface="Aptos" panose="020B0004020202020204" pitchFamily="34" charset="0"/>
                  <a:ea typeface="+mn-ea"/>
                </a:rPr>
                <a:t>10.76 L</a:t>
              </a:r>
              <a:endParaRPr sz="1100" dirty="0">
                <a:latin typeface="Aptos" panose="020B0004020202020204" pitchFamily="34" charset="0"/>
                <a:ea typeface="+mn-ea"/>
              </a:endParaRPr>
            </a:p>
          </p:txBody>
        </p:sp>
        <p:sp>
          <p:nvSpPr>
            <p:cNvPr id="247" name="Google Shape;172;p18">
              <a:extLst>
                <a:ext uri="{FF2B5EF4-FFF2-40B4-BE49-F238E27FC236}">
                  <a16:creationId xmlns:a16="http://schemas.microsoft.com/office/drawing/2014/main" id="{B9924975-2528-9866-F087-80BA7CD02A24}"/>
                </a:ext>
              </a:extLst>
            </p:cNvPr>
            <p:cNvSpPr/>
            <p:nvPr/>
          </p:nvSpPr>
          <p:spPr>
            <a:xfrm>
              <a:off x="6777572" y="2944956"/>
              <a:ext cx="1530856" cy="483722"/>
            </a:xfrm>
            <a:prstGeom prst="rect">
              <a:avLst/>
            </a:prstGeom>
            <a:solidFill>
              <a:srgbClr val="EBEBEB"/>
            </a:solidFill>
            <a:ln>
              <a:noFill/>
            </a:ln>
          </p:spPr>
          <p:txBody>
            <a:bodyPr spcFirstLastPara="1" wrap="square" lIns="68569" tIns="68569" rIns="68569" bIns="68569" anchor="ctr" anchorCtr="0">
              <a:noAutofit/>
            </a:bodyPr>
            <a:lstStyle/>
            <a:p>
              <a:pPr algn="ctr" defTabSz="685783">
                <a:defRPr/>
              </a:pPr>
              <a:r>
                <a:rPr lang="en-US" sz="1100" dirty="0">
                  <a:ea typeface="+mn-ea"/>
                </a:rPr>
                <a:t>2.79 L</a:t>
              </a:r>
              <a:endParaRPr sz="1100" dirty="0">
                <a:ea typeface="+mn-ea"/>
              </a:endParaRPr>
            </a:p>
          </p:txBody>
        </p:sp>
        <p:grpSp>
          <p:nvGrpSpPr>
            <p:cNvPr id="248" name="Group 247">
              <a:extLst>
                <a:ext uri="{FF2B5EF4-FFF2-40B4-BE49-F238E27FC236}">
                  <a16:creationId xmlns:a16="http://schemas.microsoft.com/office/drawing/2014/main" id="{FD627E7E-56E5-4202-F08E-27A63EF70781}"/>
                </a:ext>
              </a:extLst>
            </p:cNvPr>
            <p:cNvGrpSpPr/>
            <p:nvPr/>
          </p:nvGrpSpPr>
          <p:grpSpPr>
            <a:xfrm>
              <a:off x="3082115" y="2944956"/>
              <a:ext cx="1589100" cy="483722"/>
              <a:chOff x="457156" y="2214868"/>
              <a:chExt cx="1589195" cy="792600"/>
            </a:xfrm>
          </p:grpSpPr>
          <p:sp>
            <p:nvSpPr>
              <p:cNvPr id="249" name="Google Shape;202;p18">
                <a:extLst>
                  <a:ext uri="{FF2B5EF4-FFF2-40B4-BE49-F238E27FC236}">
                    <a16:creationId xmlns:a16="http://schemas.microsoft.com/office/drawing/2014/main" id="{0B2FB9CB-1C21-1E7D-DA5D-776063DE5F5C}"/>
                  </a:ext>
                </a:extLst>
              </p:cNvPr>
              <p:cNvSpPr/>
              <p:nvPr/>
            </p:nvSpPr>
            <p:spPr>
              <a:xfrm>
                <a:off x="457251" y="2214868"/>
                <a:ext cx="1589100" cy="792600"/>
              </a:xfrm>
              <a:prstGeom prst="rect">
                <a:avLst/>
              </a:prstGeom>
              <a:solidFill>
                <a:schemeClr val="accent2"/>
              </a:solidFill>
              <a:ln>
                <a:noFill/>
              </a:ln>
            </p:spPr>
            <p:txBody>
              <a:bodyPr spcFirstLastPara="1" wrap="square" lIns="68569" tIns="68569" rIns="68569" bIns="68569" anchor="ctr" anchorCtr="0">
                <a:noAutofit/>
              </a:bodyPr>
              <a:lstStyle/>
              <a:p>
                <a:pPr defTabSz="685783"/>
                <a:endParaRPr sz="1050">
                  <a:ea typeface="+mn-ea"/>
                </a:endParaRPr>
              </a:p>
            </p:txBody>
          </p:sp>
          <p:sp>
            <p:nvSpPr>
              <p:cNvPr id="250" name="Google Shape;203;p18">
                <a:extLst>
                  <a:ext uri="{FF2B5EF4-FFF2-40B4-BE49-F238E27FC236}">
                    <a16:creationId xmlns:a16="http://schemas.microsoft.com/office/drawing/2014/main" id="{364C9FD6-0919-59DE-9996-2FA48B2A14B4}"/>
                  </a:ext>
                </a:extLst>
              </p:cNvPr>
              <p:cNvSpPr txBox="1"/>
              <p:nvPr/>
            </p:nvSpPr>
            <p:spPr>
              <a:xfrm>
                <a:off x="457156" y="2351124"/>
                <a:ext cx="1589100" cy="520200"/>
              </a:xfrm>
              <a:prstGeom prst="rect">
                <a:avLst/>
              </a:prstGeom>
              <a:noFill/>
              <a:ln>
                <a:noFill/>
              </a:ln>
            </p:spPr>
            <p:txBody>
              <a:bodyPr spcFirstLastPara="1" wrap="square" lIns="68569" tIns="68569" rIns="68569" bIns="68569" anchor="ctr" anchorCtr="0">
                <a:noAutofit/>
              </a:bodyPr>
              <a:lstStyle/>
              <a:p>
                <a:pPr algn="ctr" defTabSz="685783"/>
                <a:r>
                  <a:rPr lang="en" sz="1100" dirty="0">
                    <a:solidFill>
                      <a:srgbClr val="FFFFFF"/>
                    </a:solidFill>
                    <a:latin typeface="Aptos" panose="020B0004020202020204" pitchFamily="34" charset="0"/>
                    <a:ea typeface="Roboto"/>
                    <a:cs typeface="Roboto"/>
                    <a:sym typeface="Roboto"/>
                  </a:rPr>
                  <a:t>Total Revenue</a:t>
                </a:r>
                <a:endParaRPr sz="1100" dirty="0">
                  <a:solidFill>
                    <a:srgbClr val="FFFFFF"/>
                  </a:solidFill>
                  <a:latin typeface="Aptos" panose="020B0004020202020204" pitchFamily="34" charset="0"/>
                  <a:ea typeface="Roboto"/>
                  <a:cs typeface="Roboto"/>
                  <a:sym typeface="Roboto"/>
                </a:endParaRPr>
              </a:p>
            </p:txBody>
          </p:sp>
        </p:grpSp>
      </p:grpSp>
      <p:grpSp>
        <p:nvGrpSpPr>
          <p:cNvPr id="251" name="Group 250">
            <a:extLst>
              <a:ext uri="{FF2B5EF4-FFF2-40B4-BE49-F238E27FC236}">
                <a16:creationId xmlns:a16="http://schemas.microsoft.com/office/drawing/2014/main" id="{6680ED94-FA04-0FEA-8DC3-3EE95EA2E7EF}"/>
              </a:ext>
            </a:extLst>
          </p:cNvPr>
          <p:cNvGrpSpPr/>
          <p:nvPr/>
        </p:nvGrpSpPr>
        <p:grpSpPr>
          <a:xfrm>
            <a:off x="476704" y="2120503"/>
            <a:ext cx="3919735" cy="362792"/>
            <a:chOff x="3082115" y="2944956"/>
            <a:chExt cx="5226313" cy="483722"/>
          </a:xfrm>
        </p:grpSpPr>
        <p:sp>
          <p:nvSpPr>
            <p:cNvPr id="252" name="Google Shape;160;p18">
              <a:extLst>
                <a:ext uri="{FF2B5EF4-FFF2-40B4-BE49-F238E27FC236}">
                  <a16:creationId xmlns:a16="http://schemas.microsoft.com/office/drawing/2014/main" id="{D7461DD0-BD3A-28A9-142C-995F6EEF25F4}"/>
                </a:ext>
              </a:extLst>
            </p:cNvPr>
            <p:cNvSpPr/>
            <p:nvPr/>
          </p:nvSpPr>
          <p:spPr>
            <a:xfrm>
              <a:off x="5117419" y="2944956"/>
              <a:ext cx="1589100" cy="483722"/>
            </a:xfrm>
            <a:prstGeom prst="rect">
              <a:avLst/>
            </a:prstGeom>
            <a:solidFill>
              <a:srgbClr val="EBEBEB"/>
            </a:solidFill>
            <a:ln>
              <a:noFill/>
            </a:ln>
          </p:spPr>
          <p:txBody>
            <a:bodyPr spcFirstLastPara="1" wrap="square" lIns="68569" tIns="68569" rIns="68569" bIns="68569" anchor="ctr" anchorCtr="0">
              <a:noAutofit/>
            </a:bodyPr>
            <a:lstStyle/>
            <a:p>
              <a:pPr algn="ctr" defTabSz="685783">
                <a:defRPr/>
              </a:pPr>
              <a:r>
                <a:rPr lang="en-US" sz="1100" dirty="0">
                  <a:latin typeface="Aptos" panose="020B0004020202020204" pitchFamily="34" charset="0"/>
                  <a:ea typeface="+mn-ea"/>
                </a:rPr>
                <a:t>2.41 L</a:t>
              </a:r>
              <a:endParaRPr sz="1100" dirty="0">
                <a:latin typeface="Aptos" panose="020B0004020202020204" pitchFamily="34" charset="0"/>
                <a:ea typeface="+mn-ea"/>
              </a:endParaRPr>
            </a:p>
          </p:txBody>
        </p:sp>
        <p:sp>
          <p:nvSpPr>
            <p:cNvPr id="253" name="Google Shape;172;p18">
              <a:extLst>
                <a:ext uri="{FF2B5EF4-FFF2-40B4-BE49-F238E27FC236}">
                  <a16:creationId xmlns:a16="http://schemas.microsoft.com/office/drawing/2014/main" id="{E71E5CDF-BE39-C2FF-F828-2E8ACC25ADDC}"/>
                </a:ext>
              </a:extLst>
            </p:cNvPr>
            <p:cNvSpPr/>
            <p:nvPr/>
          </p:nvSpPr>
          <p:spPr>
            <a:xfrm>
              <a:off x="6777572" y="2944956"/>
              <a:ext cx="1530856" cy="483722"/>
            </a:xfrm>
            <a:prstGeom prst="rect">
              <a:avLst/>
            </a:prstGeom>
            <a:solidFill>
              <a:srgbClr val="EBEBEB"/>
            </a:solidFill>
            <a:ln>
              <a:noFill/>
            </a:ln>
          </p:spPr>
          <p:txBody>
            <a:bodyPr spcFirstLastPara="1" wrap="square" lIns="68569" tIns="68569" rIns="68569" bIns="68569" anchor="ctr" anchorCtr="0">
              <a:noAutofit/>
            </a:bodyPr>
            <a:lstStyle/>
            <a:p>
              <a:pPr algn="ctr" defTabSz="685783">
                <a:defRPr/>
              </a:pPr>
              <a:r>
                <a:rPr lang="en-US" sz="1100" dirty="0">
                  <a:latin typeface="Aptos" panose="020B0004020202020204" pitchFamily="34" charset="0"/>
                  <a:ea typeface="+mn-ea"/>
                </a:rPr>
                <a:t>56 K</a:t>
              </a:r>
              <a:endParaRPr sz="1100" dirty="0">
                <a:latin typeface="Aptos" panose="020B0004020202020204" pitchFamily="34" charset="0"/>
                <a:ea typeface="+mn-ea"/>
              </a:endParaRPr>
            </a:p>
          </p:txBody>
        </p:sp>
        <p:grpSp>
          <p:nvGrpSpPr>
            <p:cNvPr id="254" name="Group 253">
              <a:extLst>
                <a:ext uri="{FF2B5EF4-FFF2-40B4-BE49-F238E27FC236}">
                  <a16:creationId xmlns:a16="http://schemas.microsoft.com/office/drawing/2014/main" id="{C9BC06EE-E2F8-17B0-54CE-B8FB45BE2DB4}"/>
                </a:ext>
              </a:extLst>
            </p:cNvPr>
            <p:cNvGrpSpPr/>
            <p:nvPr/>
          </p:nvGrpSpPr>
          <p:grpSpPr>
            <a:xfrm>
              <a:off x="3082115" y="2944956"/>
              <a:ext cx="1589100" cy="483722"/>
              <a:chOff x="457156" y="2214868"/>
              <a:chExt cx="1589195" cy="792600"/>
            </a:xfrm>
          </p:grpSpPr>
          <p:sp>
            <p:nvSpPr>
              <p:cNvPr id="255" name="Google Shape;202;p18">
                <a:extLst>
                  <a:ext uri="{FF2B5EF4-FFF2-40B4-BE49-F238E27FC236}">
                    <a16:creationId xmlns:a16="http://schemas.microsoft.com/office/drawing/2014/main" id="{91B89019-B11E-DCD3-1C6A-A6C35AFAF3A5}"/>
                  </a:ext>
                </a:extLst>
              </p:cNvPr>
              <p:cNvSpPr/>
              <p:nvPr/>
            </p:nvSpPr>
            <p:spPr>
              <a:xfrm>
                <a:off x="457251" y="2214868"/>
                <a:ext cx="1589100" cy="792600"/>
              </a:xfrm>
              <a:prstGeom prst="rect">
                <a:avLst/>
              </a:prstGeom>
              <a:solidFill>
                <a:schemeClr val="accent2"/>
              </a:solidFill>
              <a:ln>
                <a:noFill/>
              </a:ln>
            </p:spPr>
            <p:txBody>
              <a:bodyPr spcFirstLastPara="1" wrap="square" lIns="68569" tIns="68569" rIns="68569" bIns="68569" anchor="ctr" anchorCtr="0">
                <a:noAutofit/>
              </a:bodyPr>
              <a:lstStyle/>
              <a:p>
                <a:pPr defTabSz="685783"/>
                <a:endParaRPr sz="1050">
                  <a:ea typeface="+mn-ea"/>
                </a:endParaRPr>
              </a:p>
            </p:txBody>
          </p:sp>
          <p:sp>
            <p:nvSpPr>
              <p:cNvPr id="256" name="Google Shape;203;p18">
                <a:extLst>
                  <a:ext uri="{FF2B5EF4-FFF2-40B4-BE49-F238E27FC236}">
                    <a16:creationId xmlns:a16="http://schemas.microsoft.com/office/drawing/2014/main" id="{47133118-6B91-B8C2-0E98-C98B68CFA7F3}"/>
                  </a:ext>
                </a:extLst>
              </p:cNvPr>
              <p:cNvSpPr txBox="1"/>
              <p:nvPr/>
            </p:nvSpPr>
            <p:spPr>
              <a:xfrm>
                <a:off x="457156" y="2351124"/>
                <a:ext cx="1589100" cy="520200"/>
              </a:xfrm>
              <a:prstGeom prst="rect">
                <a:avLst/>
              </a:prstGeom>
              <a:noFill/>
              <a:ln>
                <a:noFill/>
              </a:ln>
            </p:spPr>
            <p:txBody>
              <a:bodyPr spcFirstLastPara="1" wrap="square" lIns="68569" tIns="68569" rIns="68569" bIns="68569" anchor="ctr" anchorCtr="0">
                <a:noAutofit/>
              </a:bodyPr>
              <a:lstStyle/>
              <a:p>
                <a:pPr algn="ctr" defTabSz="685783"/>
                <a:r>
                  <a:rPr lang="en" sz="1100" dirty="0">
                    <a:solidFill>
                      <a:prstClr val="white"/>
                    </a:solidFill>
                    <a:latin typeface="Aptos" panose="020B0004020202020204" pitchFamily="34" charset="0"/>
                    <a:ea typeface="Roboto"/>
                    <a:cs typeface="Roboto"/>
                    <a:sym typeface="Roboto"/>
                  </a:rPr>
                  <a:t>Total Sessions</a:t>
                </a:r>
                <a:endParaRPr sz="1100" dirty="0">
                  <a:solidFill>
                    <a:prstClr val="white"/>
                  </a:solidFill>
                  <a:latin typeface="Aptos" panose="020B0004020202020204" pitchFamily="34" charset="0"/>
                  <a:ea typeface="Roboto"/>
                  <a:cs typeface="Roboto"/>
                  <a:sym typeface="Roboto"/>
                </a:endParaRPr>
              </a:p>
            </p:txBody>
          </p:sp>
        </p:grpSp>
      </p:grpSp>
      <p:grpSp>
        <p:nvGrpSpPr>
          <p:cNvPr id="257" name="Group 256">
            <a:extLst>
              <a:ext uri="{FF2B5EF4-FFF2-40B4-BE49-F238E27FC236}">
                <a16:creationId xmlns:a16="http://schemas.microsoft.com/office/drawing/2014/main" id="{A847B9C6-17E8-FCAC-F116-DED5213DC578}"/>
              </a:ext>
            </a:extLst>
          </p:cNvPr>
          <p:cNvGrpSpPr/>
          <p:nvPr/>
        </p:nvGrpSpPr>
        <p:grpSpPr>
          <a:xfrm>
            <a:off x="490839" y="4201237"/>
            <a:ext cx="3919735" cy="362792"/>
            <a:chOff x="3082115" y="2944956"/>
            <a:chExt cx="5226313" cy="483722"/>
          </a:xfrm>
        </p:grpSpPr>
        <p:sp>
          <p:nvSpPr>
            <p:cNvPr id="258" name="Google Shape;160;p18">
              <a:extLst>
                <a:ext uri="{FF2B5EF4-FFF2-40B4-BE49-F238E27FC236}">
                  <a16:creationId xmlns:a16="http://schemas.microsoft.com/office/drawing/2014/main" id="{2EC2C708-67E1-2054-814D-2E7ABD1E0D56}"/>
                </a:ext>
              </a:extLst>
            </p:cNvPr>
            <p:cNvSpPr/>
            <p:nvPr/>
          </p:nvSpPr>
          <p:spPr>
            <a:xfrm>
              <a:off x="5117419" y="2944956"/>
              <a:ext cx="1589100" cy="483722"/>
            </a:xfrm>
            <a:prstGeom prst="rect">
              <a:avLst/>
            </a:prstGeom>
            <a:solidFill>
              <a:srgbClr val="EBEBEB"/>
            </a:solidFill>
            <a:ln>
              <a:noFill/>
            </a:ln>
          </p:spPr>
          <p:txBody>
            <a:bodyPr spcFirstLastPara="1" wrap="square" lIns="68569" tIns="68569" rIns="68569" bIns="68569" anchor="ctr" anchorCtr="0">
              <a:noAutofit/>
            </a:bodyPr>
            <a:lstStyle/>
            <a:p>
              <a:pPr algn="ctr" defTabSz="685783">
                <a:defRPr/>
              </a:pPr>
              <a:r>
                <a:rPr lang="en-US" sz="1100" dirty="0">
                  <a:latin typeface="Aptos" panose="020B0004020202020204" pitchFamily="34" charset="0"/>
                  <a:ea typeface="+mn-ea"/>
                </a:rPr>
                <a:t>4.45</a:t>
              </a:r>
              <a:endParaRPr sz="1100" dirty="0">
                <a:latin typeface="Aptos" panose="020B0004020202020204" pitchFamily="34" charset="0"/>
                <a:ea typeface="+mn-ea"/>
              </a:endParaRPr>
            </a:p>
          </p:txBody>
        </p:sp>
        <p:sp>
          <p:nvSpPr>
            <p:cNvPr id="259" name="Google Shape;172;p18">
              <a:extLst>
                <a:ext uri="{FF2B5EF4-FFF2-40B4-BE49-F238E27FC236}">
                  <a16:creationId xmlns:a16="http://schemas.microsoft.com/office/drawing/2014/main" id="{D554F876-1E86-FCE0-1DC7-C31A953B3034}"/>
                </a:ext>
              </a:extLst>
            </p:cNvPr>
            <p:cNvSpPr/>
            <p:nvPr/>
          </p:nvSpPr>
          <p:spPr>
            <a:xfrm>
              <a:off x="6777572" y="2944956"/>
              <a:ext cx="1530856" cy="483722"/>
            </a:xfrm>
            <a:prstGeom prst="rect">
              <a:avLst/>
            </a:prstGeom>
            <a:solidFill>
              <a:srgbClr val="EBEBEB"/>
            </a:solidFill>
            <a:ln>
              <a:noFill/>
            </a:ln>
          </p:spPr>
          <p:txBody>
            <a:bodyPr spcFirstLastPara="1" wrap="square" lIns="68569" tIns="68569" rIns="68569" bIns="68569" anchor="ctr" anchorCtr="0">
              <a:noAutofit/>
            </a:bodyPr>
            <a:lstStyle/>
            <a:p>
              <a:pPr algn="ctr" defTabSz="685783">
                <a:defRPr/>
              </a:pPr>
              <a:r>
                <a:rPr lang="en-US" sz="1100" dirty="0">
                  <a:ea typeface="+mn-ea"/>
                </a:rPr>
                <a:t>4.98</a:t>
              </a:r>
              <a:endParaRPr sz="1100" dirty="0">
                <a:ea typeface="+mn-ea"/>
              </a:endParaRPr>
            </a:p>
          </p:txBody>
        </p:sp>
        <p:grpSp>
          <p:nvGrpSpPr>
            <p:cNvPr id="260" name="Group 259">
              <a:extLst>
                <a:ext uri="{FF2B5EF4-FFF2-40B4-BE49-F238E27FC236}">
                  <a16:creationId xmlns:a16="http://schemas.microsoft.com/office/drawing/2014/main" id="{5D69BD2E-E9CC-4978-A316-A8225F347B9A}"/>
                </a:ext>
              </a:extLst>
            </p:cNvPr>
            <p:cNvGrpSpPr/>
            <p:nvPr/>
          </p:nvGrpSpPr>
          <p:grpSpPr>
            <a:xfrm>
              <a:off x="3082115" y="2944956"/>
              <a:ext cx="1589100" cy="483722"/>
              <a:chOff x="457156" y="2214868"/>
              <a:chExt cx="1589195" cy="792600"/>
            </a:xfrm>
          </p:grpSpPr>
          <p:sp>
            <p:nvSpPr>
              <p:cNvPr id="261" name="Google Shape;202;p18">
                <a:extLst>
                  <a:ext uri="{FF2B5EF4-FFF2-40B4-BE49-F238E27FC236}">
                    <a16:creationId xmlns:a16="http://schemas.microsoft.com/office/drawing/2014/main" id="{583B8DD0-8AA0-DB81-4923-15415075996B}"/>
                  </a:ext>
                </a:extLst>
              </p:cNvPr>
              <p:cNvSpPr/>
              <p:nvPr/>
            </p:nvSpPr>
            <p:spPr>
              <a:xfrm>
                <a:off x="457251" y="2214868"/>
                <a:ext cx="1589100" cy="792600"/>
              </a:xfrm>
              <a:prstGeom prst="rect">
                <a:avLst/>
              </a:prstGeom>
              <a:solidFill>
                <a:schemeClr val="accent2"/>
              </a:solidFill>
              <a:ln>
                <a:noFill/>
              </a:ln>
            </p:spPr>
            <p:txBody>
              <a:bodyPr spcFirstLastPara="1" wrap="square" lIns="68569" tIns="68569" rIns="68569" bIns="68569" anchor="ctr" anchorCtr="0">
                <a:noAutofit/>
              </a:bodyPr>
              <a:lstStyle/>
              <a:p>
                <a:pPr defTabSz="685783"/>
                <a:endParaRPr sz="1050">
                  <a:ea typeface="+mn-ea"/>
                </a:endParaRPr>
              </a:p>
            </p:txBody>
          </p:sp>
          <p:sp>
            <p:nvSpPr>
              <p:cNvPr id="262" name="Google Shape;203;p18">
                <a:extLst>
                  <a:ext uri="{FF2B5EF4-FFF2-40B4-BE49-F238E27FC236}">
                    <a16:creationId xmlns:a16="http://schemas.microsoft.com/office/drawing/2014/main" id="{D7F2810E-DF9C-74E3-BAB0-02A9B43BC4BB}"/>
                  </a:ext>
                </a:extLst>
              </p:cNvPr>
              <p:cNvSpPr txBox="1"/>
              <p:nvPr/>
            </p:nvSpPr>
            <p:spPr>
              <a:xfrm>
                <a:off x="457156" y="2351124"/>
                <a:ext cx="1589100" cy="520200"/>
              </a:xfrm>
              <a:prstGeom prst="rect">
                <a:avLst/>
              </a:prstGeom>
              <a:noFill/>
              <a:ln>
                <a:noFill/>
              </a:ln>
            </p:spPr>
            <p:txBody>
              <a:bodyPr spcFirstLastPara="1" wrap="square" lIns="68569" tIns="68569" rIns="68569" bIns="68569" anchor="ctr" anchorCtr="0">
                <a:noAutofit/>
              </a:bodyPr>
              <a:lstStyle/>
              <a:p>
                <a:pPr algn="ctr" defTabSz="685783"/>
                <a:r>
                  <a:rPr lang="en" sz="1100" dirty="0">
                    <a:solidFill>
                      <a:srgbClr val="FFFFFF"/>
                    </a:solidFill>
                    <a:latin typeface="Aptos" panose="020B0004020202020204" pitchFamily="34" charset="0"/>
                    <a:ea typeface="Roboto"/>
                    <a:cs typeface="Roboto"/>
                    <a:sym typeface="Roboto"/>
                  </a:rPr>
                  <a:t>Revenue per session</a:t>
                </a:r>
                <a:endParaRPr sz="1100" dirty="0">
                  <a:solidFill>
                    <a:srgbClr val="FFFFFF"/>
                  </a:solidFill>
                  <a:latin typeface="Aptos" panose="020B0004020202020204" pitchFamily="34" charset="0"/>
                  <a:ea typeface="Roboto"/>
                  <a:cs typeface="Roboto"/>
                  <a:sym typeface="Roboto"/>
                </a:endParaRPr>
              </a:p>
            </p:txBody>
          </p:sp>
        </p:grpSp>
      </p:grpSp>
      <p:sp>
        <p:nvSpPr>
          <p:cNvPr id="266" name="TextBox 265">
            <a:extLst>
              <a:ext uri="{FF2B5EF4-FFF2-40B4-BE49-F238E27FC236}">
                <a16:creationId xmlns:a16="http://schemas.microsoft.com/office/drawing/2014/main" id="{C82FC3F0-8DAA-F8F9-FB85-279D19817F25}"/>
              </a:ext>
            </a:extLst>
          </p:cNvPr>
          <p:cNvSpPr txBox="1"/>
          <p:nvPr/>
        </p:nvSpPr>
        <p:spPr>
          <a:xfrm>
            <a:off x="4866199" y="1724297"/>
            <a:ext cx="3938777" cy="2446824"/>
          </a:xfrm>
          <a:prstGeom prst="rect">
            <a:avLst/>
          </a:prstGeom>
          <a:noFill/>
        </p:spPr>
        <p:txBody>
          <a:bodyPr wrap="square" rtlCol="0">
            <a:spAutoFit/>
          </a:bodyPr>
          <a:lstStyle/>
          <a:p>
            <a:pPr marL="214308" indent="-214308" defTabSz="685783">
              <a:buClrTx/>
              <a:buFont typeface="Wingdings" panose="05000000000000000000" pitchFamily="2" charset="2"/>
              <a:buChar char="Ø"/>
            </a:pPr>
            <a:r>
              <a:rPr lang="en-US" kern="1200" dirty="0">
                <a:solidFill>
                  <a:prstClr val="black"/>
                </a:solidFill>
                <a:latin typeface="Aptos" panose="020B0004020202020204" pitchFamily="34" charset="0"/>
                <a:ea typeface="+mn-ea"/>
              </a:rPr>
              <a:t>Conversion rate is  slightly higher in </a:t>
            </a:r>
            <a:r>
              <a:rPr lang="en-US" b="1" kern="1200" dirty="0">
                <a:solidFill>
                  <a:prstClr val="black"/>
                </a:solidFill>
                <a:latin typeface="Aptos" panose="020B0004020202020204" pitchFamily="34" charset="0"/>
                <a:ea typeface="+mn-ea"/>
              </a:rPr>
              <a:t>repeat sessions</a:t>
            </a:r>
            <a:r>
              <a:rPr lang="en-US" kern="1200" dirty="0">
                <a:solidFill>
                  <a:prstClr val="black"/>
                </a:solidFill>
                <a:latin typeface="Aptos" panose="020B0004020202020204" pitchFamily="34" charset="0"/>
                <a:ea typeface="+mn-ea"/>
              </a:rPr>
              <a:t>. It could be because customers are more familiar on how to navigate through the website or they have made up their mind to purchase the products after their first visit</a:t>
            </a:r>
          </a:p>
          <a:p>
            <a:pPr marL="214308" indent="-214308" defTabSz="685783">
              <a:buClrTx/>
              <a:buFont typeface="Wingdings" panose="05000000000000000000" pitchFamily="2" charset="2"/>
              <a:buChar char="Ø"/>
            </a:pPr>
            <a:endParaRPr lang="en-US" kern="1200" dirty="0">
              <a:solidFill>
                <a:prstClr val="black"/>
              </a:solidFill>
              <a:latin typeface="Aptos" panose="020B0004020202020204" pitchFamily="34" charset="0"/>
              <a:ea typeface="+mn-ea"/>
            </a:endParaRPr>
          </a:p>
          <a:p>
            <a:pPr marL="214308" indent="-214308" defTabSz="685783">
              <a:buClrTx/>
              <a:buFont typeface="Wingdings" panose="05000000000000000000" pitchFamily="2" charset="2"/>
              <a:buChar char="Ø"/>
            </a:pPr>
            <a:r>
              <a:rPr lang="en-US" kern="1200" dirty="0">
                <a:solidFill>
                  <a:prstClr val="black"/>
                </a:solidFill>
                <a:latin typeface="Aptos" panose="020B0004020202020204" pitchFamily="34" charset="0"/>
                <a:ea typeface="+mn-ea"/>
              </a:rPr>
              <a:t>Revenue per session is slightly higher in </a:t>
            </a:r>
            <a:r>
              <a:rPr lang="en-US" b="1" kern="1200" dirty="0">
                <a:solidFill>
                  <a:prstClr val="black"/>
                </a:solidFill>
                <a:latin typeface="Aptos" panose="020B0004020202020204" pitchFamily="34" charset="0"/>
                <a:ea typeface="+mn-ea"/>
              </a:rPr>
              <a:t>repeat session </a:t>
            </a:r>
            <a:r>
              <a:rPr lang="en-US" kern="1200" dirty="0">
                <a:solidFill>
                  <a:prstClr val="black"/>
                </a:solidFill>
                <a:latin typeface="Aptos" panose="020B0004020202020204" pitchFamily="34" charset="0"/>
                <a:ea typeface="+mn-ea"/>
              </a:rPr>
              <a:t>. That is customer are willing to spend more on their repeat visit</a:t>
            </a:r>
          </a:p>
          <a:p>
            <a:pPr marL="214308" indent="-214308" defTabSz="685783">
              <a:buClrTx/>
              <a:buFont typeface="Wingdings" panose="05000000000000000000" pitchFamily="2" charset="2"/>
              <a:buChar char="Ø"/>
            </a:pPr>
            <a:endParaRPr lang="en-US" sz="1350" kern="1200" dirty="0">
              <a:solidFill>
                <a:prstClr val="black"/>
              </a:solidFill>
              <a:latin typeface="Calibri" panose="020F0502020204030204"/>
              <a:ea typeface="+mn-ea"/>
            </a:endParaRPr>
          </a:p>
          <a:p>
            <a:pPr marL="214308" indent="-214308" defTabSz="685783">
              <a:buClrTx/>
              <a:buFont typeface="Wingdings" panose="05000000000000000000" pitchFamily="2" charset="2"/>
              <a:buChar char="Ø"/>
            </a:pPr>
            <a:endParaRPr lang="en-IN" sz="1350" kern="1200" dirty="0">
              <a:solidFill>
                <a:prstClr val="black"/>
              </a:solidFill>
              <a:latin typeface="Calibri" panose="020F0502020204030204"/>
              <a:ea typeface="+mn-ea"/>
            </a:endParaRPr>
          </a:p>
        </p:txBody>
      </p:sp>
      <p:sp>
        <p:nvSpPr>
          <p:cNvPr id="4" name="Title 1">
            <a:extLst>
              <a:ext uri="{FF2B5EF4-FFF2-40B4-BE49-F238E27FC236}">
                <a16:creationId xmlns:a16="http://schemas.microsoft.com/office/drawing/2014/main" id="{554FA443-C42D-595F-0438-1C7953EC93E8}"/>
              </a:ext>
            </a:extLst>
          </p:cNvPr>
          <p:cNvSpPr>
            <a:spLocks noGrp="1"/>
          </p:cNvSpPr>
          <p:nvPr>
            <p:ph type="ctrTitle"/>
          </p:nvPr>
        </p:nvSpPr>
        <p:spPr>
          <a:xfrm>
            <a:off x="1656383" y="116237"/>
            <a:ext cx="6628877" cy="407819"/>
          </a:xfrm>
        </p:spPr>
        <p:txBody>
          <a:bodyPr>
            <a:noAutofit/>
          </a:bodyPr>
          <a:lstStyle/>
          <a:p>
            <a:r>
              <a:rPr lang="en-US" sz="2000" b="1" dirty="0">
                <a:effectLst>
                  <a:outerShdw blurRad="38100" dist="38100" dir="2700000" algn="tl">
                    <a:srgbClr val="000000">
                      <a:alpha val="43137"/>
                    </a:srgbClr>
                  </a:outerShdw>
                </a:effectLst>
                <a:latin typeface="Arial Black" panose="020B0A04020102020204" pitchFamily="34" charset="0"/>
              </a:rPr>
              <a:t>TRAFFIC SOURCE ANALYSIS-8</a:t>
            </a:r>
            <a:endParaRPr lang="en-IN" sz="2000" b="1" dirty="0">
              <a:effectLst>
                <a:outerShdw blurRad="38100" dist="38100" dir="2700000" algn="tl">
                  <a:srgbClr val="000000">
                    <a:alpha val="43137"/>
                  </a:srgbClr>
                </a:outerShdw>
              </a:effectLst>
              <a:latin typeface="Arial Black" panose="020B0A04020102020204" pitchFamily="34" charset="0"/>
            </a:endParaRPr>
          </a:p>
        </p:txBody>
      </p:sp>
    </p:spTree>
    <p:extLst>
      <p:ext uri="{BB962C8B-B14F-4D97-AF65-F5344CB8AC3E}">
        <p14:creationId xmlns:p14="http://schemas.microsoft.com/office/powerpoint/2010/main" val="3983465156"/>
      </p:ext>
    </p:extLst>
  </p:cSld>
  <p:clrMapOvr>
    <a:overrideClrMapping bg1="lt1" tx1="dk1" bg2="lt2" tx2="dk2" accent1="accent1" accent2="accent2" accent3="accent3" accent4="accent4" accent5="accent5" accent6="accent6" hlink="hlink" folHlink="folHlink"/>
  </p:clrMapOvr>
</p:sld>
</file>

<file path=ppt/slides/slide61.xml><?xml version="1.0" encoding="utf-8"?>
<p:sld xmlns:a="http://schemas.openxmlformats.org/drawingml/2006/main" xmlns:r="http://schemas.openxmlformats.org/officeDocument/2006/relationships" xmlns:p="http://schemas.openxmlformats.org/presentationml/2006/main">
  <p:cSld>
    <p:bg>
      <p:bgPr>
        <a:gradFill>
          <a:gsLst>
            <a:gs pos="0">
              <a:schemeClr val="accent6">
                <a:lumMod val="60000"/>
                <a:lumOff val="40000"/>
              </a:schemeClr>
            </a:gs>
            <a:gs pos="74000">
              <a:schemeClr val="bg1"/>
            </a:gs>
            <a:gs pos="83000">
              <a:schemeClr val="bg1"/>
            </a:gs>
            <a:gs pos="100000">
              <a:schemeClr val="bg1"/>
            </a:gs>
          </a:gsLst>
          <a:lin ang="5400000" scaled="1"/>
        </a:gradFill>
        <a:effectLst/>
      </p:bgPr>
    </p:bg>
    <p:spTree>
      <p:nvGrpSpPr>
        <p:cNvPr id="1" name="">
          <a:extLst>
            <a:ext uri="{FF2B5EF4-FFF2-40B4-BE49-F238E27FC236}">
              <a16:creationId xmlns:a16="http://schemas.microsoft.com/office/drawing/2014/main" id="{F9A6E066-B015-1E56-C59D-13B94A74CCAC}"/>
            </a:ext>
          </a:extLst>
        </p:cNvPr>
        <p:cNvGrpSpPr/>
        <p:nvPr/>
      </p:nvGrpSpPr>
      <p:grpSpPr>
        <a:xfrm>
          <a:off x="0" y="0"/>
          <a:ext cx="0" cy="0"/>
          <a:chOff x="0" y="0"/>
          <a:chExt cx="0" cy="0"/>
        </a:xfrm>
      </p:grpSpPr>
      <p:sp>
        <p:nvSpPr>
          <p:cNvPr id="8" name="Rectangle: Rounded Corners 25">
            <a:extLst>
              <a:ext uri="{FF2B5EF4-FFF2-40B4-BE49-F238E27FC236}">
                <a16:creationId xmlns:a16="http://schemas.microsoft.com/office/drawing/2014/main" id="{B44DF564-C551-0103-F59D-A998D14A1762}"/>
              </a:ext>
            </a:extLst>
          </p:cNvPr>
          <p:cNvSpPr/>
          <p:nvPr/>
        </p:nvSpPr>
        <p:spPr>
          <a:xfrm>
            <a:off x="2197101" y="620793"/>
            <a:ext cx="5016500" cy="701572"/>
          </a:xfrm>
          <a:prstGeom prst="roundRect">
            <a:avLst>
              <a:gd name="adj" fmla="val 8709"/>
            </a:avLst>
          </a:prstGeom>
          <a:gradFill>
            <a:gsLst>
              <a:gs pos="0">
                <a:srgbClr val="0D5958"/>
              </a:gs>
              <a:gs pos="100000">
                <a:srgbClr val="1C8F8C"/>
              </a:gs>
            </a:gsLst>
            <a:lin ang="6000000" scaled="0"/>
          </a:gradFill>
          <a:ln>
            <a:noFill/>
          </a:ln>
          <a:effectLst>
            <a:outerShdw blurRad="1270000" dist="889000" dir="5400000" sx="75000" sy="75000" algn="t" rotWithShape="0">
              <a:schemeClr val="bg1">
                <a:lumMod val="6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buClrTx/>
            </a:pPr>
            <a:endParaRPr lang="id-ID" sz="1350" kern="1200">
              <a:solidFill>
                <a:prstClr val="white"/>
              </a:solidFill>
              <a:latin typeface="Roboto" panose="02000000000000000000" pitchFamily="2" charset="0"/>
              <a:ea typeface="Roboto" panose="02000000000000000000" pitchFamily="2" charset="0"/>
            </a:endParaRPr>
          </a:p>
        </p:txBody>
      </p:sp>
      <p:sp>
        <p:nvSpPr>
          <p:cNvPr id="3" name="Subtitle 2">
            <a:extLst>
              <a:ext uri="{FF2B5EF4-FFF2-40B4-BE49-F238E27FC236}">
                <a16:creationId xmlns:a16="http://schemas.microsoft.com/office/drawing/2014/main" id="{81A759EE-57D5-F46E-6B55-62F7180597CC}"/>
              </a:ext>
            </a:extLst>
          </p:cNvPr>
          <p:cNvSpPr>
            <a:spLocks noGrp="1"/>
          </p:cNvSpPr>
          <p:nvPr>
            <p:ph type="subTitle" idx="1"/>
          </p:nvPr>
        </p:nvSpPr>
        <p:spPr>
          <a:xfrm>
            <a:off x="1343509" y="620793"/>
            <a:ext cx="6735950" cy="453972"/>
          </a:xfrm>
        </p:spPr>
        <p:txBody>
          <a:bodyPr>
            <a:noAutofit/>
          </a:bodyPr>
          <a:lstStyle/>
          <a:p>
            <a:r>
              <a:rPr lang="en-US" sz="1600" b="1" dirty="0">
                <a:solidFill>
                  <a:schemeClr val="bg1"/>
                </a:solidFill>
                <a:latin typeface="Aptos" panose="020B0004020202020204" pitchFamily="34" charset="0"/>
              </a:rPr>
              <a:t>After bidding up on desktop channel on 2012-05-19, </a:t>
            </a:r>
          </a:p>
          <a:p>
            <a:r>
              <a:rPr lang="en-US" sz="1600" b="1" dirty="0">
                <a:solidFill>
                  <a:schemeClr val="bg1"/>
                </a:solidFill>
                <a:latin typeface="Aptos" panose="020B0004020202020204" pitchFamily="34" charset="0"/>
              </a:rPr>
              <a:t> Weekly session trend for both desktop and mobile</a:t>
            </a:r>
            <a:endParaRPr lang="en-IN" sz="1600" b="1" dirty="0">
              <a:solidFill>
                <a:schemeClr val="bg1"/>
              </a:solidFill>
              <a:latin typeface="Aptos" panose="020B0004020202020204" pitchFamily="34" charset="0"/>
            </a:endParaRPr>
          </a:p>
        </p:txBody>
      </p:sp>
      <p:sp>
        <p:nvSpPr>
          <p:cNvPr id="9" name="TextBox 8">
            <a:extLst>
              <a:ext uri="{FF2B5EF4-FFF2-40B4-BE49-F238E27FC236}">
                <a16:creationId xmlns:a16="http://schemas.microsoft.com/office/drawing/2014/main" id="{69F18A75-4545-FD22-A4E7-93238BEC796B}"/>
              </a:ext>
            </a:extLst>
          </p:cNvPr>
          <p:cNvSpPr txBox="1"/>
          <p:nvPr/>
        </p:nvSpPr>
        <p:spPr>
          <a:xfrm>
            <a:off x="627262" y="3972341"/>
            <a:ext cx="8351638" cy="738664"/>
          </a:xfrm>
          <a:prstGeom prst="rect">
            <a:avLst/>
          </a:prstGeom>
          <a:noFill/>
        </p:spPr>
        <p:txBody>
          <a:bodyPr wrap="square" rtlCol="0">
            <a:spAutoFit/>
          </a:bodyPr>
          <a:lstStyle/>
          <a:p>
            <a:pPr marL="285743" indent="-285743" defTabSz="685783">
              <a:buClrTx/>
              <a:buFont typeface="Arial" panose="020B0604020202020204" pitchFamily="34" charset="0"/>
              <a:buChar char="•"/>
            </a:pPr>
            <a:r>
              <a:rPr lang="en-US" kern="1200" dirty="0">
                <a:solidFill>
                  <a:prstClr val="black"/>
                </a:solidFill>
                <a:latin typeface="Aptos" panose="020B0004020202020204" pitchFamily="34" charset="0"/>
                <a:ea typeface="+mn-ea"/>
              </a:rPr>
              <a:t>We can clearly see an increasing trend in weekly traffic for both desktop and mobile after bidding up.</a:t>
            </a:r>
          </a:p>
          <a:p>
            <a:pPr marL="285743" indent="-285743" defTabSz="685783">
              <a:buClrTx/>
              <a:buFont typeface="Arial" panose="020B0604020202020204" pitchFamily="34" charset="0"/>
              <a:buChar char="•"/>
            </a:pPr>
            <a:r>
              <a:rPr lang="en-US" kern="1200" dirty="0">
                <a:solidFill>
                  <a:prstClr val="black"/>
                </a:solidFill>
                <a:latin typeface="Aptos" panose="020B0004020202020204" pitchFamily="34" charset="0"/>
                <a:ea typeface="+mn-ea"/>
              </a:rPr>
              <a:t>But we see that growth in mobile sessions is not proportional to growth of desktop sessions.</a:t>
            </a:r>
          </a:p>
          <a:p>
            <a:pPr marL="285743" indent="-285743" defTabSz="685783">
              <a:buClrTx/>
              <a:buFont typeface="Arial" panose="020B0604020202020204" pitchFamily="34" charset="0"/>
              <a:buChar char="•"/>
            </a:pPr>
            <a:r>
              <a:rPr lang="en-US" kern="1200" dirty="0">
                <a:solidFill>
                  <a:prstClr val="black"/>
                </a:solidFill>
                <a:latin typeface="Aptos" panose="020B0004020202020204" pitchFamily="34" charset="0"/>
                <a:ea typeface="+mn-ea"/>
              </a:rPr>
              <a:t>After week 2 , traffic through mobile is relatively stable</a:t>
            </a:r>
            <a:endParaRPr lang="en-IN" kern="1200" dirty="0">
              <a:solidFill>
                <a:prstClr val="black"/>
              </a:solidFill>
              <a:latin typeface="Aptos" panose="020B0004020202020204" pitchFamily="34" charset="0"/>
              <a:ea typeface="+mn-ea"/>
            </a:endParaRPr>
          </a:p>
        </p:txBody>
      </p:sp>
      <p:sp>
        <p:nvSpPr>
          <p:cNvPr id="6" name="Title 1">
            <a:extLst>
              <a:ext uri="{FF2B5EF4-FFF2-40B4-BE49-F238E27FC236}">
                <a16:creationId xmlns:a16="http://schemas.microsoft.com/office/drawing/2014/main" id="{373023EB-B661-A8B6-BBB0-BA262B271A74}"/>
              </a:ext>
            </a:extLst>
          </p:cNvPr>
          <p:cNvSpPr>
            <a:spLocks noGrp="1"/>
          </p:cNvSpPr>
          <p:nvPr>
            <p:ph type="ctrTitle"/>
          </p:nvPr>
        </p:nvSpPr>
        <p:spPr>
          <a:xfrm>
            <a:off x="1656383" y="116237"/>
            <a:ext cx="6628877" cy="407819"/>
          </a:xfrm>
        </p:spPr>
        <p:txBody>
          <a:bodyPr>
            <a:noAutofit/>
          </a:bodyPr>
          <a:lstStyle/>
          <a:p>
            <a:r>
              <a:rPr lang="en-US" sz="2000" b="1" dirty="0">
                <a:effectLst>
                  <a:outerShdw blurRad="38100" dist="38100" dir="2700000" algn="tl">
                    <a:srgbClr val="000000">
                      <a:alpha val="43137"/>
                    </a:srgbClr>
                  </a:outerShdw>
                </a:effectLst>
                <a:latin typeface="Arial Black" panose="020B0A04020102020204" pitchFamily="34" charset="0"/>
              </a:rPr>
              <a:t>TRAFFIC SOURCE ANALYSIS-9</a:t>
            </a:r>
            <a:endParaRPr lang="en-IN" sz="2000" b="1" dirty="0">
              <a:effectLst>
                <a:outerShdw blurRad="38100" dist="38100" dir="2700000" algn="tl">
                  <a:srgbClr val="000000">
                    <a:alpha val="43137"/>
                  </a:srgbClr>
                </a:outerShdw>
              </a:effectLst>
              <a:latin typeface="Arial Black" panose="020B0A04020102020204" pitchFamily="34" charset="0"/>
            </a:endParaRPr>
          </a:p>
        </p:txBody>
      </p:sp>
      <p:graphicFrame>
        <p:nvGraphicFramePr>
          <p:cNvPr id="5" name="Chart 4">
            <a:extLst>
              <a:ext uri="{FF2B5EF4-FFF2-40B4-BE49-F238E27FC236}">
                <a16:creationId xmlns:a16="http://schemas.microsoft.com/office/drawing/2014/main" id="{8E3E4272-2F10-B0DD-D702-48E62746949A}"/>
              </a:ext>
            </a:extLst>
          </p:cNvPr>
          <p:cNvGraphicFramePr>
            <a:graphicFrameLocks/>
          </p:cNvGraphicFramePr>
          <p:nvPr>
            <p:extLst>
              <p:ext uri="{D42A27DB-BD31-4B8C-83A1-F6EECF244321}">
                <p14:modId xmlns:p14="http://schemas.microsoft.com/office/powerpoint/2010/main" val="1317142751"/>
              </p:ext>
            </p:extLst>
          </p:nvPr>
        </p:nvGraphicFramePr>
        <p:xfrm>
          <a:off x="1316218" y="1419102"/>
          <a:ext cx="6138682" cy="222084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47010256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gradFill>
          <a:gsLst>
            <a:gs pos="0">
              <a:schemeClr val="accent6">
                <a:lumMod val="60000"/>
                <a:lumOff val="40000"/>
              </a:schemeClr>
            </a:gs>
            <a:gs pos="74000">
              <a:schemeClr val="bg1"/>
            </a:gs>
            <a:gs pos="83000">
              <a:schemeClr val="bg1"/>
            </a:gs>
            <a:gs pos="100000">
              <a:schemeClr val="bg1"/>
            </a:gs>
          </a:gsLst>
          <a:lin ang="5400000" scaled="1"/>
        </a:gradFill>
        <a:effectLst/>
      </p:bgPr>
    </p:bg>
    <p:spTree>
      <p:nvGrpSpPr>
        <p:cNvPr id="1" name="">
          <a:extLst>
            <a:ext uri="{FF2B5EF4-FFF2-40B4-BE49-F238E27FC236}">
              <a16:creationId xmlns:a16="http://schemas.microsoft.com/office/drawing/2014/main" id="{7E223AF3-D3FC-BF32-4420-A1C4E0CD3854}"/>
            </a:ext>
          </a:extLst>
        </p:cNvPr>
        <p:cNvGrpSpPr/>
        <p:nvPr/>
      </p:nvGrpSpPr>
      <p:grpSpPr>
        <a:xfrm>
          <a:off x="0" y="0"/>
          <a:ext cx="0" cy="0"/>
          <a:chOff x="0" y="0"/>
          <a:chExt cx="0" cy="0"/>
        </a:xfrm>
      </p:grpSpPr>
      <p:sp>
        <p:nvSpPr>
          <p:cNvPr id="8" name="Rectangle: Rounded Corners 25">
            <a:extLst>
              <a:ext uri="{FF2B5EF4-FFF2-40B4-BE49-F238E27FC236}">
                <a16:creationId xmlns:a16="http://schemas.microsoft.com/office/drawing/2014/main" id="{1CE74552-B8C5-BD2E-D3B0-71DEE4E8F4B7}"/>
              </a:ext>
            </a:extLst>
          </p:cNvPr>
          <p:cNvSpPr/>
          <p:nvPr/>
        </p:nvSpPr>
        <p:spPr>
          <a:xfrm>
            <a:off x="1682607" y="642487"/>
            <a:ext cx="6027828" cy="648710"/>
          </a:xfrm>
          <a:prstGeom prst="roundRect">
            <a:avLst>
              <a:gd name="adj" fmla="val 8709"/>
            </a:avLst>
          </a:prstGeom>
          <a:gradFill>
            <a:gsLst>
              <a:gs pos="0">
                <a:srgbClr val="0D5958"/>
              </a:gs>
              <a:gs pos="100000">
                <a:srgbClr val="1C8F8C"/>
              </a:gs>
            </a:gsLst>
            <a:lin ang="6000000" scaled="0"/>
          </a:gradFill>
          <a:ln>
            <a:noFill/>
          </a:ln>
          <a:effectLst>
            <a:outerShdw blurRad="1270000" dist="889000" dir="5400000" sx="75000" sy="75000" algn="t" rotWithShape="0">
              <a:schemeClr val="bg1">
                <a:lumMod val="6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buClrTx/>
            </a:pPr>
            <a:r>
              <a:rPr lang="en-US" b="1" kern="1200" dirty="0">
                <a:solidFill>
                  <a:prstClr val="white"/>
                </a:solidFill>
                <a:latin typeface="Aptos" panose="020B0004020202020204" pitchFamily="34" charset="0"/>
                <a:ea typeface="Roboto" panose="02000000000000000000" pitchFamily="2" charset="0"/>
              </a:rPr>
              <a:t>First time vs repeat visit of customers. Percentage of each group comes through Direct type-in vs Organic search vs Paid ads (from 2014)</a:t>
            </a:r>
            <a:endParaRPr lang="id-ID" b="1" kern="1200" dirty="0">
              <a:solidFill>
                <a:prstClr val="white"/>
              </a:solidFill>
              <a:latin typeface="Aptos" panose="020B0004020202020204" pitchFamily="34" charset="0"/>
              <a:ea typeface="Roboto" panose="02000000000000000000" pitchFamily="2" charset="0"/>
            </a:endParaRPr>
          </a:p>
        </p:txBody>
      </p:sp>
      <p:sp>
        <p:nvSpPr>
          <p:cNvPr id="10" name="TextBox 9">
            <a:extLst>
              <a:ext uri="{FF2B5EF4-FFF2-40B4-BE49-F238E27FC236}">
                <a16:creationId xmlns:a16="http://schemas.microsoft.com/office/drawing/2014/main" id="{F97111CD-00C5-8D65-A464-9D3921271D59}"/>
              </a:ext>
            </a:extLst>
          </p:cNvPr>
          <p:cNvSpPr txBox="1"/>
          <p:nvPr/>
        </p:nvSpPr>
        <p:spPr>
          <a:xfrm>
            <a:off x="6101205" y="1437353"/>
            <a:ext cx="3042796" cy="3785652"/>
          </a:xfrm>
          <a:prstGeom prst="rect">
            <a:avLst/>
          </a:prstGeom>
          <a:noFill/>
        </p:spPr>
        <p:txBody>
          <a:bodyPr wrap="square" rtlCol="0">
            <a:spAutoFit/>
          </a:bodyPr>
          <a:lstStyle/>
          <a:p>
            <a:pPr marL="214308" indent="-214308" defTabSz="685783">
              <a:buClrTx/>
              <a:buFont typeface="Wingdings" panose="05000000000000000000" pitchFamily="2" charset="2"/>
              <a:buChar char="Ø"/>
            </a:pPr>
            <a:r>
              <a:rPr lang="en-US" sz="1200" kern="1200" dirty="0">
                <a:solidFill>
                  <a:prstClr val="black"/>
                </a:solidFill>
                <a:latin typeface="Aptos" panose="020B0004020202020204" pitchFamily="34" charset="0"/>
                <a:ea typeface="+mn-ea"/>
              </a:rPr>
              <a:t>80% </a:t>
            </a:r>
            <a:r>
              <a:rPr lang="en-US" sz="1200" b="1" kern="1200" dirty="0">
                <a:solidFill>
                  <a:prstClr val="black"/>
                </a:solidFill>
                <a:latin typeface="Aptos" panose="020B0004020202020204" pitchFamily="34" charset="0"/>
                <a:ea typeface="+mn-ea"/>
              </a:rPr>
              <a:t>of first time purchase sessions </a:t>
            </a:r>
            <a:r>
              <a:rPr lang="en-US" sz="1200" kern="1200" dirty="0">
                <a:solidFill>
                  <a:prstClr val="black"/>
                </a:solidFill>
                <a:latin typeface="Aptos" panose="020B0004020202020204" pitchFamily="34" charset="0"/>
                <a:ea typeface="+mn-ea"/>
              </a:rPr>
              <a:t>were from paid ads .Only 33% of </a:t>
            </a:r>
            <a:r>
              <a:rPr lang="en-US" sz="1200" b="1" kern="1200" dirty="0">
                <a:solidFill>
                  <a:prstClr val="black"/>
                </a:solidFill>
                <a:latin typeface="Aptos" panose="020B0004020202020204" pitchFamily="34" charset="0"/>
                <a:ea typeface="+mn-ea"/>
              </a:rPr>
              <a:t>repeat purchases</a:t>
            </a:r>
            <a:r>
              <a:rPr lang="en-US" sz="1200" kern="1200" dirty="0">
                <a:solidFill>
                  <a:prstClr val="black"/>
                </a:solidFill>
                <a:latin typeface="Aptos" panose="020B0004020202020204" pitchFamily="34" charset="0"/>
                <a:ea typeface="+mn-ea"/>
              </a:rPr>
              <a:t> were from paid ads</a:t>
            </a:r>
          </a:p>
          <a:p>
            <a:pPr defTabSz="685783">
              <a:buClrTx/>
            </a:pPr>
            <a:endParaRPr lang="en-US" sz="1200" kern="1200" dirty="0">
              <a:solidFill>
                <a:prstClr val="black"/>
              </a:solidFill>
              <a:latin typeface="Aptos" panose="020B0004020202020204" pitchFamily="34" charset="0"/>
              <a:ea typeface="+mn-ea"/>
            </a:endParaRPr>
          </a:p>
          <a:p>
            <a:pPr marL="214308" indent="-214308" defTabSz="685783">
              <a:buClrTx/>
              <a:buFont typeface="Wingdings" panose="05000000000000000000" pitchFamily="2" charset="2"/>
              <a:buChar char="Ø"/>
            </a:pPr>
            <a:r>
              <a:rPr lang="en-US" sz="1200" kern="1200" dirty="0">
                <a:solidFill>
                  <a:prstClr val="black"/>
                </a:solidFill>
                <a:latin typeface="Aptos" panose="020B0004020202020204" pitchFamily="34" charset="0"/>
                <a:ea typeface="+mn-ea"/>
              </a:rPr>
              <a:t>9% of customers already knew about the website even before they made first purchase</a:t>
            </a:r>
          </a:p>
          <a:p>
            <a:pPr marL="214308" indent="-214308" defTabSz="685783">
              <a:buClrTx/>
              <a:buFont typeface="Wingdings" panose="05000000000000000000" pitchFamily="2" charset="2"/>
              <a:buChar char="Ø"/>
            </a:pPr>
            <a:endParaRPr lang="en-US" sz="1200" kern="1200" dirty="0">
              <a:solidFill>
                <a:prstClr val="black"/>
              </a:solidFill>
              <a:latin typeface="Aptos" panose="020B0004020202020204" pitchFamily="34" charset="0"/>
              <a:ea typeface="+mn-ea"/>
            </a:endParaRPr>
          </a:p>
          <a:p>
            <a:pPr marL="214308" indent="-214308" defTabSz="685783">
              <a:buClrTx/>
              <a:buFont typeface="Wingdings" panose="05000000000000000000" pitchFamily="2" charset="2"/>
              <a:buChar char="Ø"/>
            </a:pPr>
            <a:r>
              <a:rPr lang="en-US" sz="1200" kern="1200" dirty="0">
                <a:solidFill>
                  <a:prstClr val="black"/>
                </a:solidFill>
                <a:latin typeface="Aptos" panose="020B0004020202020204" pitchFamily="34" charset="0"/>
                <a:ea typeface="+mn-ea"/>
              </a:rPr>
              <a:t>11% of first time customers found the website through </a:t>
            </a:r>
            <a:r>
              <a:rPr lang="en-US" sz="1200" b="1" kern="1200" dirty="0">
                <a:solidFill>
                  <a:prstClr val="black"/>
                </a:solidFill>
                <a:latin typeface="Aptos" panose="020B0004020202020204" pitchFamily="34" charset="0"/>
                <a:ea typeface="+mn-ea"/>
              </a:rPr>
              <a:t>organic search</a:t>
            </a:r>
          </a:p>
          <a:p>
            <a:pPr marL="214308" indent="-214308" defTabSz="685783">
              <a:buClrTx/>
              <a:buFont typeface="Wingdings" panose="05000000000000000000" pitchFamily="2" charset="2"/>
              <a:buChar char="Ø"/>
            </a:pPr>
            <a:endParaRPr lang="en-US" sz="1200" kern="1200" dirty="0">
              <a:solidFill>
                <a:prstClr val="black"/>
              </a:solidFill>
              <a:latin typeface="Aptos" panose="020B0004020202020204" pitchFamily="34" charset="0"/>
              <a:ea typeface="+mn-ea"/>
            </a:endParaRPr>
          </a:p>
          <a:p>
            <a:pPr marL="214308" indent="-214308" defTabSz="685783">
              <a:buClrTx/>
              <a:buFont typeface="Wingdings" panose="05000000000000000000" pitchFamily="2" charset="2"/>
              <a:buChar char="Ø"/>
            </a:pPr>
            <a:r>
              <a:rPr lang="en-US" sz="1200" kern="1200" dirty="0">
                <a:solidFill>
                  <a:prstClr val="black"/>
                </a:solidFill>
                <a:latin typeface="Aptos" panose="020B0004020202020204" pitchFamily="34" charset="0"/>
                <a:ea typeface="+mn-ea"/>
              </a:rPr>
              <a:t>30% of </a:t>
            </a:r>
            <a:r>
              <a:rPr lang="en-US" sz="1200" b="1" kern="1200" dirty="0">
                <a:solidFill>
                  <a:prstClr val="black"/>
                </a:solidFill>
                <a:latin typeface="Aptos" panose="020B0004020202020204" pitchFamily="34" charset="0"/>
                <a:ea typeface="+mn-ea"/>
              </a:rPr>
              <a:t>repeat purchase sessions </a:t>
            </a:r>
            <a:r>
              <a:rPr lang="en-US" sz="1200" kern="1200" dirty="0">
                <a:solidFill>
                  <a:prstClr val="black"/>
                </a:solidFill>
                <a:latin typeface="Aptos" panose="020B0004020202020204" pitchFamily="34" charset="0"/>
                <a:ea typeface="+mn-ea"/>
              </a:rPr>
              <a:t>were </a:t>
            </a:r>
            <a:r>
              <a:rPr lang="en-US" sz="1200" b="1" kern="1200" dirty="0">
                <a:solidFill>
                  <a:prstClr val="black"/>
                </a:solidFill>
                <a:latin typeface="Aptos" panose="020B0004020202020204" pitchFamily="34" charset="0"/>
                <a:ea typeface="+mn-ea"/>
              </a:rPr>
              <a:t>direct type in </a:t>
            </a:r>
            <a:r>
              <a:rPr lang="en-US" sz="1200" kern="1200" dirty="0">
                <a:solidFill>
                  <a:prstClr val="black"/>
                </a:solidFill>
                <a:latin typeface="Aptos" panose="020B0004020202020204" pitchFamily="34" charset="0"/>
                <a:ea typeface="+mn-ea"/>
              </a:rPr>
              <a:t>which means customers bookmarked the website when they first visited</a:t>
            </a:r>
          </a:p>
          <a:p>
            <a:pPr defTabSz="685783">
              <a:buClrTx/>
            </a:pPr>
            <a:endParaRPr lang="en-US" sz="1200" kern="1200" dirty="0">
              <a:solidFill>
                <a:prstClr val="black"/>
              </a:solidFill>
              <a:latin typeface="Aptos" panose="020B0004020202020204" pitchFamily="34" charset="0"/>
              <a:ea typeface="+mn-ea"/>
            </a:endParaRPr>
          </a:p>
          <a:p>
            <a:pPr marL="214308" indent="-214308" defTabSz="685783">
              <a:buClrTx/>
              <a:buFont typeface="Wingdings" panose="05000000000000000000" pitchFamily="2" charset="2"/>
              <a:buChar char="Ø"/>
            </a:pPr>
            <a:endParaRPr lang="en-US" sz="1200" kern="1200" dirty="0">
              <a:solidFill>
                <a:prstClr val="black"/>
              </a:solidFill>
              <a:latin typeface="Aptos" panose="020B0004020202020204" pitchFamily="34" charset="0"/>
              <a:ea typeface="+mn-ea"/>
            </a:endParaRPr>
          </a:p>
          <a:p>
            <a:pPr marL="214308" indent="-214308" defTabSz="685783">
              <a:buClrTx/>
              <a:buFont typeface="Wingdings" panose="05000000000000000000" pitchFamily="2" charset="2"/>
              <a:buChar char="Ø"/>
            </a:pPr>
            <a:endParaRPr lang="en-US" sz="1200" kern="1200" dirty="0">
              <a:solidFill>
                <a:prstClr val="black"/>
              </a:solidFill>
              <a:latin typeface="Aptos" panose="020B0004020202020204" pitchFamily="34" charset="0"/>
              <a:ea typeface="+mn-ea"/>
            </a:endParaRPr>
          </a:p>
          <a:p>
            <a:pPr marL="214308" indent="-214308" defTabSz="685783">
              <a:buClrTx/>
              <a:buFont typeface="Wingdings" panose="05000000000000000000" pitchFamily="2" charset="2"/>
              <a:buChar char="Ø"/>
            </a:pPr>
            <a:endParaRPr lang="en-US" sz="1200" kern="1200" dirty="0">
              <a:solidFill>
                <a:prstClr val="black"/>
              </a:solidFill>
              <a:latin typeface="Aptos" panose="020B0004020202020204" pitchFamily="34" charset="0"/>
              <a:ea typeface="+mn-ea"/>
            </a:endParaRPr>
          </a:p>
          <a:p>
            <a:pPr marL="214308" indent="-214308" defTabSz="685783">
              <a:buClrTx/>
              <a:buFont typeface="Wingdings" panose="05000000000000000000" pitchFamily="2" charset="2"/>
              <a:buChar char="Ø"/>
            </a:pPr>
            <a:endParaRPr lang="en-US" sz="1200" kern="1200" dirty="0">
              <a:solidFill>
                <a:prstClr val="black"/>
              </a:solidFill>
              <a:latin typeface="Aptos" panose="020B0004020202020204" pitchFamily="34" charset="0"/>
              <a:ea typeface="+mn-ea"/>
            </a:endParaRPr>
          </a:p>
        </p:txBody>
      </p:sp>
      <p:sp>
        <p:nvSpPr>
          <p:cNvPr id="9" name="Title 1">
            <a:extLst>
              <a:ext uri="{FF2B5EF4-FFF2-40B4-BE49-F238E27FC236}">
                <a16:creationId xmlns:a16="http://schemas.microsoft.com/office/drawing/2014/main" id="{8CE686DD-93B3-C642-763F-C5519A70FB05}"/>
              </a:ext>
            </a:extLst>
          </p:cNvPr>
          <p:cNvSpPr>
            <a:spLocks noGrp="1"/>
          </p:cNvSpPr>
          <p:nvPr>
            <p:ph type="ctrTitle"/>
          </p:nvPr>
        </p:nvSpPr>
        <p:spPr>
          <a:xfrm>
            <a:off x="1656383" y="116237"/>
            <a:ext cx="6628877" cy="407819"/>
          </a:xfrm>
        </p:spPr>
        <p:txBody>
          <a:bodyPr>
            <a:noAutofit/>
          </a:bodyPr>
          <a:lstStyle/>
          <a:p>
            <a:r>
              <a:rPr lang="en-US" sz="2000" b="1" dirty="0">
                <a:effectLst>
                  <a:outerShdw blurRad="38100" dist="38100" dir="2700000" algn="tl">
                    <a:srgbClr val="000000">
                      <a:alpha val="43137"/>
                    </a:srgbClr>
                  </a:outerShdw>
                </a:effectLst>
                <a:latin typeface="Arial Black" panose="020B0A04020102020204" pitchFamily="34" charset="0"/>
              </a:rPr>
              <a:t>TRAFFIC SOURCE ANALYSIS -10</a:t>
            </a:r>
            <a:endParaRPr lang="en-IN" sz="2000" b="1" dirty="0">
              <a:effectLst>
                <a:outerShdw blurRad="38100" dist="38100" dir="2700000" algn="tl">
                  <a:srgbClr val="000000">
                    <a:alpha val="43137"/>
                  </a:srgbClr>
                </a:outerShdw>
              </a:effectLst>
              <a:latin typeface="Arial Black" panose="020B0A04020102020204" pitchFamily="34" charset="0"/>
            </a:endParaRPr>
          </a:p>
        </p:txBody>
      </p:sp>
      <p:graphicFrame>
        <p:nvGraphicFramePr>
          <p:cNvPr id="24" name="Chart 23">
            <a:extLst>
              <a:ext uri="{FF2B5EF4-FFF2-40B4-BE49-F238E27FC236}">
                <a16:creationId xmlns:a16="http://schemas.microsoft.com/office/drawing/2014/main" id="{CFCC02D8-AF78-F6E5-0CF5-2D8803810099}"/>
              </a:ext>
            </a:extLst>
          </p:cNvPr>
          <p:cNvGraphicFramePr>
            <a:graphicFrameLocks/>
          </p:cNvGraphicFramePr>
          <p:nvPr>
            <p:extLst>
              <p:ext uri="{D42A27DB-BD31-4B8C-83A1-F6EECF244321}">
                <p14:modId xmlns:p14="http://schemas.microsoft.com/office/powerpoint/2010/main" val="1102464497"/>
              </p:ext>
            </p:extLst>
          </p:nvPr>
        </p:nvGraphicFramePr>
        <p:xfrm>
          <a:off x="3291839" y="1437353"/>
          <a:ext cx="2809365" cy="2970709"/>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5" name="Chart 24">
            <a:extLst>
              <a:ext uri="{FF2B5EF4-FFF2-40B4-BE49-F238E27FC236}">
                <a16:creationId xmlns:a16="http://schemas.microsoft.com/office/drawing/2014/main" id="{CFCC02D8-AF78-F6E5-0CF5-2D8803810099}"/>
              </a:ext>
            </a:extLst>
          </p:cNvPr>
          <p:cNvGraphicFramePr>
            <a:graphicFrameLocks/>
          </p:cNvGraphicFramePr>
          <p:nvPr>
            <p:extLst>
              <p:ext uri="{D42A27DB-BD31-4B8C-83A1-F6EECF244321}">
                <p14:modId xmlns:p14="http://schemas.microsoft.com/office/powerpoint/2010/main" val="916897188"/>
              </p:ext>
            </p:extLst>
          </p:nvPr>
        </p:nvGraphicFramePr>
        <p:xfrm>
          <a:off x="131672" y="1437354"/>
          <a:ext cx="2933319" cy="297071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7898427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gradFill>
          <a:gsLst>
            <a:gs pos="0">
              <a:schemeClr val="accent6">
                <a:lumMod val="60000"/>
                <a:lumOff val="40000"/>
              </a:schemeClr>
            </a:gs>
            <a:gs pos="74000">
              <a:schemeClr val="bg1"/>
            </a:gs>
            <a:gs pos="83000">
              <a:schemeClr val="bg1"/>
            </a:gs>
            <a:gs pos="100000">
              <a:schemeClr val="bg1"/>
            </a:gs>
          </a:gsLst>
          <a:lin ang="5400000" scaled="1"/>
        </a:gradFill>
        <a:effectLst/>
      </p:bgPr>
    </p:bg>
    <p:spTree>
      <p:nvGrpSpPr>
        <p:cNvPr id="1" name="">
          <a:extLst>
            <a:ext uri="{FF2B5EF4-FFF2-40B4-BE49-F238E27FC236}">
              <a16:creationId xmlns:a16="http://schemas.microsoft.com/office/drawing/2014/main" id="{FC9939E2-2DB5-560A-8797-BE204A8CBE66}"/>
            </a:ext>
          </a:extLst>
        </p:cNvPr>
        <p:cNvGrpSpPr/>
        <p:nvPr/>
      </p:nvGrpSpPr>
      <p:grpSpPr>
        <a:xfrm>
          <a:off x="0" y="0"/>
          <a:ext cx="0" cy="0"/>
          <a:chOff x="0" y="0"/>
          <a:chExt cx="0" cy="0"/>
        </a:xfrm>
      </p:grpSpPr>
      <p:sp>
        <p:nvSpPr>
          <p:cNvPr id="9" name="Title 1">
            <a:extLst>
              <a:ext uri="{FF2B5EF4-FFF2-40B4-BE49-F238E27FC236}">
                <a16:creationId xmlns:a16="http://schemas.microsoft.com/office/drawing/2014/main" id="{9A54DF7C-BCA7-83B6-F78F-763C1E849975}"/>
              </a:ext>
            </a:extLst>
          </p:cNvPr>
          <p:cNvSpPr>
            <a:spLocks noGrp="1"/>
          </p:cNvSpPr>
          <p:nvPr>
            <p:ph type="ctrTitle"/>
          </p:nvPr>
        </p:nvSpPr>
        <p:spPr>
          <a:xfrm>
            <a:off x="1416587" y="15302"/>
            <a:ext cx="6628877" cy="407819"/>
          </a:xfrm>
        </p:spPr>
        <p:txBody>
          <a:bodyPr>
            <a:noAutofit/>
          </a:bodyPr>
          <a:lstStyle/>
          <a:p>
            <a:r>
              <a:rPr lang="en-US" sz="2000" b="1" dirty="0">
                <a:effectLst>
                  <a:outerShdw blurRad="38100" dist="38100" dir="2700000" algn="tl">
                    <a:srgbClr val="000000">
                      <a:alpha val="43137"/>
                    </a:srgbClr>
                  </a:outerShdw>
                </a:effectLst>
                <a:latin typeface="Arial Black" panose="020B0A04020102020204" pitchFamily="34" charset="0"/>
              </a:rPr>
              <a:t>TRAFFIC SOURCE ANALYSIS - 11</a:t>
            </a:r>
            <a:endParaRPr lang="en-IN" sz="2000" b="1" dirty="0">
              <a:effectLst>
                <a:outerShdw blurRad="38100" dist="38100" dir="2700000" algn="tl">
                  <a:srgbClr val="000000">
                    <a:alpha val="43137"/>
                  </a:srgbClr>
                </a:outerShdw>
              </a:effectLst>
              <a:latin typeface="Arial Black" panose="020B0A04020102020204" pitchFamily="34" charset="0"/>
            </a:endParaRPr>
          </a:p>
        </p:txBody>
      </p:sp>
      <p:sp>
        <p:nvSpPr>
          <p:cNvPr id="3" name="TextBox 2">
            <a:extLst>
              <a:ext uri="{FF2B5EF4-FFF2-40B4-BE49-F238E27FC236}">
                <a16:creationId xmlns:a16="http://schemas.microsoft.com/office/drawing/2014/main" id="{19266BC1-7888-E8C2-99A7-92C7ECA33147}"/>
              </a:ext>
            </a:extLst>
          </p:cNvPr>
          <p:cNvSpPr txBox="1"/>
          <p:nvPr/>
        </p:nvSpPr>
        <p:spPr>
          <a:xfrm>
            <a:off x="368301" y="730251"/>
            <a:ext cx="8299450" cy="4185761"/>
          </a:xfrm>
          <a:prstGeom prst="rect">
            <a:avLst/>
          </a:prstGeom>
          <a:noFill/>
        </p:spPr>
        <p:txBody>
          <a:bodyPr wrap="square" rtlCol="0">
            <a:spAutoFit/>
          </a:bodyPr>
          <a:lstStyle/>
          <a:p>
            <a:pPr defTabSz="914378"/>
            <a:r>
              <a:rPr lang="en-US" b="1" u="sng" dirty="0">
                <a:latin typeface="Aptos" panose="020B0004020202020204" pitchFamily="34" charset="0"/>
                <a:ea typeface="+mn-ea"/>
              </a:rPr>
              <a:t>UTM Content</a:t>
            </a:r>
          </a:p>
          <a:p>
            <a:pPr marL="285743" indent="-285743" defTabSz="914378">
              <a:buFont typeface="Wingdings" panose="05000000000000000000" pitchFamily="2" charset="2"/>
              <a:buChar char="Ø"/>
            </a:pPr>
            <a:endParaRPr lang="en-US" b="1" dirty="0">
              <a:latin typeface="Aptos" panose="020B0004020202020204" pitchFamily="34" charset="0"/>
              <a:ea typeface="+mn-ea"/>
            </a:endParaRPr>
          </a:p>
          <a:p>
            <a:pPr marL="285743" indent="-285743" defTabSz="914378">
              <a:buFont typeface="Wingdings" panose="05000000000000000000" pitchFamily="2" charset="2"/>
              <a:buChar char="Ø"/>
            </a:pPr>
            <a:r>
              <a:rPr lang="en-US" b="1" dirty="0">
                <a:latin typeface="Aptos" panose="020B0004020202020204" pitchFamily="34" charset="0"/>
                <a:ea typeface="+mn-ea"/>
              </a:rPr>
              <a:t>B_ad_2 </a:t>
            </a:r>
            <a:r>
              <a:rPr lang="en-US" dirty="0">
                <a:latin typeface="Aptos" panose="020B0004020202020204" pitchFamily="34" charset="0"/>
                <a:ea typeface="+mn-ea"/>
              </a:rPr>
              <a:t>has the highest conversion rate. The business should examine whether this performance is driven by higher ad quality or lower competition on Bing</a:t>
            </a:r>
          </a:p>
          <a:p>
            <a:pPr marL="285743" indent="-285743" defTabSz="914378">
              <a:buFont typeface="Wingdings" panose="05000000000000000000" pitchFamily="2" charset="2"/>
              <a:buChar char="Ø"/>
            </a:pPr>
            <a:endParaRPr lang="en-US" dirty="0">
              <a:latin typeface="Aptos" panose="020B0004020202020204" pitchFamily="34" charset="0"/>
              <a:ea typeface="+mn-ea"/>
            </a:endParaRPr>
          </a:p>
          <a:p>
            <a:pPr marL="285743" indent="-285743" defTabSz="914378">
              <a:buFont typeface="Wingdings" panose="05000000000000000000" pitchFamily="2" charset="2"/>
              <a:buChar char="Ø"/>
            </a:pPr>
            <a:r>
              <a:rPr lang="en-US" dirty="0">
                <a:latin typeface="Aptos" panose="020B0004020202020204" pitchFamily="34" charset="0"/>
                <a:ea typeface="+mn-ea"/>
              </a:rPr>
              <a:t> Since </a:t>
            </a:r>
            <a:r>
              <a:rPr lang="en-US" b="1" dirty="0">
                <a:latin typeface="Aptos" panose="020B0004020202020204" pitchFamily="34" charset="0"/>
                <a:ea typeface="+mn-ea"/>
              </a:rPr>
              <a:t>social_ad_1</a:t>
            </a:r>
            <a:r>
              <a:rPr lang="en-US" dirty="0">
                <a:latin typeface="Aptos" panose="020B0004020202020204" pitchFamily="34" charset="0"/>
                <a:ea typeface="+mn-ea"/>
              </a:rPr>
              <a:t> is underperforming, it may be necessary to </a:t>
            </a:r>
            <a:r>
              <a:rPr lang="en-US" b="1" dirty="0">
                <a:latin typeface="Aptos" panose="020B0004020202020204" pitchFamily="34" charset="0"/>
                <a:ea typeface="+mn-ea"/>
              </a:rPr>
              <a:t>pause</a:t>
            </a:r>
            <a:r>
              <a:rPr lang="en-US" dirty="0">
                <a:latin typeface="Aptos" panose="020B0004020202020204" pitchFamily="34" charset="0"/>
                <a:ea typeface="+mn-ea"/>
              </a:rPr>
              <a:t> the ad or </a:t>
            </a:r>
            <a:r>
              <a:rPr lang="en-US" b="1" dirty="0">
                <a:latin typeface="Aptos" panose="020B0004020202020204" pitchFamily="34" charset="0"/>
                <a:ea typeface="+mn-ea"/>
              </a:rPr>
              <a:t>increase its bid</a:t>
            </a:r>
            <a:r>
              <a:rPr lang="en-US" dirty="0">
                <a:latin typeface="Aptos" panose="020B0004020202020204" pitchFamily="34" charset="0"/>
                <a:ea typeface="+mn-ea"/>
              </a:rPr>
              <a:t> to improve visibility and test its potential further. Given that </a:t>
            </a:r>
            <a:r>
              <a:rPr lang="en-US" b="1" dirty="0">
                <a:latin typeface="Aptos" panose="020B0004020202020204" pitchFamily="34" charset="0"/>
                <a:ea typeface="+mn-ea"/>
              </a:rPr>
              <a:t>social_ad_2</a:t>
            </a:r>
            <a:r>
              <a:rPr lang="en-US" dirty="0">
                <a:latin typeface="Aptos" panose="020B0004020202020204" pitchFamily="34" charset="0"/>
                <a:ea typeface="+mn-ea"/>
              </a:rPr>
              <a:t> has a </a:t>
            </a:r>
            <a:r>
              <a:rPr lang="en-US" b="1" dirty="0">
                <a:latin typeface="Aptos" panose="020B0004020202020204" pitchFamily="34" charset="0"/>
                <a:ea typeface="+mn-ea"/>
              </a:rPr>
              <a:t>5x higher conversion rate</a:t>
            </a:r>
            <a:r>
              <a:rPr lang="en-US" dirty="0">
                <a:latin typeface="Aptos" panose="020B0004020202020204" pitchFamily="34" charset="0"/>
                <a:ea typeface="+mn-ea"/>
              </a:rPr>
              <a:t>, strategies or creative elements from </a:t>
            </a:r>
            <a:r>
              <a:rPr lang="en-US" b="1" dirty="0">
                <a:latin typeface="Aptos" panose="020B0004020202020204" pitchFamily="34" charset="0"/>
                <a:ea typeface="+mn-ea"/>
              </a:rPr>
              <a:t>social_ad_2</a:t>
            </a:r>
            <a:r>
              <a:rPr lang="en-US" dirty="0">
                <a:latin typeface="Aptos" panose="020B0004020202020204" pitchFamily="34" charset="0"/>
                <a:ea typeface="+mn-ea"/>
              </a:rPr>
              <a:t> could be </a:t>
            </a:r>
            <a:r>
              <a:rPr lang="en-US" b="1" dirty="0">
                <a:latin typeface="Aptos" panose="020B0004020202020204" pitchFamily="34" charset="0"/>
                <a:ea typeface="+mn-ea"/>
              </a:rPr>
              <a:t>replicated</a:t>
            </a:r>
            <a:r>
              <a:rPr lang="en-US" dirty="0">
                <a:latin typeface="Aptos" panose="020B0004020202020204" pitchFamily="34" charset="0"/>
                <a:ea typeface="+mn-ea"/>
              </a:rPr>
              <a:t> or </a:t>
            </a:r>
            <a:r>
              <a:rPr lang="en-US" b="1" dirty="0">
                <a:latin typeface="Aptos" panose="020B0004020202020204" pitchFamily="34" charset="0"/>
                <a:ea typeface="+mn-ea"/>
              </a:rPr>
              <a:t>A/B tested</a:t>
            </a:r>
            <a:r>
              <a:rPr lang="en-US" dirty="0">
                <a:latin typeface="Aptos" panose="020B0004020202020204" pitchFamily="34" charset="0"/>
                <a:ea typeface="+mn-ea"/>
              </a:rPr>
              <a:t> in </a:t>
            </a:r>
            <a:r>
              <a:rPr lang="en-US" b="1" dirty="0">
                <a:latin typeface="Aptos" panose="020B0004020202020204" pitchFamily="34" charset="0"/>
                <a:ea typeface="+mn-ea"/>
              </a:rPr>
              <a:t>social_ad_1</a:t>
            </a:r>
          </a:p>
          <a:p>
            <a:pPr marL="285743" indent="-285743" defTabSz="914378">
              <a:buFont typeface="Wingdings" panose="05000000000000000000" pitchFamily="2" charset="2"/>
              <a:buChar char="Ø"/>
            </a:pPr>
            <a:endParaRPr lang="en-US" dirty="0">
              <a:latin typeface="Aptos" panose="020B0004020202020204" pitchFamily="34" charset="0"/>
              <a:ea typeface="+mn-ea"/>
            </a:endParaRPr>
          </a:p>
          <a:p>
            <a:pPr marL="285743" indent="-285743" defTabSz="914378">
              <a:buFont typeface="Wingdings" panose="05000000000000000000" pitchFamily="2" charset="2"/>
              <a:buChar char="Ø"/>
            </a:pPr>
            <a:r>
              <a:rPr lang="en-US" b="1" dirty="0">
                <a:latin typeface="Aptos" panose="020B0004020202020204" pitchFamily="34" charset="0"/>
                <a:ea typeface="+mn-ea"/>
              </a:rPr>
              <a:t>G_ad_1</a:t>
            </a:r>
            <a:r>
              <a:rPr lang="en-US" dirty="0">
                <a:latin typeface="Aptos" panose="020B0004020202020204" pitchFamily="34" charset="0"/>
                <a:ea typeface="+mn-ea"/>
              </a:rPr>
              <a:t> has higher traffic but a lower conversion rate than </a:t>
            </a:r>
            <a:r>
              <a:rPr lang="en-US" b="1" dirty="0">
                <a:latin typeface="Aptos" panose="020B0004020202020204" pitchFamily="34" charset="0"/>
                <a:ea typeface="+mn-ea"/>
              </a:rPr>
              <a:t>G_ad_2</a:t>
            </a:r>
            <a:r>
              <a:rPr lang="en-US" dirty="0">
                <a:latin typeface="Aptos" panose="020B0004020202020204" pitchFamily="34" charset="0"/>
                <a:ea typeface="+mn-ea"/>
              </a:rPr>
              <a:t>. The business should refine targeting, optimize the landing page for user intent, and A/B test ad creatives to improve conversion rates. Additionally, reviewing keywords and bidding strategies can ensure traffic quality</a:t>
            </a:r>
          </a:p>
          <a:p>
            <a:pPr marL="285743" indent="-285743" defTabSz="914378">
              <a:buFont typeface="Wingdings" panose="05000000000000000000" pitchFamily="2" charset="2"/>
              <a:buChar char="Ø"/>
            </a:pPr>
            <a:endParaRPr lang="en-US" dirty="0">
              <a:latin typeface="Aptos" panose="020B0004020202020204" pitchFamily="34" charset="0"/>
              <a:ea typeface="+mn-ea"/>
            </a:endParaRPr>
          </a:p>
          <a:p>
            <a:pPr defTabSz="914378"/>
            <a:r>
              <a:rPr lang="en-US" b="1" u="sng" dirty="0">
                <a:latin typeface="Aptos" panose="020B0004020202020204" pitchFamily="34" charset="0"/>
                <a:ea typeface="+mn-ea"/>
              </a:rPr>
              <a:t>Device Type</a:t>
            </a:r>
          </a:p>
          <a:p>
            <a:pPr marL="285743" indent="-285743" defTabSz="914378">
              <a:buFont typeface="Wingdings" panose="05000000000000000000" pitchFamily="2" charset="2"/>
              <a:buChar char="Ø"/>
            </a:pPr>
            <a:r>
              <a:rPr lang="en-US" dirty="0">
                <a:latin typeface="Aptos" panose="020B0004020202020204" pitchFamily="34" charset="0"/>
                <a:ea typeface="+mn-ea"/>
              </a:rPr>
              <a:t>The </a:t>
            </a:r>
            <a:r>
              <a:rPr lang="en-US" b="1" dirty="0">
                <a:latin typeface="Aptos" panose="020B0004020202020204" pitchFamily="34" charset="0"/>
                <a:ea typeface="+mn-ea"/>
              </a:rPr>
              <a:t>desktop</a:t>
            </a:r>
            <a:r>
              <a:rPr lang="en-US" dirty="0">
                <a:latin typeface="Aptos" panose="020B0004020202020204" pitchFamily="34" charset="0"/>
                <a:ea typeface="+mn-ea"/>
              </a:rPr>
              <a:t> website has a 3x higher conversion rate than the </a:t>
            </a:r>
            <a:r>
              <a:rPr lang="en-US" b="1" dirty="0">
                <a:latin typeface="Aptos" panose="020B0004020202020204" pitchFamily="34" charset="0"/>
                <a:ea typeface="+mn-ea"/>
              </a:rPr>
              <a:t>mobile</a:t>
            </a:r>
            <a:r>
              <a:rPr lang="en-US" dirty="0">
                <a:latin typeface="Aptos" panose="020B0004020202020204" pitchFamily="34" charset="0"/>
                <a:ea typeface="+mn-ea"/>
              </a:rPr>
              <a:t> website. The business should optimize the mobile user experience by improving site speed, navigation, and mobile-specific design to close the performance gap</a:t>
            </a:r>
          </a:p>
          <a:p>
            <a:pPr marL="285743" indent="-285743" defTabSz="914378">
              <a:buFont typeface="Wingdings" panose="05000000000000000000" pitchFamily="2" charset="2"/>
              <a:buChar char="Ø"/>
            </a:pPr>
            <a:endParaRPr lang="en-US" dirty="0">
              <a:latin typeface="Aptos" panose="020B0004020202020204" pitchFamily="34" charset="0"/>
              <a:ea typeface="+mn-ea"/>
            </a:endParaRPr>
          </a:p>
        </p:txBody>
      </p:sp>
      <p:sp>
        <p:nvSpPr>
          <p:cNvPr id="2" name="TextBox 1">
            <a:extLst>
              <a:ext uri="{FF2B5EF4-FFF2-40B4-BE49-F238E27FC236}">
                <a16:creationId xmlns:a16="http://schemas.microsoft.com/office/drawing/2014/main" id="{B88F05A6-87E7-F969-7EFC-38A74F752C3D}"/>
              </a:ext>
            </a:extLst>
          </p:cNvPr>
          <p:cNvSpPr txBox="1"/>
          <p:nvPr/>
        </p:nvSpPr>
        <p:spPr>
          <a:xfrm>
            <a:off x="3473574" y="376631"/>
            <a:ext cx="2960176"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1" i="0" u="none" strike="noStrike" kern="0" cap="none" spc="0" normalizeH="0" baseline="0" noProof="0" dirty="0">
                <a:ln>
                  <a:noFill/>
                </a:ln>
                <a:solidFill>
                  <a:srgbClr val="000000"/>
                </a:solidFill>
                <a:effectLst/>
                <a:uLnTx/>
                <a:uFillTx/>
                <a:latin typeface="Aptos" panose="020B0004020202020204" pitchFamily="34" charset="0"/>
                <a:sym typeface="Arial"/>
              </a:rPr>
              <a:t>Recommendations</a:t>
            </a:r>
            <a:endParaRPr kumimoji="0" lang="en-IN" sz="2000" b="1" i="0" u="none" strike="noStrike" kern="0" cap="none" spc="0" normalizeH="0" baseline="0" noProof="0" dirty="0">
              <a:ln>
                <a:noFill/>
              </a:ln>
              <a:solidFill>
                <a:srgbClr val="000000"/>
              </a:solidFill>
              <a:effectLst/>
              <a:uLnTx/>
              <a:uFillTx/>
              <a:latin typeface="Aptos" panose="020B0004020202020204" pitchFamily="34" charset="0"/>
              <a:sym typeface="Arial"/>
            </a:endParaRPr>
          </a:p>
        </p:txBody>
      </p:sp>
    </p:spTree>
    <p:extLst>
      <p:ext uri="{BB962C8B-B14F-4D97-AF65-F5344CB8AC3E}">
        <p14:creationId xmlns:p14="http://schemas.microsoft.com/office/powerpoint/2010/main" val="59520279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gradFill>
          <a:gsLst>
            <a:gs pos="0">
              <a:schemeClr val="accent6">
                <a:lumMod val="60000"/>
                <a:lumOff val="40000"/>
              </a:schemeClr>
            </a:gs>
            <a:gs pos="74000">
              <a:schemeClr val="bg1"/>
            </a:gs>
            <a:gs pos="83000">
              <a:schemeClr val="bg1"/>
            </a:gs>
            <a:gs pos="100000">
              <a:schemeClr val="bg1"/>
            </a:gs>
          </a:gsLst>
          <a:lin ang="5400000" scaled="1"/>
        </a:gradFill>
        <a:effectLst/>
      </p:bgPr>
    </p:bg>
    <p:spTree>
      <p:nvGrpSpPr>
        <p:cNvPr id="1" name="">
          <a:extLst>
            <a:ext uri="{FF2B5EF4-FFF2-40B4-BE49-F238E27FC236}">
              <a16:creationId xmlns:a16="http://schemas.microsoft.com/office/drawing/2014/main" id="{77DD6514-533B-81B8-8FD2-383334DA98D2}"/>
            </a:ext>
          </a:extLst>
        </p:cNvPr>
        <p:cNvGrpSpPr/>
        <p:nvPr/>
      </p:nvGrpSpPr>
      <p:grpSpPr>
        <a:xfrm>
          <a:off x="0" y="0"/>
          <a:ext cx="0" cy="0"/>
          <a:chOff x="0" y="0"/>
          <a:chExt cx="0" cy="0"/>
        </a:xfrm>
      </p:grpSpPr>
      <p:sp>
        <p:nvSpPr>
          <p:cNvPr id="9" name="Title 1">
            <a:extLst>
              <a:ext uri="{FF2B5EF4-FFF2-40B4-BE49-F238E27FC236}">
                <a16:creationId xmlns:a16="http://schemas.microsoft.com/office/drawing/2014/main" id="{07C07383-7344-5354-6B46-989D2A450D35}"/>
              </a:ext>
            </a:extLst>
          </p:cNvPr>
          <p:cNvSpPr>
            <a:spLocks noGrp="1"/>
          </p:cNvSpPr>
          <p:nvPr>
            <p:ph type="ctrTitle"/>
          </p:nvPr>
        </p:nvSpPr>
        <p:spPr>
          <a:xfrm>
            <a:off x="1416587" y="15302"/>
            <a:ext cx="6628877" cy="407819"/>
          </a:xfrm>
        </p:spPr>
        <p:txBody>
          <a:bodyPr>
            <a:noAutofit/>
          </a:bodyPr>
          <a:lstStyle/>
          <a:p>
            <a:r>
              <a:rPr lang="en-US" sz="2000" b="1" dirty="0">
                <a:effectLst>
                  <a:outerShdw blurRad="38100" dist="38100" dir="2700000" algn="tl">
                    <a:srgbClr val="000000">
                      <a:alpha val="43137"/>
                    </a:srgbClr>
                  </a:outerShdw>
                </a:effectLst>
                <a:latin typeface="Arial Black" panose="020B0A04020102020204" pitchFamily="34" charset="0"/>
              </a:rPr>
              <a:t>TRAFFIC SOURCE ANALYSIS - 11</a:t>
            </a:r>
            <a:endParaRPr lang="en-IN" sz="2000" b="1" dirty="0">
              <a:effectLst>
                <a:outerShdw blurRad="38100" dist="38100" dir="2700000" algn="tl">
                  <a:srgbClr val="000000">
                    <a:alpha val="43137"/>
                  </a:srgbClr>
                </a:outerShdw>
              </a:effectLst>
              <a:latin typeface="Arial Black" panose="020B0A04020102020204" pitchFamily="34" charset="0"/>
            </a:endParaRPr>
          </a:p>
        </p:txBody>
      </p:sp>
      <p:sp>
        <p:nvSpPr>
          <p:cNvPr id="3" name="TextBox 2">
            <a:extLst>
              <a:ext uri="{FF2B5EF4-FFF2-40B4-BE49-F238E27FC236}">
                <a16:creationId xmlns:a16="http://schemas.microsoft.com/office/drawing/2014/main" id="{0A604EE0-BAE9-C780-8227-7BC3A9056AF1}"/>
              </a:ext>
            </a:extLst>
          </p:cNvPr>
          <p:cNvSpPr txBox="1"/>
          <p:nvPr/>
        </p:nvSpPr>
        <p:spPr>
          <a:xfrm>
            <a:off x="368301" y="730251"/>
            <a:ext cx="8299450" cy="2246769"/>
          </a:xfrm>
          <a:prstGeom prst="rect">
            <a:avLst/>
          </a:prstGeom>
          <a:noFill/>
        </p:spPr>
        <p:txBody>
          <a:bodyPr wrap="square" rtlCol="0">
            <a:spAutoFit/>
          </a:bodyPr>
          <a:lstStyle/>
          <a:p>
            <a:pPr marL="285743" indent="-285743" defTabSz="914378">
              <a:buFont typeface="Wingdings" panose="05000000000000000000" pitchFamily="2" charset="2"/>
              <a:buChar char="Ø"/>
            </a:pPr>
            <a:endParaRPr lang="en-US" dirty="0">
              <a:latin typeface="Aptos" panose="020B0004020202020204" pitchFamily="34" charset="0"/>
              <a:ea typeface="+mn-ea"/>
            </a:endParaRPr>
          </a:p>
          <a:p>
            <a:pPr defTabSz="914378"/>
            <a:r>
              <a:rPr lang="en-US" b="1" u="sng" dirty="0">
                <a:latin typeface="Aptos" panose="020B0004020202020204" pitchFamily="34" charset="0"/>
                <a:ea typeface="+mn-ea"/>
              </a:rPr>
              <a:t>Traffic Type</a:t>
            </a:r>
          </a:p>
          <a:p>
            <a:pPr marL="285743" indent="-285743" defTabSz="914378">
              <a:buFont typeface="Wingdings" panose="05000000000000000000" pitchFamily="2" charset="2"/>
              <a:buChar char="Ø"/>
            </a:pPr>
            <a:r>
              <a:rPr lang="en-US" dirty="0">
                <a:latin typeface="Aptos" panose="020B0004020202020204" pitchFamily="34" charset="0"/>
                <a:ea typeface="+mn-ea"/>
              </a:rPr>
              <a:t>Only </a:t>
            </a:r>
            <a:r>
              <a:rPr lang="en-US" b="1" dirty="0">
                <a:latin typeface="Aptos" panose="020B0004020202020204" pitchFamily="34" charset="0"/>
                <a:ea typeface="+mn-ea"/>
              </a:rPr>
              <a:t>11% </a:t>
            </a:r>
            <a:r>
              <a:rPr lang="en-US" dirty="0">
                <a:latin typeface="Aptos" panose="020B0004020202020204" pitchFamily="34" charset="0"/>
                <a:ea typeface="+mn-ea"/>
              </a:rPr>
              <a:t>of first-time purchase sessions came through </a:t>
            </a:r>
            <a:r>
              <a:rPr lang="en-US" b="1" dirty="0">
                <a:latin typeface="Aptos" panose="020B0004020202020204" pitchFamily="34" charset="0"/>
                <a:ea typeface="+mn-ea"/>
              </a:rPr>
              <a:t>organic search</a:t>
            </a:r>
            <a:r>
              <a:rPr lang="en-US" dirty="0">
                <a:latin typeface="Aptos" panose="020B0004020202020204" pitchFamily="34" charset="0"/>
                <a:ea typeface="+mn-ea"/>
              </a:rPr>
              <a:t>. The business should consider increasing focus on </a:t>
            </a:r>
            <a:r>
              <a:rPr lang="en-US" b="1" dirty="0">
                <a:latin typeface="Aptos" panose="020B0004020202020204" pitchFamily="34" charset="0"/>
                <a:ea typeface="+mn-ea"/>
              </a:rPr>
              <a:t>SEO</a:t>
            </a:r>
            <a:r>
              <a:rPr lang="en-US" dirty="0">
                <a:latin typeface="Aptos" panose="020B0004020202020204" pitchFamily="34" charset="0"/>
                <a:ea typeface="+mn-ea"/>
              </a:rPr>
              <a:t> strategies, improving content visibility, and optimizing for relevant search queries to drive more organic traffic and boost first-time purchases</a:t>
            </a:r>
          </a:p>
          <a:p>
            <a:pPr marL="285743" indent="-285743" defTabSz="914378">
              <a:buFont typeface="Wingdings" panose="05000000000000000000" pitchFamily="2" charset="2"/>
              <a:buChar char="Ø"/>
            </a:pPr>
            <a:endParaRPr lang="en-US" dirty="0">
              <a:latin typeface="Aptos" panose="020B0004020202020204" pitchFamily="34" charset="0"/>
              <a:ea typeface="+mn-ea"/>
            </a:endParaRPr>
          </a:p>
          <a:p>
            <a:pPr defTabSz="914378"/>
            <a:r>
              <a:rPr lang="en-US" b="1" u="sng" dirty="0">
                <a:latin typeface="Aptos" panose="020B0004020202020204" pitchFamily="34" charset="0"/>
                <a:ea typeface="+mn-ea"/>
              </a:rPr>
              <a:t>UTM Campaign</a:t>
            </a:r>
          </a:p>
          <a:p>
            <a:pPr marL="285743" indent="-285743" defTabSz="914378">
              <a:buFont typeface="Wingdings" panose="05000000000000000000" pitchFamily="2" charset="2"/>
              <a:buChar char="Ø"/>
            </a:pPr>
            <a:r>
              <a:rPr lang="en-US" b="1" dirty="0">
                <a:latin typeface="Aptos" panose="020B0004020202020204" pitchFamily="34" charset="0"/>
                <a:ea typeface="+mn-ea"/>
              </a:rPr>
              <a:t>Brand ads </a:t>
            </a:r>
            <a:r>
              <a:rPr lang="en-US" dirty="0">
                <a:latin typeface="Aptos" panose="020B0004020202020204" pitchFamily="34" charset="0"/>
                <a:ea typeface="+mn-ea"/>
              </a:rPr>
              <a:t>have a higher conversion rate than </a:t>
            </a:r>
            <a:r>
              <a:rPr lang="en-US" b="1" dirty="0">
                <a:latin typeface="Aptos" panose="020B0004020202020204" pitchFamily="34" charset="0"/>
                <a:ea typeface="+mn-ea"/>
              </a:rPr>
              <a:t>non-branded ads</a:t>
            </a:r>
            <a:r>
              <a:rPr lang="en-US" dirty="0">
                <a:latin typeface="Aptos" panose="020B0004020202020204" pitchFamily="34" charset="0"/>
                <a:ea typeface="+mn-ea"/>
              </a:rPr>
              <a:t>. The business should consider allocating more budget towards brand-focused campaigns while continuing to optimize non-branded ads for better performance and targeting.</a:t>
            </a:r>
          </a:p>
        </p:txBody>
      </p:sp>
      <p:sp>
        <p:nvSpPr>
          <p:cNvPr id="2" name="TextBox 1">
            <a:extLst>
              <a:ext uri="{FF2B5EF4-FFF2-40B4-BE49-F238E27FC236}">
                <a16:creationId xmlns:a16="http://schemas.microsoft.com/office/drawing/2014/main" id="{EC8DB662-F603-4C71-227F-986A56F858D2}"/>
              </a:ext>
            </a:extLst>
          </p:cNvPr>
          <p:cNvSpPr txBox="1"/>
          <p:nvPr/>
        </p:nvSpPr>
        <p:spPr>
          <a:xfrm>
            <a:off x="3473574" y="376631"/>
            <a:ext cx="2960176"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1" i="0" u="none" strike="noStrike" kern="0" cap="none" spc="0" normalizeH="0" baseline="0" noProof="0" dirty="0">
                <a:ln>
                  <a:noFill/>
                </a:ln>
                <a:solidFill>
                  <a:srgbClr val="000000"/>
                </a:solidFill>
                <a:effectLst/>
                <a:uLnTx/>
                <a:uFillTx/>
                <a:latin typeface="Aptos" panose="020B0004020202020204" pitchFamily="34" charset="0"/>
                <a:sym typeface="Arial"/>
              </a:rPr>
              <a:t>Recommendations</a:t>
            </a:r>
            <a:endParaRPr kumimoji="0" lang="en-IN" sz="2000" b="1" i="0" u="none" strike="noStrike" kern="0" cap="none" spc="0" normalizeH="0" baseline="0" noProof="0" dirty="0">
              <a:ln>
                <a:noFill/>
              </a:ln>
              <a:solidFill>
                <a:srgbClr val="000000"/>
              </a:solidFill>
              <a:effectLst/>
              <a:uLnTx/>
              <a:uFillTx/>
              <a:latin typeface="Aptos" panose="020B0004020202020204" pitchFamily="34" charset="0"/>
              <a:sym typeface="Arial"/>
            </a:endParaRPr>
          </a:p>
        </p:txBody>
      </p:sp>
    </p:spTree>
    <p:extLst>
      <p:ext uri="{BB962C8B-B14F-4D97-AF65-F5344CB8AC3E}">
        <p14:creationId xmlns:p14="http://schemas.microsoft.com/office/powerpoint/2010/main" val="400158926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413ECFF-0232-E3E1-66DB-01AB6445B400}"/>
              </a:ext>
            </a:extLst>
          </p:cNvPr>
          <p:cNvPicPr>
            <a:picLocks noChangeAspect="1"/>
          </p:cNvPicPr>
          <p:nvPr/>
        </p:nvPicPr>
        <p:blipFill>
          <a:blip r:embed="rId2"/>
          <a:stretch>
            <a:fillRect/>
          </a:stretch>
        </p:blipFill>
        <p:spPr>
          <a:xfrm>
            <a:off x="0" y="-1"/>
            <a:ext cx="9144000" cy="4715123"/>
          </a:xfrm>
          <a:prstGeom prst="rect">
            <a:avLst/>
          </a:prstGeom>
        </p:spPr>
      </p:pic>
    </p:spTree>
    <p:extLst>
      <p:ext uri="{BB962C8B-B14F-4D97-AF65-F5344CB8AC3E}">
        <p14:creationId xmlns:p14="http://schemas.microsoft.com/office/powerpoint/2010/main" val="408162158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gradFill>
          <a:gsLst>
            <a:gs pos="0">
              <a:srgbClr val="F3AD7D"/>
            </a:gs>
            <a:gs pos="36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graphicFrame>
        <p:nvGraphicFramePr>
          <p:cNvPr id="4" name="Chart 3">
            <a:extLst>
              <a:ext uri="{FF2B5EF4-FFF2-40B4-BE49-F238E27FC236}">
                <a16:creationId xmlns:a16="http://schemas.microsoft.com/office/drawing/2014/main" id="{718E58F0-D384-7547-4DB0-47BDA3989757}"/>
              </a:ext>
            </a:extLst>
          </p:cNvPr>
          <p:cNvGraphicFramePr>
            <a:graphicFrameLocks/>
          </p:cNvGraphicFramePr>
          <p:nvPr>
            <p:extLst>
              <p:ext uri="{D42A27DB-BD31-4B8C-83A1-F6EECF244321}">
                <p14:modId xmlns:p14="http://schemas.microsoft.com/office/powerpoint/2010/main" val="3594721953"/>
              </p:ext>
            </p:extLst>
          </p:nvPr>
        </p:nvGraphicFramePr>
        <p:xfrm>
          <a:off x="328875" y="1191908"/>
          <a:ext cx="4848049" cy="3355850"/>
        </p:xfrm>
        <a:graphic>
          <a:graphicData uri="http://schemas.openxmlformats.org/drawingml/2006/chart">
            <c:chart xmlns:c="http://schemas.openxmlformats.org/drawingml/2006/chart" xmlns:r="http://schemas.openxmlformats.org/officeDocument/2006/relationships" r:id="rId2"/>
          </a:graphicData>
        </a:graphic>
      </p:graphicFrame>
      <p:sp>
        <p:nvSpPr>
          <p:cNvPr id="2" name="TextBox 1">
            <a:extLst>
              <a:ext uri="{FF2B5EF4-FFF2-40B4-BE49-F238E27FC236}">
                <a16:creationId xmlns:a16="http://schemas.microsoft.com/office/drawing/2014/main" id="{68C06A10-6541-D398-EB76-D83A3C7118C4}"/>
              </a:ext>
            </a:extLst>
          </p:cNvPr>
          <p:cNvSpPr txBox="1"/>
          <p:nvPr/>
        </p:nvSpPr>
        <p:spPr>
          <a:xfrm>
            <a:off x="5447862" y="1218616"/>
            <a:ext cx="3517085" cy="2893100"/>
          </a:xfrm>
          <a:prstGeom prst="rect">
            <a:avLst/>
          </a:prstGeom>
          <a:noFill/>
        </p:spPr>
        <p:txBody>
          <a:bodyPr wrap="square" rtlCol="0">
            <a:spAutoFit/>
          </a:bodyPr>
          <a:lstStyle/>
          <a:p>
            <a:pPr marL="214313" indent="-214313" defTabSz="685800">
              <a:buClrTx/>
              <a:buFont typeface="Arial" panose="020B0604020202020204" pitchFamily="34" charset="0"/>
              <a:buChar char="•"/>
            </a:pPr>
            <a:r>
              <a:rPr lang="en-US" kern="1200" dirty="0">
                <a:solidFill>
                  <a:prstClr val="black"/>
                </a:solidFill>
                <a:latin typeface="Aptos" panose="020B0004020202020204" pitchFamily="34" charset="0"/>
                <a:ea typeface="+mn-ea"/>
                <a:cs typeface="+mn-cs"/>
              </a:rPr>
              <a:t>Friday shows the highest session data at 22,274, indicating peak user engagement or traffic.</a:t>
            </a:r>
          </a:p>
          <a:p>
            <a:pPr marL="214313" indent="-214313" defTabSz="685800">
              <a:buClrTx/>
              <a:buFont typeface="Arial" panose="020B0604020202020204" pitchFamily="34" charset="0"/>
              <a:buChar char="•"/>
            </a:pPr>
            <a:endParaRPr lang="en-US" kern="1200" dirty="0">
              <a:solidFill>
                <a:prstClr val="black"/>
              </a:solidFill>
              <a:latin typeface="Aptos" panose="020B0004020202020204" pitchFamily="34" charset="0"/>
              <a:ea typeface="+mn-ea"/>
              <a:cs typeface="+mn-cs"/>
            </a:endParaRPr>
          </a:p>
          <a:p>
            <a:pPr marL="214313" indent="-214313" defTabSz="685800">
              <a:buClrTx/>
              <a:buFont typeface="Arial" panose="020B0604020202020204" pitchFamily="34" charset="0"/>
              <a:buChar char="•"/>
            </a:pPr>
            <a:r>
              <a:rPr lang="en-US" kern="1200" dirty="0">
                <a:solidFill>
                  <a:prstClr val="black"/>
                </a:solidFill>
                <a:latin typeface="Aptos" panose="020B0004020202020204" pitchFamily="34" charset="0"/>
                <a:ea typeface="+mn-ea"/>
                <a:cs typeface="+mn-cs"/>
              </a:rPr>
              <a:t>Saturday and Sunday show a significant drop in session data. This could be due to users prioritizing personal time over online engagement during weekends.</a:t>
            </a:r>
          </a:p>
          <a:p>
            <a:pPr marL="214313" indent="-214313" defTabSz="685800">
              <a:buClrTx/>
              <a:buFont typeface="Arial" panose="020B0604020202020204" pitchFamily="34" charset="0"/>
              <a:buChar char="•"/>
            </a:pPr>
            <a:endParaRPr lang="en-US" kern="1200" dirty="0">
              <a:solidFill>
                <a:prstClr val="black"/>
              </a:solidFill>
              <a:latin typeface="Aptos" panose="020B0004020202020204" pitchFamily="34" charset="0"/>
              <a:ea typeface="+mn-ea"/>
              <a:cs typeface="+mn-cs"/>
            </a:endParaRPr>
          </a:p>
          <a:p>
            <a:pPr marL="214313" indent="-214313" defTabSz="685800">
              <a:buClrTx/>
              <a:buFont typeface="Arial" panose="020B0604020202020204" pitchFamily="34" charset="0"/>
              <a:buChar char="•"/>
            </a:pPr>
            <a:r>
              <a:rPr lang="en-US" kern="1200" dirty="0">
                <a:solidFill>
                  <a:prstClr val="black"/>
                </a:solidFill>
                <a:latin typeface="Aptos" panose="020B0004020202020204" pitchFamily="34" charset="0"/>
                <a:ea typeface="+mn-ea"/>
                <a:cs typeface="+mn-cs"/>
              </a:rPr>
              <a:t>Given the high traffic on Friday, it could be beneficial to concentrate marketing, promotions, or major announcements around this day to maximize reach.</a:t>
            </a:r>
            <a:endParaRPr lang="en-IN" kern="1200" dirty="0">
              <a:solidFill>
                <a:prstClr val="black"/>
              </a:solidFill>
              <a:latin typeface="Aptos" panose="020B0004020202020204" pitchFamily="34" charset="0"/>
              <a:ea typeface="+mn-ea"/>
              <a:cs typeface="+mn-cs"/>
            </a:endParaRPr>
          </a:p>
        </p:txBody>
      </p:sp>
      <p:sp>
        <p:nvSpPr>
          <p:cNvPr id="5" name="TextBox 4">
            <a:extLst>
              <a:ext uri="{FF2B5EF4-FFF2-40B4-BE49-F238E27FC236}">
                <a16:creationId xmlns:a16="http://schemas.microsoft.com/office/drawing/2014/main" id="{C8078518-93C1-A57E-0535-F4478B618AFE}"/>
              </a:ext>
            </a:extLst>
          </p:cNvPr>
          <p:cNvSpPr txBox="1"/>
          <p:nvPr/>
        </p:nvSpPr>
        <p:spPr>
          <a:xfrm>
            <a:off x="295644" y="667228"/>
            <a:ext cx="8925236" cy="338554"/>
          </a:xfrm>
          <a:prstGeom prst="rect">
            <a:avLst/>
          </a:prstGeom>
          <a:noFill/>
        </p:spPr>
        <p:txBody>
          <a:bodyPr wrap="square">
            <a:spAutoFit/>
          </a:bodyPr>
          <a:lstStyle/>
          <a:p>
            <a:pPr algn="ctr" defTabSz="685800">
              <a:buClrTx/>
            </a:pPr>
            <a:r>
              <a:rPr lang="en-US" sz="1600" b="1" kern="1200" dirty="0">
                <a:solidFill>
                  <a:prstClr val="black"/>
                </a:solidFill>
                <a:latin typeface="Aptos" panose="020B0004020202020204" pitchFamily="34" charset="0"/>
                <a:ea typeface="+mn-ea"/>
                <a:cs typeface="+mn-cs"/>
              </a:rPr>
              <a:t>Session count for </a:t>
            </a:r>
            <a:r>
              <a:rPr lang="en-US" sz="1600" b="1" kern="1200" dirty="0" err="1">
                <a:solidFill>
                  <a:prstClr val="black"/>
                </a:solidFill>
                <a:latin typeface="Aptos" panose="020B0004020202020204" pitchFamily="34" charset="0"/>
                <a:ea typeface="+mn-ea"/>
                <a:cs typeface="+mn-cs"/>
              </a:rPr>
              <a:t>gsearch</a:t>
            </a:r>
            <a:r>
              <a:rPr lang="en-US" sz="1600" b="1" kern="1200" dirty="0">
                <a:solidFill>
                  <a:prstClr val="black"/>
                </a:solidFill>
                <a:latin typeface="Aptos" panose="020B0004020202020204" pitchFamily="34" charset="0"/>
                <a:ea typeface="+mn-ea"/>
                <a:cs typeface="+mn-cs"/>
              </a:rPr>
              <a:t> and </a:t>
            </a:r>
            <a:r>
              <a:rPr lang="en-US" sz="1600" b="1" kern="1200" dirty="0" err="1">
                <a:solidFill>
                  <a:prstClr val="black"/>
                </a:solidFill>
                <a:latin typeface="Aptos" panose="020B0004020202020204" pitchFamily="34" charset="0"/>
                <a:ea typeface="+mn-ea"/>
                <a:cs typeface="+mn-cs"/>
              </a:rPr>
              <a:t>bsearch</a:t>
            </a:r>
            <a:r>
              <a:rPr lang="en-US" sz="1600" b="1" kern="1200" dirty="0">
                <a:solidFill>
                  <a:prstClr val="black"/>
                </a:solidFill>
                <a:latin typeface="Aptos" panose="020B0004020202020204" pitchFamily="34" charset="0"/>
                <a:ea typeface="+mn-ea"/>
                <a:cs typeface="+mn-cs"/>
              </a:rPr>
              <a:t> from August 22nd to November 30th</a:t>
            </a:r>
            <a:endParaRPr lang="en-IN" sz="1600" b="1" kern="1200" dirty="0">
              <a:solidFill>
                <a:prstClr val="black"/>
              </a:solidFill>
              <a:latin typeface="Aptos" panose="020B0004020202020204" pitchFamily="34" charset="0"/>
              <a:ea typeface="+mn-ea"/>
              <a:cs typeface="+mn-cs"/>
            </a:endParaRPr>
          </a:p>
        </p:txBody>
      </p:sp>
      <p:sp>
        <p:nvSpPr>
          <p:cNvPr id="3" name="TextBox 2">
            <a:extLst>
              <a:ext uri="{FF2B5EF4-FFF2-40B4-BE49-F238E27FC236}">
                <a16:creationId xmlns:a16="http://schemas.microsoft.com/office/drawing/2014/main" id="{53CE2DF4-E16F-A5E3-824F-25106004B175}"/>
              </a:ext>
            </a:extLst>
          </p:cNvPr>
          <p:cNvSpPr txBox="1"/>
          <p:nvPr/>
        </p:nvSpPr>
        <p:spPr>
          <a:xfrm>
            <a:off x="2099145" y="54284"/>
            <a:ext cx="5899867" cy="400110"/>
          </a:xfrm>
          <a:prstGeom prst="rect">
            <a:avLst/>
          </a:prstGeom>
          <a:noFill/>
        </p:spPr>
        <p:txBody>
          <a:bodyPr wrap="square" rtlCol="0">
            <a:spAutoFit/>
          </a:bodyPr>
          <a:lstStyle/>
          <a:p>
            <a:r>
              <a:rPr lang="en-IN" sz="2000" b="1" dirty="0">
                <a:effectLst>
                  <a:outerShdw blurRad="38100" dist="38100" dir="2700000" algn="tl">
                    <a:srgbClr val="000000">
                      <a:alpha val="43137"/>
                    </a:srgbClr>
                  </a:outerShdw>
                </a:effectLst>
                <a:latin typeface="Arial Black" panose="020B0A04020102020204" pitchFamily="34" charset="0"/>
              </a:rPr>
              <a:t>CHANNEL PORTFOLIO MANAGEMENT-1</a:t>
            </a:r>
          </a:p>
        </p:txBody>
      </p:sp>
    </p:spTree>
    <p:extLst>
      <p:ext uri="{BB962C8B-B14F-4D97-AF65-F5344CB8AC3E}">
        <p14:creationId xmlns:p14="http://schemas.microsoft.com/office/powerpoint/2010/main" val="384866591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gradFill>
          <a:gsLst>
            <a:gs pos="0">
              <a:srgbClr val="F3AD7D"/>
            </a:gs>
            <a:gs pos="36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EF66EC4-003E-1FAD-2A2C-866F48D73FF9}"/>
              </a:ext>
            </a:extLst>
          </p:cNvPr>
          <p:cNvSpPr txBox="1"/>
          <p:nvPr/>
        </p:nvSpPr>
        <p:spPr>
          <a:xfrm>
            <a:off x="139576" y="385468"/>
            <a:ext cx="8701429" cy="584775"/>
          </a:xfrm>
          <a:prstGeom prst="rect">
            <a:avLst/>
          </a:prstGeom>
          <a:noFill/>
        </p:spPr>
        <p:txBody>
          <a:bodyPr wrap="square">
            <a:spAutoFit/>
          </a:bodyPr>
          <a:lstStyle/>
          <a:p>
            <a:pPr algn="ctr" defTabSz="685800">
              <a:buClrTx/>
            </a:pPr>
            <a:r>
              <a:rPr lang="en-US" sz="1600" b="1" dirty="0" err="1">
                <a:latin typeface="Aptos" panose="020B0004020202020204" pitchFamily="34" charset="0"/>
              </a:rPr>
              <a:t>Gsearch</a:t>
            </a:r>
            <a:r>
              <a:rPr lang="en-US" sz="1600" b="1" dirty="0">
                <a:latin typeface="Aptos" panose="020B0004020202020204" pitchFamily="34" charset="0"/>
              </a:rPr>
              <a:t> and </a:t>
            </a:r>
            <a:r>
              <a:rPr lang="en-US" sz="1600" b="1" dirty="0" err="1">
                <a:latin typeface="Aptos" panose="020B0004020202020204" pitchFamily="34" charset="0"/>
              </a:rPr>
              <a:t>Bsearch</a:t>
            </a:r>
            <a:r>
              <a:rPr lang="en-US" sz="1600" b="1" dirty="0">
                <a:latin typeface="Aptos" panose="020B0004020202020204" pitchFamily="34" charset="0"/>
              </a:rPr>
              <a:t> non-brand sessions segmented by device type and start of the week (November 4th to December 22</a:t>
            </a:r>
            <a:r>
              <a:rPr lang="en-US" sz="1600" b="1" baseline="30000" dirty="0">
                <a:latin typeface="Aptos" panose="020B0004020202020204" pitchFamily="34" charset="0"/>
              </a:rPr>
              <a:t>nd</a:t>
            </a:r>
            <a:r>
              <a:rPr lang="en-US" sz="1600" b="1" dirty="0">
                <a:latin typeface="Aptos" panose="020B0004020202020204" pitchFamily="34" charset="0"/>
              </a:rPr>
              <a:t>)</a:t>
            </a:r>
            <a:endParaRPr lang="en-IN" sz="1600" b="1" kern="1200" dirty="0">
              <a:solidFill>
                <a:prstClr val="black"/>
              </a:solidFill>
              <a:latin typeface="Aptos" panose="020B0004020202020204" pitchFamily="34" charset="0"/>
              <a:ea typeface="+mn-ea"/>
              <a:cs typeface="+mn-cs"/>
            </a:endParaRPr>
          </a:p>
        </p:txBody>
      </p:sp>
      <p:sp>
        <p:nvSpPr>
          <p:cNvPr id="6" name="TextBox 5">
            <a:extLst>
              <a:ext uri="{FF2B5EF4-FFF2-40B4-BE49-F238E27FC236}">
                <a16:creationId xmlns:a16="http://schemas.microsoft.com/office/drawing/2014/main" id="{AE5D1400-7AD6-A77F-A82A-7ECB832731FF}"/>
              </a:ext>
            </a:extLst>
          </p:cNvPr>
          <p:cNvSpPr txBox="1"/>
          <p:nvPr/>
        </p:nvSpPr>
        <p:spPr>
          <a:xfrm>
            <a:off x="250109" y="4186300"/>
            <a:ext cx="8590895" cy="523220"/>
          </a:xfrm>
          <a:prstGeom prst="rect">
            <a:avLst/>
          </a:prstGeom>
          <a:noFill/>
        </p:spPr>
        <p:txBody>
          <a:bodyPr wrap="square" rtlCol="0">
            <a:spAutoFit/>
          </a:bodyPr>
          <a:lstStyle/>
          <a:p>
            <a:pPr marL="285750" indent="-285750" defTabSz="685800">
              <a:buClrTx/>
              <a:buFont typeface="Arial" panose="020B0604020202020204" pitchFamily="34" charset="0"/>
              <a:buChar char="•"/>
            </a:pPr>
            <a:r>
              <a:rPr lang="en-IN" kern="1200" dirty="0">
                <a:solidFill>
                  <a:prstClr val="black"/>
                </a:solidFill>
                <a:latin typeface="Aptos" panose="020B0004020202020204" pitchFamily="34" charset="0"/>
                <a:ea typeface="+mn-ea"/>
                <a:cs typeface="+mn-cs"/>
              </a:rPr>
              <a:t>On 24-11-2014, "</a:t>
            </a:r>
            <a:r>
              <a:rPr lang="en-IN" kern="1200" dirty="0" err="1">
                <a:solidFill>
                  <a:prstClr val="black"/>
                </a:solidFill>
                <a:latin typeface="Aptos" panose="020B0004020202020204" pitchFamily="34" charset="0"/>
                <a:ea typeface="+mn-ea"/>
                <a:cs typeface="+mn-cs"/>
              </a:rPr>
              <a:t>gsearch</a:t>
            </a:r>
            <a:r>
              <a:rPr lang="en-IN" kern="1200" dirty="0">
                <a:solidFill>
                  <a:prstClr val="black"/>
                </a:solidFill>
                <a:latin typeface="Aptos" panose="020B0004020202020204" pitchFamily="34" charset="0"/>
                <a:ea typeface="+mn-ea"/>
                <a:cs typeface="+mn-cs"/>
              </a:rPr>
              <a:t>“  has higher session counts </a:t>
            </a:r>
            <a:r>
              <a:rPr lang="en-US" kern="1200" dirty="0">
                <a:solidFill>
                  <a:prstClr val="black"/>
                </a:solidFill>
                <a:latin typeface="Aptos" panose="020B0004020202020204" pitchFamily="34" charset="0"/>
                <a:ea typeface="+mn-ea"/>
                <a:cs typeface="+mn-cs"/>
              </a:rPr>
              <a:t>3,767 sessions, while "</a:t>
            </a:r>
            <a:r>
              <a:rPr lang="en-US" kern="1200" dirty="0" err="1">
                <a:solidFill>
                  <a:prstClr val="black"/>
                </a:solidFill>
                <a:latin typeface="Aptos" panose="020B0004020202020204" pitchFamily="34" charset="0"/>
                <a:ea typeface="+mn-ea"/>
                <a:cs typeface="+mn-cs"/>
              </a:rPr>
              <a:t>bsearch</a:t>
            </a:r>
            <a:r>
              <a:rPr lang="en-US" kern="1200" dirty="0">
                <a:solidFill>
                  <a:prstClr val="black"/>
                </a:solidFill>
                <a:latin typeface="Aptos" panose="020B0004020202020204" pitchFamily="34" charset="0"/>
                <a:ea typeface="+mn-ea"/>
                <a:cs typeface="+mn-cs"/>
              </a:rPr>
              <a:t>" had only 904 sessions. This indicates that "</a:t>
            </a:r>
            <a:r>
              <a:rPr lang="en-US" kern="1200" dirty="0" err="1">
                <a:solidFill>
                  <a:prstClr val="black"/>
                </a:solidFill>
                <a:latin typeface="Aptos" panose="020B0004020202020204" pitchFamily="34" charset="0"/>
                <a:ea typeface="+mn-ea"/>
                <a:cs typeface="+mn-cs"/>
              </a:rPr>
              <a:t>gsearch</a:t>
            </a:r>
            <a:r>
              <a:rPr lang="en-US" kern="1200" dirty="0">
                <a:solidFill>
                  <a:prstClr val="black"/>
                </a:solidFill>
                <a:latin typeface="Aptos" panose="020B0004020202020204" pitchFamily="34" charset="0"/>
                <a:ea typeface="+mn-ea"/>
                <a:cs typeface="+mn-cs"/>
              </a:rPr>
              <a:t>" is a stronger traffic source for desktop users.</a:t>
            </a:r>
            <a:endParaRPr lang="en-IN" kern="1200" dirty="0">
              <a:solidFill>
                <a:prstClr val="black"/>
              </a:solidFill>
              <a:latin typeface="Aptos" panose="020B0004020202020204" pitchFamily="34" charset="0"/>
              <a:ea typeface="+mn-ea"/>
              <a:cs typeface="+mn-cs"/>
            </a:endParaRPr>
          </a:p>
        </p:txBody>
      </p:sp>
      <p:graphicFrame>
        <p:nvGraphicFramePr>
          <p:cNvPr id="7" name="Chart 6">
            <a:extLst>
              <a:ext uri="{FF2B5EF4-FFF2-40B4-BE49-F238E27FC236}">
                <a16:creationId xmlns:a16="http://schemas.microsoft.com/office/drawing/2014/main" id="{B025A8C1-8D76-E53B-53DE-757E3613212B}"/>
              </a:ext>
            </a:extLst>
          </p:cNvPr>
          <p:cNvGraphicFramePr>
            <a:graphicFrameLocks/>
          </p:cNvGraphicFramePr>
          <p:nvPr>
            <p:extLst>
              <p:ext uri="{D42A27DB-BD31-4B8C-83A1-F6EECF244321}">
                <p14:modId xmlns:p14="http://schemas.microsoft.com/office/powerpoint/2010/main" val="2075747082"/>
              </p:ext>
            </p:extLst>
          </p:nvPr>
        </p:nvGraphicFramePr>
        <p:xfrm>
          <a:off x="139576" y="1343138"/>
          <a:ext cx="8876492" cy="2784245"/>
        </p:xfrm>
        <a:graphic>
          <a:graphicData uri="http://schemas.openxmlformats.org/drawingml/2006/chart">
            <c:chart xmlns:c="http://schemas.openxmlformats.org/drawingml/2006/chart" xmlns:r="http://schemas.openxmlformats.org/officeDocument/2006/relationships" r:id="rId2"/>
          </a:graphicData>
        </a:graphic>
      </p:graphicFrame>
      <p:sp>
        <p:nvSpPr>
          <p:cNvPr id="9" name="TextBox 8">
            <a:extLst>
              <a:ext uri="{FF2B5EF4-FFF2-40B4-BE49-F238E27FC236}">
                <a16:creationId xmlns:a16="http://schemas.microsoft.com/office/drawing/2014/main" id="{EE77FF87-B43F-894E-4202-599D316AB6DD}"/>
              </a:ext>
            </a:extLst>
          </p:cNvPr>
          <p:cNvSpPr txBox="1"/>
          <p:nvPr/>
        </p:nvSpPr>
        <p:spPr>
          <a:xfrm>
            <a:off x="3174763" y="1016117"/>
            <a:ext cx="3583846" cy="338554"/>
          </a:xfrm>
          <a:prstGeom prst="rect">
            <a:avLst/>
          </a:prstGeom>
          <a:noFill/>
        </p:spPr>
        <p:txBody>
          <a:bodyPr wrap="square">
            <a:spAutoFit/>
          </a:bodyPr>
          <a:lstStyle/>
          <a:p>
            <a:pPr defTabSz="685800">
              <a:buClrTx/>
            </a:pPr>
            <a:r>
              <a:rPr lang="en-IN" sz="1600" b="1" kern="1200" dirty="0">
                <a:latin typeface="Aptos" panose="020B0004020202020204" pitchFamily="34" charset="0"/>
                <a:ea typeface="+mn-ea"/>
                <a:cs typeface="+mn-cs"/>
              </a:rPr>
              <a:t>Desktop Sessions By Week Start</a:t>
            </a:r>
            <a:endParaRPr lang="en-IN" sz="1600" b="1" kern="1200" dirty="0">
              <a:solidFill>
                <a:prstClr val="black"/>
              </a:solidFill>
              <a:latin typeface="Aptos" panose="020B0004020202020204" pitchFamily="34" charset="0"/>
              <a:ea typeface="+mn-ea"/>
              <a:cs typeface="+mn-cs"/>
            </a:endParaRPr>
          </a:p>
        </p:txBody>
      </p:sp>
      <p:sp>
        <p:nvSpPr>
          <p:cNvPr id="2" name="TextBox 1">
            <a:extLst>
              <a:ext uri="{FF2B5EF4-FFF2-40B4-BE49-F238E27FC236}">
                <a16:creationId xmlns:a16="http://schemas.microsoft.com/office/drawing/2014/main" id="{08F97486-3294-8A3F-BF02-4BDEB4229ECE}"/>
              </a:ext>
            </a:extLst>
          </p:cNvPr>
          <p:cNvSpPr txBox="1"/>
          <p:nvPr/>
        </p:nvSpPr>
        <p:spPr>
          <a:xfrm>
            <a:off x="2099145" y="0"/>
            <a:ext cx="5899867" cy="400110"/>
          </a:xfrm>
          <a:prstGeom prst="rect">
            <a:avLst/>
          </a:prstGeom>
          <a:noFill/>
        </p:spPr>
        <p:txBody>
          <a:bodyPr wrap="square" rtlCol="0">
            <a:spAutoFit/>
          </a:bodyPr>
          <a:lstStyle/>
          <a:p>
            <a:r>
              <a:rPr lang="en-IN" sz="2000" b="1" dirty="0">
                <a:effectLst>
                  <a:outerShdw blurRad="38100" dist="38100" dir="2700000" algn="tl">
                    <a:srgbClr val="000000">
                      <a:alpha val="43137"/>
                    </a:srgbClr>
                  </a:outerShdw>
                </a:effectLst>
                <a:latin typeface="Arial Black" panose="020B0A04020102020204" pitchFamily="34" charset="0"/>
              </a:rPr>
              <a:t>CHANNEL PORTFOLIO MANAGEMENT-2</a:t>
            </a:r>
          </a:p>
        </p:txBody>
      </p:sp>
    </p:spTree>
    <p:extLst>
      <p:ext uri="{BB962C8B-B14F-4D97-AF65-F5344CB8AC3E}">
        <p14:creationId xmlns:p14="http://schemas.microsoft.com/office/powerpoint/2010/main" val="336706480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gradFill>
          <a:gsLst>
            <a:gs pos="0">
              <a:srgbClr val="F3AD7D"/>
            </a:gs>
            <a:gs pos="36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graphicFrame>
        <p:nvGraphicFramePr>
          <p:cNvPr id="6" name="Chart 5">
            <a:extLst>
              <a:ext uri="{FF2B5EF4-FFF2-40B4-BE49-F238E27FC236}">
                <a16:creationId xmlns:a16="http://schemas.microsoft.com/office/drawing/2014/main" id="{EF56D256-CFCB-367E-8F21-BEEDCD5135C5}"/>
              </a:ext>
            </a:extLst>
          </p:cNvPr>
          <p:cNvGraphicFramePr>
            <a:graphicFrameLocks/>
          </p:cNvGraphicFramePr>
          <p:nvPr>
            <p:extLst>
              <p:ext uri="{D42A27DB-BD31-4B8C-83A1-F6EECF244321}">
                <p14:modId xmlns:p14="http://schemas.microsoft.com/office/powerpoint/2010/main" val="1527628066"/>
              </p:ext>
            </p:extLst>
          </p:nvPr>
        </p:nvGraphicFramePr>
        <p:xfrm>
          <a:off x="383796" y="1543049"/>
          <a:ext cx="8204433" cy="2512489"/>
        </p:xfrm>
        <a:graphic>
          <a:graphicData uri="http://schemas.openxmlformats.org/drawingml/2006/chart">
            <c:chart xmlns:c="http://schemas.openxmlformats.org/drawingml/2006/chart" xmlns:r="http://schemas.openxmlformats.org/officeDocument/2006/relationships" r:id="rId2"/>
          </a:graphicData>
        </a:graphic>
      </p:graphicFrame>
      <p:sp>
        <p:nvSpPr>
          <p:cNvPr id="7" name="TextBox 6">
            <a:extLst>
              <a:ext uri="{FF2B5EF4-FFF2-40B4-BE49-F238E27FC236}">
                <a16:creationId xmlns:a16="http://schemas.microsoft.com/office/drawing/2014/main" id="{A852E970-7943-4DE0-BF75-861EBFD1B375}"/>
              </a:ext>
            </a:extLst>
          </p:cNvPr>
          <p:cNvSpPr txBox="1"/>
          <p:nvPr/>
        </p:nvSpPr>
        <p:spPr>
          <a:xfrm>
            <a:off x="3231388" y="1186434"/>
            <a:ext cx="3010385" cy="338554"/>
          </a:xfrm>
          <a:prstGeom prst="rect">
            <a:avLst/>
          </a:prstGeom>
          <a:noFill/>
        </p:spPr>
        <p:txBody>
          <a:bodyPr wrap="square">
            <a:spAutoFit/>
          </a:bodyPr>
          <a:lstStyle/>
          <a:p>
            <a:pPr defTabSz="685800">
              <a:buClrTx/>
            </a:pPr>
            <a:r>
              <a:rPr lang="en-IN" sz="1600" b="1" kern="1200" dirty="0">
                <a:latin typeface="Aptos" panose="020B0004020202020204" pitchFamily="34" charset="0"/>
                <a:ea typeface="+mn-ea"/>
                <a:cs typeface="+mn-cs"/>
              </a:rPr>
              <a:t>Mobile Session By Week Start</a:t>
            </a:r>
            <a:endParaRPr lang="en-IN" sz="1600" b="1" kern="1200" dirty="0">
              <a:solidFill>
                <a:prstClr val="black"/>
              </a:solidFill>
              <a:latin typeface="Aptos" panose="020B0004020202020204" pitchFamily="34" charset="0"/>
              <a:ea typeface="+mn-ea"/>
              <a:cs typeface="+mn-cs"/>
            </a:endParaRPr>
          </a:p>
        </p:txBody>
      </p:sp>
      <p:sp>
        <p:nvSpPr>
          <p:cNvPr id="8" name="TextBox 7">
            <a:extLst>
              <a:ext uri="{FF2B5EF4-FFF2-40B4-BE49-F238E27FC236}">
                <a16:creationId xmlns:a16="http://schemas.microsoft.com/office/drawing/2014/main" id="{D292ADD8-1982-75F3-9C2E-130DD7B980BA}"/>
              </a:ext>
            </a:extLst>
          </p:cNvPr>
          <p:cNvSpPr txBox="1"/>
          <p:nvPr/>
        </p:nvSpPr>
        <p:spPr>
          <a:xfrm>
            <a:off x="250109" y="4186300"/>
            <a:ext cx="8590895" cy="523220"/>
          </a:xfrm>
          <a:prstGeom prst="rect">
            <a:avLst/>
          </a:prstGeom>
          <a:noFill/>
        </p:spPr>
        <p:txBody>
          <a:bodyPr wrap="square" rtlCol="0">
            <a:spAutoFit/>
          </a:bodyPr>
          <a:lstStyle/>
          <a:p>
            <a:pPr marL="285750" indent="-285750" defTabSz="685800">
              <a:buClrTx/>
              <a:buFont typeface="Arial" panose="020B0604020202020204" pitchFamily="34" charset="0"/>
              <a:buChar char="•"/>
            </a:pPr>
            <a:r>
              <a:rPr lang="en-IN" kern="1200" dirty="0">
                <a:solidFill>
                  <a:prstClr val="black"/>
                </a:solidFill>
                <a:latin typeface="Aptos" panose="020B0004020202020204" pitchFamily="34" charset="0"/>
                <a:ea typeface="+mn-ea"/>
                <a:cs typeface="+mn-cs"/>
              </a:rPr>
              <a:t>On 25-11-2014, "</a:t>
            </a:r>
            <a:r>
              <a:rPr lang="en-IN" kern="1200" dirty="0" err="1">
                <a:solidFill>
                  <a:prstClr val="black"/>
                </a:solidFill>
                <a:latin typeface="Aptos" panose="020B0004020202020204" pitchFamily="34" charset="0"/>
                <a:ea typeface="+mn-ea"/>
                <a:cs typeface="+mn-cs"/>
              </a:rPr>
              <a:t>gsearch</a:t>
            </a:r>
            <a:r>
              <a:rPr lang="en-IN" kern="1200" dirty="0">
                <a:solidFill>
                  <a:prstClr val="black"/>
                </a:solidFill>
                <a:latin typeface="Aptos" panose="020B0004020202020204" pitchFamily="34" charset="0"/>
                <a:ea typeface="+mn-ea"/>
                <a:cs typeface="+mn-cs"/>
              </a:rPr>
              <a:t>“  has higher session counts 1600 </a:t>
            </a:r>
            <a:r>
              <a:rPr lang="en-US" kern="1200" dirty="0">
                <a:solidFill>
                  <a:prstClr val="black"/>
                </a:solidFill>
                <a:latin typeface="Aptos" panose="020B0004020202020204" pitchFamily="34" charset="0"/>
                <a:ea typeface="+mn-ea"/>
                <a:cs typeface="+mn-cs"/>
              </a:rPr>
              <a:t>sessions, while "</a:t>
            </a:r>
            <a:r>
              <a:rPr lang="en-US" kern="1200" dirty="0" err="1">
                <a:solidFill>
                  <a:prstClr val="black"/>
                </a:solidFill>
                <a:latin typeface="Aptos" panose="020B0004020202020204" pitchFamily="34" charset="0"/>
                <a:ea typeface="+mn-ea"/>
                <a:cs typeface="+mn-cs"/>
              </a:rPr>
              <a:t>bsearch</a:t>
            </a:r>
            <a:r>
              <a:rPr lang="en-US" kern="1200" dirty="0">
                <a:solidFill>
                  <a:prstClr val="black"/>
                </a:solidFill>
                <a:latin typeface="Aptos" panose="020B0004020202020204" pitchFamily="34" charset="0"/>
                <a:ea typeface="+mn-ea"/>
                <a:cs typeface="+mn-cs"/>
              </a:rPr>
              <a:t>" had only 128 sessions. This indicates that "</a:t>
            </a:r>
            <a:r>
              <a:rPr lang="en-US" kern="1200" dirty="0" err="1">
                <a:solidFill>
                  <a:prstClr val="black"/>
                </a:solidFill>
                <a:latin typeface="Aptos" panose="020B0004020202020204" pitchFamily="34" charset="0"/>
                <a:ea typeface="+mn-ea"/>
                <a:cs typeface="+mn-cs"/>
              </a:rPr>
              <a:t>gsearch</a:t>
            </a:r>
            <a:r>
              <a:rPr lang="en-US" kern="1200" dirty="0">
                <a:solidFill>
                  <a:prstClr val="black"/>
                </a:solidFill>
                <a:latin typeface="Aptos" panose="020B0004020202020204" pitchFamily="34" charset="0"/>
                <a:ea typeface="+mn-ea"/>
                <a:cs typeface="+mn-cs"/>
              </a:rPr>
              <a:t>" is a stronger traffic source for mobile users.</a:t>
            </a:r>
            <a:endParaRPr lang="en-IN" kern="1200" dirty="0">
              <a:solidFill>
                <a:prstClr val="black"/>
              </a:solidFill>
              <a:latin typeface="Aptos" panose="020B0004020202020204" pitchFamily="34" charset="0"/>
              <a:ea typeface="+mn-ea"/>
              <a:cs typeface="+mn-cs"/>
            </a:endParaRPr>
          </a:p>
        </p:txBody>
      </p:sp>
      <p:sp>
        <p:nvSpPr>
          <p:cNvPr id="2" name="TextBox 1">
            <a:extLst>
              <a:ext uri="{FF2B5EF4-FFF2-40B4-BE49-F238E27FC236}">
                <a16:creationId xmlns:a16="http://schemas.microsoft.com/office/drawing/2014/main" id="{6EAFA342-1E0D-4DB8-8D15-3FA30198B693}"/>
              </a:ext>
            </a:extLst>
          </p:cNvPr>
          <p:cNvSpPr txBox="1"/>
          <p:nvPr/>
        </p:nvSpPr>
        <p:spPr>
          <a:xfrm>
            <a:off x="2099145" y="0"/>
            <a:ext cx="5899867" cy="400110"/>
          </a:xfrm>
          <a:prstGeom prst="rect">
            <a:avLst/>
          </a:prstGeom>
          <a:noFill/>
        </p:spPr>
        <p:txBody>
          <a:bodyPr wrap="square" rtlCol="0">
            <a:spAutoFit/>
          </a:bodyPr>
          <a:lstStyle/>
          <a:p>
            <a:r>
              <a:rPr lang="en-IN" sz="2000" b="1" dirty="0">
                <a:effectLst>
                  <a:outerShdw blurRad="38100" dist="38100" dir="2700000" algn="tl">
                    <a:srgbClr val="000000">
                      <a:alpha val="43137"/>
                    </a:srgbClr>
                  </a:outerShdw>
                </a:effectLst>
                <a:latin typeface="Arial Black" panose="020B0A04020102020204" pitchFamily="34" charset="0"/>
              </a:rPr>
              <a:t>CHANNEL PORTFOLIO MANAGEMENT-3</a:t>
            </a:r>
          </a:p>
        </p:txBody>
      </p:sp>
      <p:sp>
        <p:nvSpPr>
          <p:cNvPr id="3" name="TextBox 2">
            <a:extLst>
              <a:ext uri="{FF2B5EF4-FFF2-40B4-BE49-F238E27FC236}">
                <a16:creationId xmlns:a16="http://schemas.microsoft.com/office/drawing/2014/main" id="{4D6CE857-1ECB-CDDD-8DF8-3B19F1135521}"/>
              </a:ext>
            </a:extLst>
          </p:cNvPr>
          <p:cNvSpPr txBox="1"/>
          <p:nvPr/>
        </p:nvSpPr>
        <p:spPr>
          <a:xfrm>
            <a:off x="194841" y="433980"/>
            <a:ext cx="8701429" cy="584775"/>
          </a:xfrm>
          <a:prstGeom prst="rect">
            <a:avLst/>
          </a:prstGeom>
          <a:noFill/>
        </p:spPr>
        <p:txBody>
          <a:bodyPr wrap="square">
            <a:spAutoFit/>
          </a:bodyPr>
          <a:lstStyle/>
          <a:p>
            <a:pPr algn="ctr" defTabSz="685800">
              <a:buClrTx/>
            </a:pPr>
            <a:r>
              <a:rPr lang="en-US" sz="1600" b="1" dirty="0" err="1">
                <a:latin typeface="Aptos" panose="020B0004020202020204" pitchFamily="34" charset="0"/>
              </a:rPr>
              <a:t>Gsearch</a:t>
            </a:r>
            <a:r>
              <a:rPr lang="en-US" sz="1600" b="1" dirty="0">
                <a:latin typeface="Aptos" panose="020B0004020202020204" pitchFamily="34" charset="0"/>
              </a:rPr>
              <a:t> and </a:t>
            </a:r>
            <a:r>
              <a:rPr lang="en-US" sz="1600" b="1" dirty="0" err="1">
                <a:latin typeface="Aptos" panose="020B0004020202020204" pitchFamily="34" charset="0"/>
              </a:rPr>
              <a:t>Bsearch</a:t>
            </a:r>
            <a:r>
              <a:rPr lang="en-US" sz="1600" b="1" dirty="0">
                <a:latin typeface="Aptos" panose="020B0004020202020204" pitchFamily="34" charset="0"/>
              </a:rPr>
              <a:t> non-brand sessions segmented by device type and start of the week (November 4th to December 22</a:t>
            </a:r>
            <a:r>
              <a:rPr lang="en-US" sz="1600" b="1" baseline="30000" dirty="0">
                <a:latin typeface="Aptos" panose="020B0004020202020204" pitchFamily="34" charset="0"/>
              </a:rPr>
              <a:t>nd</a:t>
            </a:r>
            <a:r>
              <a:rPr lang="en-US" sz="1600" b="1" dirty="0">
                <a:latin typeface="Aptos" panose="020B0004020202020204" pitchFamily="34" charset="0"/>
              </a:rPr>
              <a:t>)</a:t>
            </a:r>
            <a:endParaRPr lang="en-IN" sz="1600" b="1" kern="1200" dirty="0">
              <a:solidFill>
                <a:prstClr val="black"/>
              </a:solidFill>
              <a:latin typeface="Aptos" panose="020B0004020202020204" pitchFamily="34" charset="0"/>
              <a:ea typeface="+mn-ea"/>
              <a:cs typeface="+mn-cs"/>
            </a:endParaRPr>
          </a:p>
        </p:txBody>
      </p:sp>
    </p:spTree>
    <p:extLst>
      <p:ext uri="{BB962C8B-B14F-4D97-AF65-F5344CB8AC3E}">
        <p14:creationId xmlns:p14="http://schemas.microsoft.com/office/powerpoint/2010/main" val="15116340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gradFill>
          <a:gsLst>
            <a:gs pos="0">
              <a:srgbClr val="F3AD7D"/>
            </a:gs>
            <a:gs pos="36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B32CEC8-53A4-1F4C-87D0-A0FEE3FF2FD0}"/>
              </a:ext>
            </a:extLst>
          </p:cNvPr>
          <p:cNvSpPr txBox="1"/>
          <p:nvPr/>
        </p:nvSpPr>
        <p:spPr>
          <a:xfrm>
            <a:off x="1672889" y="496771"/>
            <a:ext cx="7697419" cy="338554"/>
          </a:xfrm>
          <a:prstGeom prst="rect">
            <a:avLst/>
          </a:prstGeom>
          <a:noFill/>
        </p:spPr>
        <p:txBody>
          <a:bodyPr wrap="square">
            <a:spAutoFit/>
          </a:bodyPr>
          <a:lstStyle/>
          <a:p>
            <a:pPr defTabSz="685800">
              <a:buClrTx/>
            </a:pPr>
            <a:r>
              <a:rPr lang="en-IN" sz="1600" b="1" kern="1200" dirty="0">
                <a:solidFill>
                  <a:prstClr val="black"/>
                </a:solidFill>
                <a:latin typeface="Aptos" panose="020B0004020202020204" pitchFamily="34" charset="0"/>
                <a:ea typeface="+mn-ea"/>
                <a:cs typeface="+mn-cs"/>
              </a:rPr>
              <a:t>Direct Type-in, Organic, Paid Brand Sessions Percentage by Months</a:t>
            </a:r>
          </a:p>
        </p:txBody>
      </p:sp>
      <p:sp>
        <p:nvSpPr>
          <p:cNvPr id="5" name="TextBox 4">
            <a:extLst>
              <a:ext uri="{FF2B5EF4-FFF2-40B4-BE49-F238E27FC236}">
                <a16:creationId xmlns:a16="http://schemas.microsoft.com/office/drawing/2014/main" id="{39AA262B-2DA7-2FB0-5D77-BAF844CD44FC}"/>
              </a:ext>
            </a:extLst>
          </p:cNvPr>
          <p:cNvSpPr txBox="1"/>
          <p:nvPr/>
        </p:nvSpPr>
        <p:spPr>
          <a:xfrm>
            <a:off x="2099145" y="0"/>
            <a:ext cx="5899867" cy="400110"/>
          </a:xfrm>
          <a:prstGeom prst="rect">
            <a:avLst/>
          </a:prstGeom>
          <a:noFill/>
        </p:spPr>
        <p:txBody>
          <a:bodyPr wrap="square" rtlCol="0">
            <a:spAutoFit/>
          </a:bodyPr>
          <a:lstStyle/>
          <a:p>
            <a:r>
              <a:rPr lang="en-IN" sz="2000" b="1" dirty="0">
                <a:effectLst>
                  <a:outerShdw blurRad="38100" dist="38100" dir="2700000" algn="tl">
                    <a:srgbClr val="000000">
                      <a:alpha val="43137"/>
                    </a:srgbClr>
                  </a:outerShdw>
                </a:effectLst>
                <a:latin typeface="Arial Black" panose="020B0A04020102020204" pitchFamily="34" charset="0"/>
              </a:rPr>
              <a:t>CHANNEL PORTFOLIO MANAGEMENT-4</a:t>
            </a:r>
          </a:p>
        </p:txBody>
      </p:sp>
      <p:graphicFrame>
        <p:nvGraphicFramePr>
          <p:cNvPr id="7" name="Chart 6">
            <a:extLst>
              <a:ext uri="{FF2B5EF4-FFF2-40B4-BE49-F238E27FC236}">
                <a16:creationId xmlns:a16="http://schemas.microsoft.com/office/drawing/2014/main" id="{45BEE07C-0629-7218-0EB1-6862A304BA00}"/>
              </a:ext>
            </a:extLst>
          </p:cNvPr>
          <p:cNvGraphicFramePr>
            <a:graphicFrameLocks/>
          </p:cNvGraphicFramePr>
          <p:nvPr>
            <p:extLst>
              <p:ext uri="{D42A27DB-BD31-4B8C-83A1-F6EECF244321}">
                <p14:modId xmlns:p14="http://schemas.microsoft.com/office/powerpoint/2010/main" val="1401845673"/>
              </p:ext>
            </p:extLst>
          </p:nvPr>
        </p:nvGraphicFramePr>
        <p:xfrm>
          <a:off x="168250" y="835325"/>
          <a:ext cx="8873337" cy="3811404"/>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4148684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F570127B-547D-3365-8A30-8D871EA57B46}"/>
              </a:ext>
            </a:extLst>
          </p:cNvPr>
          <p:cNvGraphicFramePr>
            <a:graphicFrameLocks noGrp="1"/>
          </p:cNvGraphicFramePr>
          <p:nvPr>
            <p:extLst>
              <p:ext uri="{D42A27DB-BD31-4B8C-83A1-F6EECF244321}">
                <p14:modId xmlns:p14="http://schemas.microsoft.com/office/powerpoint/2010/main" val="3923530953"/>
              </p:ext>
            </p:extLst>
          </p:nvPr>
        </p:nvGraphicFramePr>
        <p:xfrm>
          <a:off x="445274" y="933450"/>
          <a:ext cx="8261403" cy="1737360"/>
        </p:xfrm>
        <a:graphic>
          <a:graphicData uri="http://schemas.openxmlformats.org/drawingml/2006/table">
            <a:tbl>
              <a:tblPr firstRow="1" bandRow="1"/>
              <a:tblGrid>
                <a:gridCol w="1032675">
                  <a:extLst>
                    <a:ext uri="{9D8B030D-6E8A-4147-A177-3AD203B41FA5}">
                      <a16:colId xmlns:a16="http://schemas.microsoft.com/office/drawing/2014/main" val="161093329"/>
                    </a:ext>
                  </a:extLst>
                </a:gridCol>
                <a:gridCol w="1060003">
                  <a:extLst>
                    <a:ext uri="{9D8B030D-6E8A-4147-A177-3AD203B41FA5}">
                      <a16:colId xmlns:a16="http://schemas.microsoft.com/office/drawing/2014/main" val="1841990603"/>
                    </a:ext>
                  </a:extLst>
                </a:gridCol>
                <a:gridCol w="1005348">
                  <a:extLst>
                    <a:ext uri="{9D8B030D-6E8A-4147-A177-3AD203B41FA5}">
                      <a16:colId xmlns:a16="http://schemas.microsoft.com/office/drawing/2014/main" val="2955828571"/>
                    </a:ext>
                  </a:extLst>
                </a:gridCol>
                <a:gridCol w="1079524">
                  <a:extLst>
                    <a:ext uri="{9D8B030D-6E8A-4147-A177-3AD203B41FA5}">
                      <a16:colId xmlns:a16="http://schemas.microsoft.com/office/drawing/2014/main" val="2404355619"/>
                    </a:ext>
                  </a:extLst>
                </a:gridCol>
                <a:gridCol w="1054147">
                  <a:extLst>
                    <a:ext uri="{9D8B030D-6E8A-4147-A177-3AD203B41FA5}">
                      <a16:colId xmlns:a16="http://schemas.microsoft.com/office/drawing/2014/main" val="3139450760"/>
                    </a:ext>
                  </a:extLst>
                </a:gridCol>
                <a:gridCol w="1046339">
                  <a:extLst>
                    <a:ext uri="{9D8B030D-6E8A-4147-A177-3AD203B41FA5}">
                      <a16:colId xmlns:a16="http://schemas.microsoft.com/office/drawing/2014/main" val="1267061032"/>
                    </a:ext>
                  </a:extLst>
                </a:gridCol>
                <a:gridCol w="999488">
                  <a:extLst>
                    <a:ext uri="{9D8B030D-6E8A-4147-A177-3AD203B41FA5}">
                      <a16:colId xmlns:a16="http://schemas.microsoft.com/office/drawing/2014/main" val="65746758"/>
                    </a:ext>
                  </a:extLst>
                </a:gridCol>
                <a:gridCol w="983879">
                  <a:extLst>
                    <a:ext uri="{9D8B030D-6E8A-4147-A177-3AD203B41FA5}">
                      <a16:colId xmlns:a16="http://schemas.microsoft.com/office/drawing/2014/main" val="3360175389"/>
                    </a:ext>
                  </a:extLst>
                </a:gridCol>
              </a:tblGrid>
              <a:tr h="304800">
                <a:tc>
                  <a:txBody>
                    <a:bodyPr/>
                    <a:lstStyle>
                      <a:lvl1pPr marL="0" algn="l" defTabSz="914400" rtl="0" eaLnBrk="1" latinLnBrk="0" hangingPunct="1">
                        <a:defRPr sz="1800" b="1" kern="1200">
                          <a:solidFill>
                            <a:schemeClr val="lt1"/>
                          </a:solidFill>
                          <a:latin typeface="Aptos" panose="02110004020202020204"/>
                        </a:defRPr>
                      </a:lvl1pPr>
                      <a:lvl2pPr marL="457200" algn="l" defTabSz="914400" rtl="0" eaLnBrk="1" latinLnBrk="0" hangingPunct="1">
                        <a:defRPr sz="1800" b="1" kern="1200">
                          <a:solidFill>
                            <a:schemeClr val="lt1"/>
                          </a:solidFill>
                          <a:latin typeface="Aptos" panose="02110004020202020204"/>
                        </a:defRPr>
                      </a:lvl2pPr>
                      <a:lvl3pPr marL="914400" algn="l" defTabSz="914400" rtl="0" eaLnBrk="1" latinLnBrk="0" hangingPunct="1">
                        <a:defRPr sz="1800" b="1" kern="1200">
                          <a:solidFill>
                            <a:schemeClr val="lt1"/>
                          </a:solidFill>
                          <a:latin typeface="Aptos" panose="02110004020202020204"/>
                        </a:defRPr>
                      </a:lvl3pPr>
                      <a:lvl4pPr marL="1371600" algn="l" defTabSz="914400" rtl="0" eaLnBrk="1" latinLnBrk="0" hangingPunct="1">
                        <a:defRPr sz="1800" b="1" kern="1200">
                          <a:solidFill>
                            <a:schemeClr val="lt1"/>
                          </a:solidFill>
                          <a:latin typeface="Aptos" panose="02110004020202020204"/>
                        </a:defRPr>
                      </a:lvl4pPr>
                      <a:lvl5pPr marL="1828800" algn="l" defTabSz="914400" rtl="0" eaLnBrk="1" latinLnBrk="0" hangingPunct="1">
                        <a:defRPr sz="1800" b="1" kern="1200">
                          <a:solidFill>
                            <a:schemeClr val="lt1"/>
                          </a:solidFill>
                          <a:latin typeface="Aptos" panose="02110004020202020204"/>
                        </a:defRPr>
                      </a:lvl5pPr>
                      <a:lvl6pPr marL="2286000" algn="l" defTabSz="914400" rtl="0" eaLnBrk="1" latinLnBrk="0" hangingPunct="1">
                        <a:defRPr sz="1800" b="1" kern="1200">
                          <a:solidFill>
                            <a:schemeClr val="lt1"/>
                          </a:solidFill>
                          <a:latin typeface="Aptos" panose="02110004020202020204"/>
                        </a:defRPr>
                      </a:lvl6pPr>
                      <a:lvl7pPr marL="2743200" algn="l" defTabSz="914400" rtl="0" eaLnBrk="1" latinLnBrk="0" hangingPunct="1">
                        <a:defRPr sz="1800" b="1" kern="1200">
                          <a:solidFill>
                            <a:schemeClr val="lt1"/>
                          </a:solidFill>
                          <a:latin typeface="Aptos" panose="02110004020202020204"/>
                        </a:defRPr>
                      </a:lvl7pPr>
                      <a:lvl8pPr marL="3200400" algn="l" defTabSz="914400" rtl="0" eaLnBrk="1" latinLnBrk="0" hangingPunct="1">
                        <a:defRPr sz="1800" b="1" kern="1200">
                          <a:solidFill>
                            <a:schemeClr val="lt1"/>
                          </a:solidFill>
                          <a:latin typeface="Aptos" panose="02110004020202020204"/>
                        </a:defRPr>
                      </a:lvl8pPr>
                      <a:lvl9pPr marL="3657600" algn="l" defTabSz="914400" rtl="0" eaLnBrk="1" latinLnBrk="0" hangingPunct="1">
                        <a:defRPr sz="1800" b="1" kern="1200">
                          <a:solidFill>
                            <a:schemeClr val="lt1"/>
                          </a:solidFill>
                          <a:latin typeface="Aptos" panose="02110004020202020204"/>
                        </a:defRPr>
                      </a:lvl9pPr>
                    </a:lstStyle>
                    <a:p>
                      <a:endParaRPr lang="en-IN" sz="1200" dirty="0"/>
                    </a:p>
                  </a:txBody>
                  <a:tcPr marL="45720" marR="45720" marT="22860" marB="22860">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196B24"/>
                    </a:solidFill>
                  </a:tcPr>
                </a:tc>
                <a:tc>
                  <a:txBody>
                    <a:bodyPr/>
                    <a:lstStyle>
                      <a:lvl1pPr marL="0" algn="l" defTabSz="914400" rtl="0" eaLnBrk="1" latinLnBrk="0" hangingPunct="1">
                        <a:defRPr sz="1800" b="1" kern="1200">
                          <a:solidFill>
                            <a:schemeClr val="lt1"/>
                          </a:solidFill>
                          <a:latin typeface="Aptos" panose="02110004020202020204"/>
                        </a:defRPr>
                      </a:lvl1pPr>
                      <a:lvl2pPr marL="457200" algn="l" defTabSz="914400" rtl="0" eaLnBrk="1" latinLnBrk="0" hangingPunct="1">
                        <a:defRPr sz="1800" b="1" kern="1200">
                          <a:solidFill>
                            <a:schemeClr val="lt1"/>
                          </a:solidFill>
                          <a:latin typeface="Aptos" panose="02110004020202020204"/>
                        </a:defRPr>
                      </a:lvl2pPr>
                      <a:lvl3pPr marL="914400" algn="l" defTabSz="914400" rtl="0" eaLnBrk="1" latinLnBrk="0" hangingPunct="1">
                        <a:defRPr sz="1800" b="1" kern="1200">
                          <a:solidFill>
                            <a:schemeClr val="lt1"/>
                          </a:solidFill>
                          <a:latin typeface="Aptos" panose="02110004020202020204"/>
                        </a:defRPr>
                      </a:lvl3pPr>
                      <a:lvl4pPr marL="1371600" algn="l" defTabSz="914400" rtl="0" eaLnBrk="1" latinLnBrk="0" hangingPunct="1">
                        <a:defRPr sz="1800" b="1" kern="1200">
                          <a:solidFill>
                            <a:schemeClr val="lt1"/>
                          </a:solidFill>
                          <a:latin typeface="Aptos" panose="02110004020202020204"/>
                        </a:defRPr>
                      </a:lvl4pPr>
                      <a:lvl5pPr marL="1828800" algn="l" defTabSz="914400" rtl="0" eaLnBrk="1" latinLnBrk="0" hangingPunct="1">
                        <a:defRPr sz="1800" b="1" kern="1200">
                          <a:solidFill>
                            <a:schemeClr val="lt1"/>
                          </a:solidFill>
                          <a:latin typeface="Aptos" panose="02110004020202020204"/>
                        </a:defRPr>
                      </a:lvl5pPr>
                      <a:lvl6pPr marL="2286000" algn="l" defTabSz="914400" rtl="0" eaLnBrk="1" latinLnBrk="0" hangingPunct="1">
                        <a:defRPr sz="1800" b="1" kern="1200">
                          <a:solidFill>
                            <a:schemeClr val="lt1"/>
                          </a:solidFill>
                          <a:latin typeface="Aptos" panose="02110004020202020204"/>
                        </a:defRPr>
                      </a:lvl6pPr>
                      <a:lvl7pPr marL="2743200" algn="l" defTabSz="914400" rtl="0" eaLnBrk="1" latinLnBrk="0" hangingPunct="1">
                        <a:defRPr sz="1800" b="1" kern="1200">
                          <a:solidFill>
                            <a:schemeClr val="lt1"/>
                          </a:solidFill>
                          <a:latin typeface="Aptos" panose="02110004020202020204"/>
                        </a:defRPr>
                      </a:lvl7pPr>
                      <a:lvl8pPr marL="3200400" algn="l" defTabSz="914400" rtl="0" eaLnBrk="1" latinLnBrk="0" hangingPunct="1">
                        <a:defRPr sz="1800" b="1" kern="1200">
                          <a:solidFill>
                            <a:schemeClr val="lt1"/>
                          </a:solidFill>
                          <a:latin typeface="Aptos" panose="02110004020202020204"/>
                        </a:defRPr>
                      </a:lvl8pPr>
                      <a:lvl9pPr marL="3657600" algn="l" defTabSz="914400" rtl="0" eaLnBrk="1" latinLnBrk="0" hangingPunct="1">
                        <a:defRPr sz="1800" b="1" kern="1200">
                          <a:solidFill>
                            <a:schemeClr val="lt1"/>
                          </a:solidFill>
                          <a:latin typeface="Aptos" panose="02110004020202020204"/>
                        </a:defRPr>
                      </a:lvl9pPr>
                    </a:lstStyle>
                    <a:p>
                      <a:r>
                        <a:rPr lang="en-IN" sz="1200" dirty="0"/>
                        <a:t>Order item id</a:t>
                      </a:r>
                    </a:p>
                  </a:txBody>
                  <a:tcPr marL="45720" marR="45720" marT="22860" marB="22860">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196B24"/>
                    </a:solidFill>
                  </a:tcPr>
                </a:tc>
                <a:tc>
                  <a:txBody>
                    <a:bodyPr/>
                    <a:lstStyle>
                      <a:lvl1pPr marL="0" algn="l" defTabSz="914400" rtl="0" eaLnBrk="1" latinLnBrk="0" hangingPunct="1">
                        <a:defRPr sz="1800" b="1" kern="1200">
                          <a:solidFill>
                            <a:schemeClr val="lt1"/>
                          </a:solidFill>
                          <a:latin typeface="Aptos" panose="02110004020202020204"/>
                        </a:defRPr>
                      </a:lvl1pPr>
                      <a:lvl2pPr marL="457200" algn="l" defTabSz="914400" rtl="0" eaLnBrk="1" latinLnBrk="0" hangingPunct="1">
                        <a:defRPr sz="1800" b="1" kern="1200">
                          <a:solidFill>
                            <a:schemeClr val="lt1"/>
                          </a:solidFill>
                          <a:latin typeface="Aptos" panose="02110004020202020204"/>
                        </a:defRPr>
                      </a:lvl2pPr>
                      <a:lvl3pPr marL="914400" algn="l" defTabSz="914400" rtl="0" eaLnBrk="1" latinLnBrk="0" hangingPunct="1">
                        <a:defRPr sz="1800" b="1" kern="1200">
                          <a:solidFill>
                            <a:schemeClr val="lt1"/>
                          </a:solidFill>
                          <a:latin typeface="Aptos" panose="02110004020202020204"/>
                        </a:defRPr>
                      </a:lvl3pPr>
                      <a:lvl4pPr marL="1371600" algn="l" defTabSz="914400" rtl="0" eaLnBrk="1" latinLnBrk="0" hangingPunct="1">
                        <a:defRPr sz="1800" b="1" kern="1200">
                          <a:solidFill>
                            <a:schemeClr val="lt1"/>
                          </a:solidFill>
                          <a:latin typeface="Aptos" panose="02110004020202020204"/>
                        </a:defRPr>
                      </a:lvl4pPr>
                      <a:lvl5pPr marL="1828800" algn="l" defTabSz="914400" rtl="0" eaLnBrk="1" latinLnBrk="0" hangingPunct="1">
                        <a:defRPr sz="1800" b="1" kern="1200">
                          <a:solidFill>
                            <a:schemeClr val="lt1"/>
                          </a:solidFill>
                          <a:latin typeface="Aptos" panose="02110004020202020204"/>
                        </a:defRPr>
                      </a:lvl5pPr>
                      <a:lvl6pPr marL="2286000" algn="l" defTabSz="914400" rtl="0" eaLnBrk="1" latinLnBrk="0" hangingPunct="1">
                        <a:defRPr sz="1800" b="1" kern="1200">
                          <a:solidFill>
                            <a:schemeClr val="lt1"/>
                          </a:solidFill>
                          <a:latin typeface="Aptos" panose="02110004020202020204"/>
                        </a:defRPr>
                      </a:lvl6pPr>
                      <a:lvl7pPr marL="2743200" algn="l" defTabSz="914400" rtl="0" eaLnBrk="1" latinLnBrk="0" hangingPunct="1">
                        <a:defRPr sz="1800" b="1" kern="1200">
                          <a:solidFill>
                            <a:schemeClr val="lt1"/>
                          </a:solidFill>
                          <a:latin typeface="Aptos" panose="02110004020202020204"/>
                        </a:defRPr>
                      </a:lvl7pPr>
                      <a:lvl8pPr marL="3200400" algn="l" defTabSz="914400" rtl="0" eaLnBrk="1" latinLnBrk="0" hangingPunct="1">
                        <a:defRPr sz="1800" b="1" kern="1200">
                          <a:solidFill>
                            <a:schemeClr val="lt1"/>
                          </a:solidFill>
                          <a:latin typeface="Aptos" panose="02110004020202020204"/>
                        </a:defRPr>
                      </a:lvl8pPr>
                      <a:lvl9pPr marL="3657600" algn="l" defTabSz="914400" rtl="0" eaLnBrk="1" latinLnBrk="0" hangingPunct="1">
                        <a:defRPr sz="1800" b="1" kern="1200">
                          <a:solidFill>
                            <a:schemeClr val="lt1"/>
                          </a:solidFill>
                          <a:latin typeface="Aptos" panose="02110004020202020204"/>
                        </a:defRPr>
                      </a:lvl9pPr>
                    </a:lstStyle>
                    <a:p>
                      <a:r>
                        <a:rPr lang="en-IN" sz="1200" dirty="0"/>
                        <a:t>Created at</a:t>
                      </a:r>
                    </a:p>
                  </a:txBody>
                  <a:tcPr marL="45720" marR="45720" marT="22860" marB="22860">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196B24"/>
                    </a:solidFill>
                  </a:tcPr>
                </a:tc>
                <a:tc>
                  <a:txBody>
                    <a:bodyPr/>
                    <a:lstStyle>
                      <a:lvl1pPr marL="0" algn="l" defTabSz="914400" rtl="0" eaLnBrk="1" latinLnBrk="0" hangingPunct="1">
                        <a:defRPr sz="1800" b="1" kern="1200">
                          <a:solidFill>
                            <a:schemeClr val="lt1"/>
                          </a:solidFill>
                          <a:latin typeface="Aptos" panose="02110004020202020204"/>
                        </a:defRPr>
                      </a:lvl1pPr>
                      <a:lvl2pPr marL="457200" algn="l" defTabSz="914400" rtl="0" eaLnBrk="1" latinLnBrk="0" hangingPunct="1">
                        <a:defRPr sz="1800" b="1" kern="1200">
                          <a:solidFill>
                            <a:schemeClr val="lt1"/>
                          </a:solidFill>
                          <a:latin typeface="Aptos" panose="02110004020202020204"/>
                        </a:defRPr>
                      </a:lvl2pPr>
                      <a:lvl3pPr marL="914400" algn="l" defTabSz="914400" rtl="0" eaLnBrk="1" latinLnBrk="0" hangingPunct="1">
                        <a:defRPr sz="1800" b="1" kern="1200">
                          <a:solidFill>
                            <a:schemeClr val="lt1"/>
                          </a:solidFill>
                          <a:latin typeface="Aptos" panose="02110004020202020204"/>
                        </a:defRPr>
                      </a:lvl3pPr>
                      <a:lvl4pPr marL="1371600" algn="l" defTabSz="914400" rtl="0" eaLnBrk="1" latinLnBrk="0" hangingPunct="1">
                        <a:defRPr sz="1800" b="1" kern="1200">
                          <a:solidFill>
                            <a:schemeClr val="lt1"/>
                          </a:solidFill>
                          <a:latin typeface="Aptos" panose="02110004020202020204"/>
                        </a:defRPr>
                      </a:lvl4pPr>
                      <a:lvl5pPr marL="1828800" algn="l" defTabSz="914400" rtl="0" eaLnBrk="1" latinLnBrk="0" hangingPunct="1">
                        <a:defRPr sz="1800" b="1" kern="1200">
                          <a:solidFill>
                            <a:schemeClr val="lt1"/>
                          </a:solidFill>
                          <a:latin typeface="Aptos" panose="02110004020202020204"/>
                        </a:defRPr>
                      </a:lvl5pPr>
                      <a:lvl6pPr marL="2286000" algn="l" defTabSz="914400" rtl="0" eaLnBrk="1" latinLnBrk="0" hangingPunct="1">
                        <a:defRPr sz="1800" b="1" kern="1200">
                          <a:solidFill>
                            <a:schemeClr val="lt1"/>
                          </a:solidFill>
                          <a:latin typeface="Aptos" panose="02110004020202020204"/>
                        </a:defRPr>
                      </a:lvl6pPr>
                      <a:lvl7pPr marL="2743200" algn="l" defTabSz="914400" rtl="0" eaLnBrk="1" latinLnBrk="0" hangingPunct="1">
                        <a:defRPr sz="1800" b="1" kern="1200">
                          <a:solidFill>
                            <a:schemeClr val="lt1"/>
                          </a:solidFill>
                          <a:latin typeface="Aptos" panose="02110004020202020204"/>
                        </a:defRPr>
                      </a:lvl7pPr>
                      <a:lvl8pPr marL="3200400" algn="l" defTabSz="914400" rtl="0" eaLnBrk="1" latinLnBrk="0" hangingPunct="1">
                        <a:defRPr sz="1800" b="1" kern="1200">
                          <a:solidFill>
                            <a:schemeClr val="lt1"/>
                          </a:solidFill>
                          <a:latin typeface="Aptos" panose="02110004020202020204"/>
                        </a:defRPr>
                      </a:lvl8pPr>
                      <a:lvl9pPr marL="3657600" algn="l" defTabSz="914400" rtl="0" eaLnBrk="1" latinLnBrk="0" hangingPunct="1">
                        <a:defRPr sz="1800" b="1" kern="1200">
                          <a:solidFill>
                            <a:schemeClr val="lt1"/>
                          </a:solidFill>
                          <a:latin typeface="Aptos" panose="02110004020202020204"/>
                        </a:defRPr>
                      </a:lvl9pPr>
                    </a:lstStyle>
                    <a:p>
                      <a:r>
                        <a:rPr lang="en-IN" sz="1200" dirty="0"/>
                        <a:t>Order id</a:t>
                      </a:r>
                    </a:p>
                  </a:txBody>
                  <a:tcPr marL="45720" marR="45720" marT="22860" marB="22860">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196B24"/>
                    </a:solidFill>
                  </a:tcPr>
                </a:tc>
                <a:tc>
                  <a:txBody>
                    <a:bodyPr/>
                    <a:lstStyle>
                      <a:lvl1pPr marL="0" algn="l" defTabSz="914400" rtl="0" eaLnBrk="1" latinLnBrk="0" hangingPunct="1">
                        <a:defRPr sz="1800" b="1" kern="1200">
                          <a:solidFill>
                            <a:schemeClr val="lt1"/>
                          </a:solidFill>
                          <a:latin typeface="Aptos" panose="02110004020202020204"/>
                        </a:defRPr>
                      </a:lvl1pPr>
                      <a:lvl2pPr marL="457200" algn="l" defTabSz="914400" rtl="0" eaLnBrk="1" latinLnBrk="0" hangingPunct="1">
                        <a:defRPr sz="1800" b="1" kern="1200">
                          <a:solidFill>
                            <a:schemeClr val="lt1"/>
                          </a:solidFill>
                          <a:latin typeface="Aptos" panose="02110004020202020204"/>
                        </a:defRPr>
                      </a:lvl2pPr>
                      <a:lvl3pPr marL="914400" algn="l" defTabSz="914400" rtl="0" eaLnBrk="1" latinLnBrk="0" hangingPunct="1">
                        <a:defRPr sz="1800" b="1" kern="1200">
                          <a:solidFill>
                            <a:schemeClr val="lt1"/>
                          </a:solidFill>
                          <a:latin typeface="Aptos" panose="02110004020202020204"/>
                        </a:defRPr>
                      </a:lvl3pPr>
                      <a:lvl4pPr marL="1371600" algn="l" defTabSz="914400" rtl="0" eaLnBrk="1" latinLnBrk="0" hangingPunct="1">
                        <a:defRPr sz="1800" b="1" kern="1200">
                          <a:solidFill>
                            <a:schemeClr val="lt1"/>
                          </a:solidFill>
                          <a:latin typeface="Aptos" panose="02110004020202020204"/>
                        </a:defRPr>
                      </a:lvl4pPr>
                      <a:lvl5pPr marL="1828800" algn="l" defTabSz="914400" rtl="0" eaLnBrk="1" latinLnBrk="0" hangingPunct="1">
                        <a:defRPr sz="1800" b="1" kern="1200">
                          <a:solidFill>
                            <a:schemeClr val="lt1"/>
                          </a:solidFill>
                          <a:latin typeface="Aptos" panose="02110004020202020204"/>
                        </a:defRPr>
                      </a:lvl5pPr>
                      <a:lvl6pPr marL="2286000" algn="l" defTabSz="914400" rtl="0" eaLnBrk="1" latinLnBrk="0" hangingPunct="1">
                        <a:defRPr sz="1800" b="1" kern="1200">
                          <a:solidFill>
                            <a:schemeClr val="lt1"/>
                          </a:solidFill>
                          <a:latin typeface="Aptos" panose="02110004020202020204"/>
                        </a:defRPr>
                      </a:lvl6pPr>
                      <a:lvl7pPr marL="2743200" algn="l" defTabSz="914400" rtl="0" eaLnBrk="1" latinLnBrk="0" hangingPunct="1">
                        <a:defRPr sz="1800" b="1" kern="1200">
                          <a:solidFill>
                            <a:schemeClr val="lt1"/>
                          </a:solidFill>
                          <a:latin typeface="Aptos" panose="02110004020202020204"/>
                        </a:defRPr>
                      </a:lvl7pPr>
                      <a:lvl8pPr marL="3200400" algn="l" defTabSz="914400" rtl="0" eaLnBrk="1" latinLnBrk="0" hangingPunct="1">
                        <a:defRPr sz="1800" b="1" kern="1200">
                          <a:solidFill>
                            <a:schemeClr val="lt1"/>
                          </a:solidFill>
                          <a:latin typeface="Aptos" panose="02110004020202020204"/>
                        </a:defRPr>
                      </a:lvl8pPr>
                      <a:lvl9pPr marL="3657600" algn="l" defTabSz="914400" rtl="0" eaLnBrk="1" latinLnBrk="0" hangingPunct="1">
                        <a:defRPr sz="1800" b="1" kern="1200">
                          <a:solidFill>
                            <a:schemeClr val="lt1"/>
                          </a:solidFill>
                          <a:latin typeface="Aptos" panose="02110004020202020204"/>
                        </a:defRPr>
                      </a:lvl9pPr>
                    </a:lstStyle>
                    <a:p>
                      <a:r>
                        <a:rPr lang="en-IN" sz="1200" dirty="0"/>
                        <a:t>Product id</a:t>
                      </a:r>
                    </a:p>
                  </a:txBody>
                  <a:tcPr marL="45720" marR="45720" marT="22860" marB="22860">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196B24"/>
                    </a:solidFill>
                  </a:tcPr>
                </a:tc>
                <a:tc>
                  <a:txBody>
                    <a:bodyPr/>
                    <a:lstStyle>
                      <a:lvl1pPr marL="0" algn="l" defTabSz="914400" rtl="0" eaLnBrk="1" latinLnBrk="0" hangingPunct="1">
                        <a:defRPr sz="1800" b="1" kern="1200">
                          <a:solidFill>
                            <a:schemeClr val="lt1"/>
                          </a:solidFill>
                          <a:latin typeface="Aptos" panose="02110004020202020204"/>
                        </a:defRPr>
                      </a:lvl1pPr>
                      <a:lvl2pPr marL="457200" algn="l" defTabSz="914400" rtl="0" eaLnBrk="1" latinLnBrk="0" hangingPunct="1">
                        <a:defRPr sz="1800" b="1" kern="1200">
                          <a:solidFill>
                            <a:schemeClr val="lt1"/>
                          </a:solidFill>
                          <a:latin typeface="Aptos" panose="02110004020202020204"/>
                        </a:defRPr>
                      </a:lvl2pPr>
                      <a:lvl3pPr marL="914400" algn="l" defTabSz="914400" rtl="0" eaLnBrk="1" latinLnBrk="0" hangingPunct="1">
                        <a:defRPr sz="1800" b="1" kern="1200">
                          <a:solidFill>
                            <a:schemeClr val="lt1"/>
                          </a:solidFill>
                          <a:latin typeface="Aptos" panose="02110004020202020204"/>
                        </a:defRPr>
                      </a:lvl3pPr>
                      <a:lvl4pPr marL="1371600" algn="l" defTabSz="914400" rtl="0" eaLnBrk="1" latinLnBrk="0" hangingPunct="1">
                        <a:defRPr sz="1800" b="1" kern="1200">
                          <a:solidFill>
                            <a:schemeClr val="lt1"/>
                          </a:solidFill>
                          <a:latin typeface="Aptos" panose="02110004020202020204"/>
                        </a:defRPr>
                      </a:lvl4pPr>
                      <a:lvl5pPr marL="1828800" algn="l" defTabSz="914400" rtl="0" eaLnBrk="1" latinLnBrk="0" hangingPunct="1">
                        <a:defRPr sz="1800" b="1" kern="1200">
                          <a:solidFill>
                            <a:schemeClr val="lt1"/>
                          </a:solidFill>
                          <a:latin typeface="Aptos" panose="02110004020202020204"/>
                        </a:defRPr>
                      </a:lvl5pPr>
                      <a:lvl6pPr marL="2286000" algn="l" defTabSz="914400" rtl="0" eaLnBrk="1" latinLnBrk="0" hangingPunct="1">
                        <a:defRPr sz="1800" b="1" kern="1200">
                          <a:solidFill>
                            <a:schemeClr val="lt1"/>
                          </a:solidFill>
                          <a:latin typeface="Aptos" panose="02110004020202020204"/>
                        </a:defRPr>
                      </a:lvl6pPr>
                      <a:lvl7pPr marL="2743200" algn="l" defTabSz="914400" rtl="0" eaLnBrk="1" latinLnBrk="0" hangingPunct="1">
                        <a:defRPr sz="1800" b="1" kern="1200">
                          <a:solidFill>
                            <a:schemeClr val="lt1"/>
                          </a:solidFill>
                          <a:latin typeface="Aptos" panose="02110004020202020204"/>
                        </a:defRPr>
                      </a:lvl7pPr>
                      <a:lvl8pPr marL="3200400" algn="l" defTabSz="914400" rtl="0" eaLnBrk="1" latinLnBrk="0" hangingPunct="1">
                        <a:defRPr sz="1800" b="1" kern="1200">
                          <a:solidFill>
                            <a:schemeClr val="lt1"/>
                          </a:solidFill>
                          <a:latin typeface="Aptos" panose="02110004020202020204"/>
                        </a:defRPr>
                      </a:lvl8pPr>
                      <a:lvl9pPr marL="3657600" algn="l" defTabSz="914400" rtl="0" eaLnBrk="1" latinLnBrk="0" hangingPunct="1">
                        <a:defRPr sz="1800" b="1" kern="1200">
                          <a:solidFill>
                            <a:schemeClr val="lt1"/>
                          </a:solidFill>
                          <a:latin typeface="Aptos" panose="02110004020202020204"/>
                        </a:defRPr>
                      </a:lvl9pPr>
                    </a:lstStyle>
                    <a:p>
                      <a:r>
                        <a:rPr lang="en-IN" sz="1200" dirty="0"/>
                        <a:t>Primary item</a:t>
                      </a:r>
                    </a:p>
                  </a:txBody>
                  <a:tcPr marL="45720" marR="45720" marT="22860" marB="22860">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196B24"/>
                    </a:solidFill>
                  </a:tcPr>
                </a:tc>
                <a:tc>
                  <a:txBody>
                    <a:bodyPr/>
                    <a:lstStyle>
                      <a:lvl1pPr marL="0" algn="l" defTabSz="914400" rtl="0" eaLnBrk="1" latinLnBrk="0" hangingPunct="1">
                        <a:defRPr sz="1800" b="1" kern="1200">
                          <a:solidFill>
                            <a:schemeClr val="lt1"/>
                          </a:solidFill>
                          <a:latin typeface="Aptos" panose="02110004020202020204"/>
                        </a:defRPr>
                      </a:lvl1pPr>
                      <a:lvl2pPr marL="457200" algn="l" defTabSz="914400" rtl="0" eaLnBrk="1" latinLnBrk="0" hangingPunct="1">
                        <a:defRPr sz="1800" b="1" kern="1200">
                          <a:solidFill>
                            <a:schemeClr val="lt1"/>
                          </a:solidFill>
                          <a:latin typeface="Aptos" panose="02110004020202020204"/>
                        </a:defRPr>
                      </a:lvl2pPr>
                      <a:lvl3pPr marL="914400" algn="l" defTabSz="914400" rtl="0" eaLnBrk="1" latinLnBrk="0" hangingPunct="1">
                        <a:defRPr sz="1800" b="1" kern="1200">
                          <a:solidFill>
                            <a:schemeClr val="lt1"/>
                          </a:solidFill>
                          <a:latin typeface="Aptos" panose="02110004020202020204"/>
                        </a:defRPr>
                      </a:lvl3pPr>
                      <a:lvl4pPr marL="1371600" algn="l" defTabSz="914400" rtl="0" eaLnBrk="1" latinLnBrk="0" hangingPunct="1">
                        <a:defRPr sz="1800" b="1" kern="1200">
                          <a:solidFill>
                            <a:schemeClr val="lt1"/>
                          </a:solidFill>
                          <a:latin typeface="Aptos" panose="02110004020202020204"/>
                        </a:defRPr>
                      </a:lvl4pPr>
                      <a:lvl5pPr marL="1828800" algn="l" defTabSz="914400" rtl="0" eaLnBrk="1" latinLnBrk="0" hangingPunct="1">
                        <a:defRPr sz="1800" b="1" kern="1200">
                          <a:solidFill>
                            <a:schemeClr val="lt1"/>
                          </a:solidFill>
                          <a:latin typeface="Aptos" panose="02110004020202020204"/>
                        </a:defRPr>
                      </a:lvl5pPr>
                      <a:lvl6pPr marL="2286000" algn="l" defTabSz="914400" rtl="0" eaLnBrk="1" latinLnBrk="0" hangingPunct="1">
                        <a:defRPr sz="1800" b="1" kern="1200">
                          <a:solidFill>
                            <a:schemeClr val="lt1"/>
                          </a:solidFill>
                          <a:latin typeface="Aptos" panose="02110004020202020204"/>
                        </a:defRPr>
                      </a:lvl6pPr>
                      <a:lvl7pPr marL="2743200" algn="l" defTabSz="914400" rtl="0" eaLnBrk="1" latinLnBrk="0" hangingPunct="1">
                        <a:defRPr sz="1800" b="1" kern="1200">
                          <a:solidFill>
                            <a:schemeClr val="lt1"/>
                          </a:solidFill>
                          <a:latin typeface="Aptos" panose="02110004020202020204"/>
                        </a:defRPr>
                      </a:lvl7pPr>
                      <a:lvl8pPr marL="3200400" algn="l" defTabSz="914400" rtl="0" eaLnBrk="1" latinLnBrk="0" hangingPunct="1">
                        <a:defRPr sz="1800" b="1" kern="1200">
                          <a:solidFill>
                            <a:schemeClr val="lt1"/>
                          </a:solidFill>
                          <a:latin typeface="Aptos" panose="02110004020202020204"/>
                        </a:defRPr>
                      </a:lvl8pPr>
                      <a:lvl9pPr marL="3657600" algn="l" defTabSz="914400" rtl="0" eaLnBrk="1" latinLnBrk="0" hangingPunct="1">
                        <a:defRPr sz="1800" b="1" kern="1200">
                          <a:solidFill>
                            <a:schemeClr val="lt1"/>
                          </a:solidFill>
                          <a:latin typeface="Aptos" panose="02110004020202020204"/>
                        </a:defRPr>
                      </a:lvl9pPr>
                    </a:lstStyle>
                    <a:p>
                      <a:r>
                        <a:rPr lang="en-IN" sz="1200" dirty="0"/>
                        <a:t>price</a:t>
                      </a:r>
                    </a:p>
                  </a:txBody>
                  <a:tcPr marL="45720" marR="45720" marT="22860" marB="22860">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196B24"/>
                    </a:solidFill>
                  </a:tcPr>
                </a:tc>
                <a:tc>
                  <a:txBody>
                    <a:bodyPr/>
                    <a:lstStyle>
                      <a:lvl1pPr marL="0" algn="l" defTabSz="914400" rtl="0" eaLnBrk="1" latinLnBrk="0" hangingPunct="1">
                        <a:defRPr sz="1800" b="1" kern="1200">
                          <a:solidFill>
                            <a:schemeClr val="lt1"/>
                          </a:solidFill>
                          <a:latin typeface="Aptos" panose="02110004020202020204"/>
                        </a:defRPr>
                      </a:lvl1pPr>
                      <a:lvl2pPr marL="457200" algn="l" defTabSz="914400" rtl="0" eaLnBrk="1" latinLnBrk="0" hangingPunct="1">
                        <a:defRPr sz="1800" b="1" kern="1200">
                          <a:solidFill>
                            <a:schemeClr val="lt1"/>
                          </a:solidFill>
                          <a:latin typeface="Aptos" panose="02110004020202020204"/>
                        </a:defRPr>
                      </a:lvl2pPr>
                      <a:lvl3pPr marL="914400" algn="l" defTabSz="914400" rtl="0" eaLnBrk="1" latinLnBrk="0" hangingPunct="1">
                        <a:defRPr sz="1800" b="1" kern="1200">
                          <a:solidFill>
                            <a:schemeClr val="lt1"/>
                          </a:solidFill>
                          <a:latin typeface="Aptos" panose="02110004020202020204"/>
                        </a:defRPr>
                      </a:lvl3pPr>
                      <a:lvl4pPr marL="1371600" algn="l" defTabSz="914400" rtl="0" eaLnBrk="1" latinLnBrk="0" hangingPunct="1">
                        <a:defRPr sz="1800" b="1" kern="1200">
                          <a:solidFill>
                            <a:schemeClr val="lt1"/>
                          </a:solidFill>
                          <a:latin typeface="Aptos" panose="02110004020202020204"/>
                        </a:defRPr>
                      </a:lvl4pPr>
                      <a:lvl5pPr marL="1828800" algn="l" defTabSz="914400" rtl="0" eaLnBrk="1" latinLnBrk="0" hangingPunct="1">
                        <a:defRPr sz="1800" b="1" kern="1200">
                          <a:solidFill>
                            <a:schemeClr val="lt1"/>
                          </a:solidFill>
                          <a:latin typeface="Aptos" panose="02110004020202020204"/>
                        </a:defRPr>
                      </a:lvl5pPr>
                      <a:lvl6pPr marL="2286000" algn="l" defTabSz="914400" rtl="0" eaLnBrk="1" latinLnBrk="0" hangingPunct="1">
                        <a:defRPr sz="1800" b="1" kern="1200">
                          <a:solidFill>
                            <a:schemeClr val="lt1"/>
                          </a:solidFill>
                          <a:latin typeface="Aptos" panose="02110004020202020204"/>
                        </a:defRPr>
                      </a:lvl6pPr>
                      <a:lvl7pPr marL="2743200" algn="l" defTabSz="914400" rtl="0" eaLnBrk="1" latinLnBrk="0" hangingPunct="1">
                        <a:defRPr sz="1800" b="1" kern="1200">
                          <a:solidFill>
                            <a:schemeClr val="lt1"/>
                          </a:solidFill>
                          <a:latin typeface="Aptos" panose="02110004020202020204"/>
                        </a:defRPr>
                      </a:lvl7pPr>
                      <a:lvl8pPr marL="3200400" algn="l" defTabSz="914400" rtl="0" eaLnBrk="1" latinLnBrk="0" hangingPunct="1">
                        <a:defRPr sz="1800" b="1" kern="1200">
                          <a:solidFill>
                            <a:schemeClr val="lt1"/>
                          </a:solidFill>
                          <a:latin typeface="Aptos" panose="02110004020202020204"/>
                        </a:defRPr>
                      </a:lvl8pPr>
                      <a:lvl9pPr marL="3657600" algn="l" defTabSz="914400" rtl="0" eaLnBrk="1" latinLnBrk="0" hangingPunct="1">
                        <a:defRPr sz="1800" b="1" kern="1200">
                          <a:solidFill>
                            <a:schemeClr val="lt1"/>
                          </a:solidFill>
                          <a:latin typeface="Aptos" panose="02110004020202020204"/>
                        </a:defRPr>
                      </a:lvl9pPr>
                    </a:lstStyle>
                    <a:p>
                      <a:r>
                        <a:rPr lang="en-IN" sz="1200" dirty="0"/>
                        <a:t>cogs</a:t>
                      </a:r>
                    </a:p>
                  </a:txBody>
                  <a:tcPr marL="45720" marR="45720" marT="22860" marB="22860">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196B24"/>
                    </a:solidFill>
                  </a:tcPr>
                </a:tc>
                <a:extLst>
                  <a:ext uri="{0D108BD9-81ED-4DB2-BD59-A6C34878D82A}">
                    <a16:rowId xmlns:a16="http://schemas.microsoft.com/office/drawing/2014/main" val="661184201"/>
                  </a:ext>
                </a:extLst>
              </a:tr>
              <a:tr h="304800">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r>
                        <a:rPr lang="en-IN" sz="1200" dirty="0"/>
                        <a:t>Unique records</a:t>
                      </a:r>
                    </a:p>
                  </a:txBody>
                  <a:tcPr marL="45720" marR="45720" marT="22860" marB="22860">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96B24">
                        <a:tint val="40000"/>
                      </a:srgbClr>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r>
                        <a:rPr lang="en-IN" sz="1200" dirty="0"/>
                        <a:t>40025</a:t>
                      </a:r>
                    </a:p>
                  </a:txBody>
                  <a:tcPr marL="45720" marR="45720" marT="22860" marB="22860">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96B24">
                        <a:tint val="40000"/>
                      </a:srgbClr>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r>
                        <a:rPr lang="en-IN" sz="1200" dirty="0"/>
                        <a:t>32299</a:t>
                      </a:r>
                    </a:p>
                  </a:txBody>
                  <a:tcPr marL="45720" marR="45720" marT="22860" marB="22860">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96B24">
                        <a:tint val="40000"/>
                      </a:srgbClr>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r>
                        <a:rPr lang="en-IN" sz="1200" dirty="0"/>
                        <a:t>32313</a:t>
                      </a:r>
                    </a:p>
                  </a:txBody>
                  <a:tcPr marL="45720" marR="45720" marT="22860" marB="22860">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96B24">
                        <a:tint val="40000"/>
                      </a:srgbClr>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r>
                        <a:rPr lang="en-IN" sz="1200" dirty="0"/>
                        <a:t>4</a:t>
                      </a:r>
                    </a:p>
                  </a:txBody>
                  <a:tcPr marL="45720" marR="45720" marT="22860" marB="22860">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96B24">
                        <a:tint val="40000"/>
                      </a:srgbClr>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r>
                        <a:rPr lang="en-IN" sz="1200" dirty="0"/>
                        <a:t>2</a:t>
                      </a:r>
                    </a:p>
                  </a:txBody>
                  <a:tcPr marL="45720" marR="45720" marT="22860" marB="22860">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96B24">
                        <a:tint val="40000"/>
                      </a:srgbClr>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r>
                        <a:rPr lang="en-IN" sz="1200" dirty="0"/>
                        <a:t>4</a:t>
                      </a:r>
                    </a:p>
                  </a:txBody>
                  <a:tcPr marL="45720" marR="45720" marT="22860" marB="22860">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96B24">
                        <a:tint val="40000"/>
                      </a:srgbClr>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r>
                        <a:rPr lang="en-IN" sz="1200" dirty="0"/>
                        <a:t>4</a:t>
                      </a:r>
                    </a:p>
                  </a:txBody>
                  <a:tcPr marL="45720" marR="45720" marT="22860" marB="22860">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96B24">
                        <a:tint val="40000"/>
                      </a:srgbClr>
                    </a:solidFill>
                  </a:tcPr>
                </a:tc>
                <a:extLst>
                  <a:ext uri="{0D108BD9-81ED-4DB2-BD59-A6C34878D82A}">
                    <a16:rowId xmlns:a16="http://schemas.microsoft.com/office/drawing/2014/main" val="1231156209"/>
                  </a:ext>
                </a:extLst>
              </a:tr>
              <a:tr h="304800">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r>
                        <a:rPr lang="en-IN" sz="1200" dirty="0"/>
                        <a:t>Type of data</a:t>
                      </a:r>
                    </a:p>
                  </a:txBody>
                  <a:tcPr marL="45720" marR="45720" marT="22860" marB="2286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96B24">
                        <a:tint val="20000"/>
                      </a:srgbClr>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r>
                        <a:rPr lang="en-IN" sz="1200" dirty="0"/>
                        <a:t>categorical</a:t>
                      </a:r>
                    </a:p>
                  </a:txBody>
                  <a:tcPr marL="45720" marR="45720" marT="22860" marB="2286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96B24">
                        <a:tint val="20000"/>
                      </a:srgbClr>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r>
                        <a:rPr lang="en-IN" sz="1200" dirty="0"/>
                        <a:t>Date time</a:t>
                      </a:r>
                    </a:p>
                  </a:txBody>
                  <a:tcPr marL="45720" marR="45720" marT="22860" marB="2286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96B24">
                        <a:tint val="20000"/>
                      </a:srgbClr>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r>
                        <a:rPr lang="en-IN" sz="1200" dirty="0"/>
                        <a:t>categorical</a:t>
                      </a:r>
                    </a:p>
                  </a:txBody>
                  <a:tcPr marL="45720" marR="45720" marT="22860" marB="2286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96B24">
                        <a:tint val="20000"/>
                      </a:srgbClr>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r>
                        <a:rPr lang="en-IN" sz="1200" dirty="0"/>
                        <a:t>categorical</a:t>
                      </a:r>
                    </a:p>
                  </a:txBody>
                  <a:tcPr marL="45720" marR="45720" marT="22860" marB="2286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96B24">
                        <a:tint val="20000"/>
                      </a:srgbClr>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r>
                        <a:rPr lang="en-IN" sz="1200" dirty="0"/>
                        <a:t>categorical</a:t>
                      </a:r>
                    </a:p>
                  </a:txBody>
                  <a:tcPr marL="45720" marR="45720" marT="22860" marB="2286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96B24">
                        <a:tint val="20000"/>
                      </a:srgbClr>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r>
                        <a:rPr lang="en-IN" sz="1200" dirty="0"/>
                        <a:t>numerical</a:t>
                      </a:r>
                    </a:p>
                  </a:txBody>
                  <a:tcPr marL="45720" marR="45720" marT="22860" marB="2286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96B24">
                        <a:tint val="20000"/>
                      </a:srgbClr>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r>
                        <a:rPr lang="en-IN" sz="1200" dirty="0"/>
                        <a:t>numerical</a:t>
                      </a:r>
                    </a:p>
                  </a:txBody>
                  <a:tcPr marL="45720" marR="45720" marT="22860" marB="2286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96B24">
                        <a:tint val="20000"/>
                      </a:srgbClr>
                    </a:solidFill>
                  </a:tcPr>
                </a:tc>
                <a:extLst>
                  <a:ext uri="{0D108BD9-81ED-4DB2-BD59-A6C34878D82A}">
                    <a16:rowId xmlns:a16="http://schemas.microsoft.com/office/drawing/2014/main" val="317027051"/>
                  </a:ext>
                </a:extLst>
              </a:tr>
              <a:tr h="304800">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r>
                        <a:rPr lang="en-IN" sz="1200" dirty="0"/>
                        <a:t>Missing values</a:t>
                      </a:r>
                    </a:p>
                  </a:txBody>
                  <a:tcPr marL="45720" marR="45720" marT="22860" marB="2286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96B24">
                        <a:tint val="40000"/>
                      </a:srgbClr>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r>
                        <a:rPr lang="en-IN" sz="1200" dirty="0"/>
                        <a:t>No</a:t>
                      </a:r>
                    </a:p>
                  </a:txBody>
                  <a:tcPr marL="45720" marR="45720" marT="22860" marB="2286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96B24">
                        <a:tint val="40000"/>
                      </a:srgbClr>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r>
                        <a:rPr lang="en-IN" sz="1200" dirty="0"/>
                        <a:t>No</a:t>
                      </a:r>
                    </a:p>
                  </a:txBody>
                  <a:tcPr marL="45720" marR="45720" marT="22860" marB="2286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96B24">
                        <a:tint val="40000"/>
                      </a:srgbClr>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r>
                        <a:rPr lang="en-IN" sz="1200" dirty="0"/>
                        <a:t>No</a:t>
                      </a:r>
                    </a:p>
                  </a:txBody>
                  <a:tcPr marL="45720" marR="45720" marT="22860" marB="2286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96B24">
                        <a:tint val="40000"/>
                      </a:srgbClr>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r>
                        <a:rPr lang="en-IN" sz="1200" dirty="0"/>
                        <a:t>No</a:t>
                      </a:r>
                    </a:p>
                  </a:txBody>
                  <a:tcPr marL="45720" marR="45720" marT="22860" marB="2286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96B24">
                        <a:tint val="40000"/>
                      </a:srgbClr>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r>
                        <a:rPr lang="en-IN" sz="1200" dirty="0"/>
                        <a:t>No</a:t>
                      </a:r>
                    </a:p>
                  </a:txBody>
                  <a:tcPr marL="45720" marR="45720" marT="22860" marB="2286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96B24">
                        <a:tint val="40000"/>
                      </a:srgbClr>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r>
                        <a:rPr lang="en-IN" sz="1200" dirty="0"/>
                        <a:t>No</a:t>
                      </a:r>
                    </a:p>
                  </a:txBody>
                  <a:tcPr marL="45720" marR="45720" marT="22860" marB="2286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96B24">
                        <a:tint val="40000"/>
                      </a:srgbClr>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r>
                        <a:rPr lang="en-IN" sz="1200" dirty="0"/>
                        <a:t>No</a:t>
                      </a:r>
                    </a:p>
                  </a:txBody>
                  <a:tcPr marL="45720" marR="45720" marT="22860" marB="2286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96B24">
                        <a:tint val="40000"/>
                      </a:srgbClr>
                    </a:solidFill>
                  </a:tcPr>
                </a:tc>
                <a:extLst>
                  <a:ext uri="{0D108BD9-81ED-4DB2-BD59-A6C34878D82A}">
                    <a16:rowId xmlns:a16="http://schemas.microsoft.com/office/drawing/2014/main" val="3549498387"/>
                  </a:ext>
                </a:extLst>
              </a:tr>
              <a:tr h="304800">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r>
                        <a:rPr lang="en-IN" sz="1200" dirty="0"/>
                        <a:t>Encoding</a:t>
                      </a:r>
                    </a:p>
                  </a:txBody>
                  <a:tcPr marL="45720" marR="45720" marT="22860" marB="2286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96B24">
                        <a:tint val="20000"/>
                      </a:srgbClr>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r>
                        <a:rPr lang="en-IN" sz="1200" dirty="0"/>
                        <a:t>No</a:t>
                      </a:r>
                    </a:p>
                  </a:txBody>
                  <a:tcPr marL="45720" marR="45720" marT="22860" marB="2286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96B24">
                        <a:tint val="20000"/>
                      </a:srgbClr>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r>
                        <a:rPr lang="en-IN" sz="1200" dirty="0"/>
                        <a:t>No</a:t>
                      </a:r>
                    </a:p>
                  </a:txBody>
                  <a:tcPr marL="45720" marR="45720" marT="22860" marB="2286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96B24">
                        <a:tint val="20000"/>
                      </a:srgbClr>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r>
                        <a:rPr lang="en-IN" sz="1200" dirty="0"/>
                        <a:t>No</a:t>
                      </a:r>
                    </a:p>
                  </a:txBody>
                  <a:tcPr marL="45720" marR="45720" marT="22860" marB="2286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96B24">
                        <a:tint val="20000"/>
                      </a:srgbClr>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r>
                        <a:rPr lang="en-IN" sz="1200" dirty="0"/>
                        <a:t>No</a:t>
                      </a:r>
                    </a:p>
                  </a:txBody>
                  <a:tcPr marL="45720" marR="45720" marT="22860" marB="2286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96B24">
                        <a:tint val="20000"/>
                      </a:srgbClr>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r>
                        <a:rPr lang="en-IN" sz="1200" dirty="0"/>
                        <a:t>Yes</a:t>
                      </a:r>
                    </a:p>
                  </a:txBody>
                  <a:tcPr marL="45720" marR="45720" marT="22860" marB="2286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96B24">
                        <a:tint val="20000"/>
                      </a:srgbClr>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r>
                        <a:rPr lang="en-IN" sz="1200" dirty="0"/>
                        <a:t>No</a:t>
                      </a:r>
                    </a:p>
                  </a:txBody>
                  <a:tcPr marL="45720" marR="45720" marT="22860" marB="2286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96B24">
                        <a:tint val="20000"/>
                      </a:srgbClr>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r>
                        <a:rPr lang="en-IN" sz="1200" dirty="0"/>
                        <a:t>No</a:t>
                      </a:r>
                    </a:p>
                  </a:txBody>
                  <a:tcPr marL="45720" marR="45720" marT="22860" marB="2286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96B24">
                        <a:tint val="20000"/>
                      </a:srgbClr>
                    </a:solidFill>
                  </a:tcPr>
                </a:tc>
                <a:extLst>
                  <a:ext uri="{0D108BD9-81ED-4DB2-BD59-A6C34878D82A}">
                    <a16:rowId xmlns:a16="http://schemas.microsoft.com/office/drawing/2014/main" val="2124584222"/>
                  </a:ext>
                </a:extLst>
              </a:tr>
            </a:tbl>
          </a:graphicData>
        </a:graphic>
      </p:graphicFrame>
      <p:sp>
        <p:nvSpPr>
          <p:cNvPr id="3" name="TextBox 2">
            <a:extLst>
              <a:ext uri="{FF2B5EF4-FFF2-40B4-BE49-F238E27FC236}">
                <a16:creationId xmlns:a16="http://schemas.microsoft.com/office/drawing/2014/main" id="{1D4F0F3F-B245-AEAF-BC54-726E07704D72}"/>
              </a:ext>
            </a:extLst>
          </p:cNvPr>
          <p:cNvSpPr txBox="1"/>
          <p:nvPr/>
        </p:nvSpPr>
        <p:spPr>
          <a:xfrm>
            <a:off x="647700" y="552450"/>
            <a:ext cx="2319689" cy="307777"/>
          </a:xfrm>
          <a:prstGeom prst="rect">
            <a:avLst/>
          </a:prstGeom>
          <a:noFill/>
        </p:spPr>
        <p:txBody>
          <a:bodyPr wrap="square" rtlCol="0">
            <a:spAutoFit/>
          </a:bodyPr>
          <a:lstStyle/>
          <a:p>
            <a:pPr defTabSz="457200">
              <a:buClrTx/>
            </a:pPr>
            <a:r>
              <a:rPr lang="en-IN" b="1" kern="1200" dirty="0">
                <a:solidFill>
                  <a:prstClr val="black"/>
                </a:solidFill>
                <a:latin typeface="Aptos" panose="02110004020202020204"/>
                <a:ea typeface="+mn-ea"/>
                <a:cs typeface="+mn-cs"/>
              </a:rPr>
              <a:t>Order items</a:t>
            </a:r>
          </a:p>
        </p:txBody>
      </p:sp>
      <p:graphicFrame>
        <p:nvGraphicFramePr>
          <p:cNvPr id="4" name="Table 3">
            <a:extLst>
              <a:ext uri="{FF2B5EF4-FFF2-40B4-BE49-F238E27FC236}">
                <a16:creationId xmlns:a16="http://schemas.microsoft.com/office/drawing/2014/main" id="{4003D3F4-CE91-837F-5D45-198FC11BBF80}"/>
              </a:ext>
            </a:extLst>
          </p:cNvPr>
          <p:cNvGraphicFramePr>
            <a:graphicFrameLocks noGrp="1"/>
          </p:cNvGraphicFramePr>
          <p:nvPr>
            <p:extLst>
              <p:ext uri="{D42A27DB-BD31-4B8C-83A1-F6EECF244321}">
                <p14:modId xmlns:p14="http://schemas.microsoft.com/office/powerpoint/2010/main" val="1167318733"/>
              </p:ext>
            </p:extLst>
          </p:nvPr>
        </p:nvGraphicFramePr>
        <p:xfrm>
          <a:off x="445274" y="3131702"/>
          <a:ext cx="8261406" cy="1459350"/>
        </p:xfrm>
        <a:graphic>
          <a:graphicData uri="http://schemas.openxmlformats.org/drawingml/2006/table">
            <a:tbl>
              <a:tblPr firstRow="1" bandRow="1"/>
              <a:tblGrid>
                <a:gridCol w="1192695">
                  <a:extLst>
                    <a:ext uri="{9D8B030D-6E8A-4147-A177-3AD203B41FA5}">
                      <a16:colId xmlns:a16="http://schemas.microsoft.com/office/drawing/2014/main" val="285800145"/>
                    </a:ext>
                  </a:extLst>
                </a:gridCol>
                <a:gridCol w="1561107">
                  <a:extLst>
                    <a:ext uri="{9D8B030D-6E8A-4147-A177-3AD203B41FA5}">
                      <a16:colId xmlns:a16="http://schemas.microsoft.com/office/drawing/2014/main" val="3268947358"/>
                    </a:ext>
                  </a:extLst>
                </a:gridCol>
                <a:gridCol w="1376901">
                  <a:extLst>
                    <a:ext uri="{9D8B030D-6E8A-4147-A177-3AD203B41FA5}">
                      <a16:colId xmlns:a16="http://schemas.microsoft.com/office/drawing/2014/main" val="837711505"/>
                    </a:ext>
                  </a:extLst>
                </a:gridCol>
                <a:gridCol w="1376901">
                  <a:extLst>
                    <a:ext uri="{9D8B030D-6E8A-4147-A177-3AD203B41FA5}">
                      <a16:colId xmlns:a16="http://schemas.microsoft.com/office/drawing/2014/main" val="2275803911"/>
                    </a:ext>
                  </a:extLst>
                </a:gridCol>
                <a:gridCol w="1376901">
                  <a:extLst>
                    <a:ext uri="{9D8B030D-6E8A-4147-A177-3AD203B41FA5}">
                      <a16:colId xmlns:a16="http://schemas.microsoft.com/office/drawing/2014/main" val="2899481982"/>
                    </a:ext>
                  </a:extLst>
                </a:gridCol>
                <a:gridCol w="1376901">
                  <a:extLst>
                    <a:ext uri="{9D8B030D-6E8A-4147-A177-3AD203B41FA5}">
                      <a16:colId xmlns:a16="http://schemas.microsoft.com/office/drawing/2014/main" val="2890397611"/>
                    </a:ext>
                  </a:extLst>
                </a:gridCol>
              </a:tblGrid>
              <a:tr h="291870">
                <a:tc>
                  <a:txBody>
                    <a:bodyPr/>
                    <a:lstStyle>
                      <a:lvl1pPr marL="0" algn="l" defTabSz="914400" rtl="0" eaLnBrk="1" latinLnBrk="0" hangingPunct="1">
                        <a:defRPr sz="1800" b="1" kern="1200">
                          <a:solidFill>
                            <a:schemeClr val="lt1"/>
                          </a:solidFill>
                          <a:latin typeface="Aptos" panose="02110004020202020204"/>
                        </a:defRPr>
                      </a:lvl1pPr>
                      <a:lvl2pPr marL="457200" algn="l" defTabSz="914400" rtl="0" eaLnBrk="1" latinLnBrk="0" hangingPunct="1">
                        <a:defRPr sz="1800" b="1" kern="1200">
                          <a:solidFill>
                            <a:schemeClr val="lt1"/>
                          </a:solidFill>
                          <a:latin typeface="Aptos" panose="02110004020202020204"/>
                        </a:defRPr>
                      </a:lvl2pPr>
                      <a:lvl3pPr marL="914400" algn="l" defTabSz="914400" rtl="0" eaLnBrk="1" latinLnBrk="0" hangingPunct="1">
                        <a:defRPr sz="1800" b="1" kern="1200">
                          <a:solidFill>
                            <a:schemeClr val="lt1"/>
                          </a:solidFill>
                          <a:latin typeface="Aptos" panose="02110004020202020204"/>
                        </a:defRPr>
                      </a:lvl3pPr>
                      <a:lvl4pPr marL="1371600" algn="l" defTabSz="914400" rtl="0" eaLnBrk="1" latinLnBrk="0" hangingPunct="1">
                        <a:defRPr sz="1800" b="1" kern="1200">
                          <a:solidFill>
                            <a:schemeClr val="lt1"/>
                          </a:solidFill>
                          <a:latin typeface="Aptos" panose="02110004020202020204"/>
                        </a:defRPr>
                      </a:lvl4pPr>
                      <a:lvl5pPr marL="1828800" algn="l" defTabSz="914400" rtl="0" eaLnBrk="1" latinLnBrk="0" hangingPunct="1">
                        <a:defRPr sz="1800" b="1" kern="1200">
                          <a:solidFill>
                            <a:schemeClr val="lt1"/>
                          </a:solidFill>
                          <a:latin typeface="Aptos" panose="02110004020202020204"/>
                        </a:defRPr>
                      </a:lvl5pPr>
                      <a:lvl6pPr marL="2286000" algn="l" defTabSz="914400" rtl="0" eaLnBrk="1" latinLnBrk="0" hangingPunct="1">
                        <a:defRPr sz="1800" b="1" kern="1200">
                          <a:solidFill>
                            <a:schemeClr val="lt1"/>
                          </a:solidFill>
                          <a:latin typeface="Aptos" panose="02110004020202020204"/>
                        </a:defRPr>
                      </a:lvl6pPr>
                      <a:lvl7pPr marL="2743200" algn="l" defTabSz="914400" rtl="0" eaLnBrk="1" latinLnBrk="0" hangingPunct="1">
                        <a:defRPr sz="1800" b="1" kern="1200">
                          <a:solidFill>
                            <a:schemeClr val="lt1"/>
                          </a:solidFill>
                          <a:latin typeface="Aptos" panose="02110004020202020204"/>
                        </a:defRPr>
                      </a:lvl7pPr>
                      <a:lvl8pPr marL="3200400" algn="l" defTabSz="914400" rtl="0" eaLnBrk="1" latinLnBrk="0" hangingPunct="1">
                        <a:defRPr sz="1800" b="1" kern="1200">
                          <a:solidFill>
                            <a:schemeClr val="lt1"/>
                          </a:solidFill>
                          <a:latin typeface="Aptos" panose="02110004020202020204"/>
                        </a:defRPr>
                      </a:lvl8pPr>
                      <a:lvl9pPr marL="3657600" algn="l" defTabSz="914400" rtl="0" eaLnBrk="1" latinLnBrk="0" hangingPunct="1">
                        <a:defRPr sz="1800" b="1" kern="1200">
                          <a:solidFill>
                            <a:schemeClr val="lt1"/>
                          </a:solidFill>
                          <a:latin typeface="Aptos" panose="02110004020202020204"/>
                        </a:defRPr>
                      </a:lvl9pPr>
                    </a:lstStyle>
                    <a:p>
                      <a:endParaRPr lang="en-IN" sz="1200" dirty="0"/>
                    </a:p>
                  </a:txBody>
                  <a:tcPr marL="45720" marR="45720" marT="22860" marB="22860">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196B24"/>
                    </a:solidFill>
                  </a:tcPr>
                </a:tc>
                <a:tc>
                  <a:txBody>
                    <a:bodyPr/>
                    <a:lstStyle>
                      <a:lvl1pPr marL="0" algn="l" defTabSz="914400" rtl="0" eaLnBrk="1" latinLnBrk="0" hangingPunct="1">
                        <a:defRPr sz="1800" b="1" kern="1200">
                          <a:solidFill>
                            <a:schemeClr val="lt1"/>
                          </a:solidFill>
                          <a:latin typeface="Aptos" panose="02110004020202020204"/>
                        </a:defRPr>
                      </a:lvl1pPr>
                      <a:lvl2pPr marL="457200" algn="l" defTabSz="914400" rtl="0" eaLnBrk="1" latinLnBrk="0" hangingPunct="1">
                        <a:defRPr sz="1800" b="1" kern="1200">
                          <a:solidFill>
                            <a:schemeClr val="lt1"/>
                          </a:solidFill>
                          <a:latin typeface="Aptos" panose="02110004020202020204"/>
                        </a:defRPr>
                      </a:lvl2pPr>
                      <a:lvl3pPr marL="914400" algn="l" defTabSz="914400" rtl="0" eaLnBrk="1" latinLnBrk="0" hangingPunct="1">
                        <a:defRPr sz="1800" b="1" kern="1200">
                          <a:solidFill>
                            <a:schemeClr val="lt1"/>
                          </a:solidFill>
                          <a:latin typeface="Aptos" panose="02110004020202020204"/>
                        </a:defRPr>
                      </a:lvl3pPr>
                      <a:lvl4pPr marL="1371600" algn="l" defTabSz="914400" rtl="0" eaLnBrk="1" latinLnBrk="0" hangingPunct="1">
                        <a:defRPr sz="1800" b="1" kern="1200">
                          <a:solidFill>
                            <a:schemeClr val="lt1"/>
                          </a:solidFill>
                          <a:latin typeface="Aptos" panose="02110004020202020204"/>
                        </a:defRPr>
                      </a:lvl4pPr>
                      <a:lvl5pPr marL="1828800" algn="l" defTabSz="914400" rtl="0" eaLnBrk="1" latinLnBrk="0" hangingPunct="1">
                        <a:defRPr sz="1800" b="1" kern="1200">
                          <a:solidFill>
                            <a:schemeClr val="lt1"/>
                          </a:solidFill>
                          <a:latin typeface="Aptos" panose="02110004020202020204"/>
                        </a:defRPr>
                      </a:lvl5pPr>
                      <a:lvl6pPr marL="2286000" algn="l" defTabSz="914400" rtl="0" eaLnBrk="1" latinLnBrk="0" hangingPunct="1">
                        <a:defRPr sz="1800" b="1" kern="1200">
                          <a:solidFill>
                            <a:schemeClr val="lt1"/>
                          </a:solidFill>
                          <a:latin typeface="Aptos" panose="02110004020202020204"/>
                        </a:defRPr>
                      </a:lvl6pPr>
                      <a:lvl7pPr marL="2743200" algn="l" defTabSz="914400" rtl="0" eaLnBrk="1" latinLnBrk="0" hangingPunct="1">
                        <a:defRPr sz="1800" b="1" kern="1200">
                          <a:solidFill>
                            <a:schemeClr val="lt1"/>
                          </a:solidFill>
                          <a:latin typeface="Aptos" panose="02110004020202020204"/>
                        </a:defRPr>
                      </a:lvl7pPr>
                      <a:lvl8pPr marL="3200400" algn="l" defTabSz="914400" rtl="0" eaLnBrk="1" latinLnBrk="0" hangingPunct="1">
                        <a:defRPr sz="1800" b="1" kern="1200">
                          <a:solidFill>
                            <a:schemeClr val="lt1"/>
                          </a:solidFill>
                          <a:latin typeface="Aptos" panose="02110004020202020204"/>
                        </a:defRPr>
                      </a:lvl8pPr>
                      <a:lvl9pPr marL="3657600" algn="l" defTabSz="914400" rtl="0" eaLnBrk="1" latinLnBrk="0" hangingPunct="1">
                        <a:defRPr sz="1800" b="1" kern="1200">
                          <a:solidFill>
                            <a:schemeClr val="lt1"/>
                          </a:solidFill>
                          <a:latin typeface="Aptos" panose="02110004020202020204"/>
                        </a:defRPr>
                      </a:lvl9pPr>
                    </a:lstStyle>
                    <a:p>
                      <a:r>
                        <a:rPr lang="en-IN" sz="1200" dirty="0"/>
                        <a:t>Order item refund id</a:t>
                      </a:r>
                    </a:p>
                  </a:txBody>
                  <a:tcPr marL="45720" marR="45720" marT="22860" marB="22860">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196B24"/>
                    </a:solidFill>
                  </a:tcPr>
                </a:tc>
                <a:tc>
                  <a:txBody>
                    <a:bodyPr/>
                    <a:lstStyle>
                      <a:lvl1pPr marL="0" algn="l" defTabSz="914400" rtl="0" eaLnBrk="1" latinLnBrk="0" hangingPunct="1">
                        <a:defRPr sz="1800" b="1" kern="1200">
                          <a:solidFill>
                            <a:schemeClr val="lt1"/>
                          </a:solidFill>
                          <a:latin typeface="Aptos" panose="02110004020202020204"/>
                        </a:defRPr>
                      </a:lvl1pPr>
                      <a:lvl2pPr marL="457200" algn="l" defTabSz="914400" rtl="0" eaLnBrk="1" latinLnBrk="0" hangingPunct="1">
                        <a:defRPr sz="1800" b="1" kern="1200">
                          <a:solidFill>
                            <a:schemeClr val="lt1"/>
                          </a:solidFill>
                          <a:latin typeface="Aptos" panose="02110004020202020204"/>
                        </a:defRPr>
                      </a:lvl2pPr>
                      <a:lvl3pPr marL="914400" algn="l" defTabSz="914400" rtl="0" eaLnBrk="1" latinLnBrk="0" hangingPunct="1">
                        <a:defRPr sz="1800" b="1" kern="1200">
                          <a:solidFill>
                            <a:schemeClr val="lt1"/>
                          </a:solidFill>
                          <a:latin typeface="Aptos" panose="02110004020202020204"/>
                        </a:defRPr>
                      </a:lvl3pPr>
                      <a:lvl4pPr marL="1371600" algn="l" defTabSz="914400" rtl="0" eaLnBrk="1" latinLnBrk="0" hangingPunct="1">
                        <a:defRPr sz="1800" b="1" kern="1200">
                          <a:solidFill>
                            <a:schemeClr val="lt1"/>
                          </a:solidFill>
                          <a:latin typeface="Aptos" panose="02110004020202020204"/>
                        </a:defRPr>
                      </a:lvl4pPr>
                      <a:lvl5pPr marL="1828800" algn="l" defTabSz="914400" rtl="0" eaLnBrk="1" latinLnBrk="0" hangingPunct="1">
                        <a:defRPr sz="1800" b="1" kern="1200">
                          <a:solidFill>
                            <a:schemeClr val="lt1"/>
                          </a:solidFill>
                          <a:latin typeface="Aptos" panose="02110004020202020204"/>
                        </a:defRPr>
                      </a:lvl5pPr>
                      <a:lvl6pPr marL="2286000" algn="l" defTabSz="914400" rtl="0" eaLnBrk="1" latinLnBrk="0" hangingPunct="1">
                        <a:defRPr sz="1800" b="1" kern="1200">
                          <a:solidFill>
                            <a:schemeClr val="lt1"/>
                          </a:solidFill>
                          <a:latin typeface="Aptos" panose="02110004020202020204"/>
                        </a:defRPr>
                      </a:lvl6pPr>
                      <a:lvl7pPr marL="2743200" algn="l" defTabSz="914400" rtl="0" eaLnBrk="1" latinLnBrk="0" hangingPunct="1">
                        <a:defRPr sz="1800" b="1" kern="1200">
                          <a:solidFill>
                            <a:schemeClr val="lt1"/>
                          </a:solidFill>
                          <a:latin typeface="Aptos" panose="02110004020202020204"/>
                        </a:defRPr>
                      </a:lvl7pPr>
                      <a:lvl8pPr marL="3200400" algn="l" defTabSz="914400" rtl="0" eaLnBrk="1" latinLnBrk="0" hangingPunct="1">
                        <a:defRPr sz="1800" b="1" kern="1200">
                          <a:solidFill>
                            <a:schemeClr val="lt1"/>
                          </a:solidFill>
                          <a:latin typeface="Aptos" panose="02110004020202020204"/>
                        </a:defRPr>
                      </a:lvl8pPr>
                      <a:lvl9pPr marL="3657600" algn="l" defTabSz="914400" rtl="0" eaLnBrk="1" latinLnBrk="0" hangingPunct="1">
                        <a:defRPr sz="1800" b="1" kern="1200">
                          <a:solidFill>
                            <a:schemeClr val="lt1"/>
                          </a:solidFill>
                          <a:latin typeface="Aptos" panose="02110004020202020204"/>
                        </a:defRPr>
                      </a:lvl9pPr>
                    </a:lstStyle>
                    <a:p>
                      <a:r>
                        <a:rPr lang="en-IN" sz="1200" dirty="0"/>
                        <a:t>Created at</a:t>
                      </a:r>
                    </a:p>
                  </a:txBody>
                  <a:tcPr marL="45720" marR="45720" marT="22860" marB="22860">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196B24"/>
                    </a:solidFill>
                  </a:tcPr>
                </a:tc>
                <a:tc>
                  <a:txBody>
                    <a:bodyPr/>
                    <a:lstStyle>
                      <a:lvl1pPr marL="0" algn="l" defTabSz="914400" rtl="0" eaLnBrk="1" latinLnBrk="0" hangingPunct="1">
                        <a:defRPr sz="1800" b="1" kern="1200">
                          <a:solidFill>
                            <a:schemeClr val="lt1"/>
                          </a:solidFill>
                          <a:latin typeface="Aptos" panose="02110004020202020204"/>
                        </a:defRPr>
                      </a:lvl1pPr>
                      <a:lvl2pPr marL="457200" algn="l" defTabSz="914400" rtl="0" eaLnBrk="1" latinLnBrk="0" hangingPunct="1">
                        <a:defRPr sz="1800" b="1" kern="1200">
                          <a:solidFill>
                            <a:schemeClr val="lt1"/>
                          </a:solidFill>
                          <a:latin typeface="Aptos" panose="02110004020202020204"/>
                        </a:defRPr>
                      </a:lvl2pPr>
                      <a:lvl3pPr marL="914400" algn="l" defTabSz="914400" rtl="0" eaLnBrk="1" latinLnBrk="0" hangingPunct="1">
                        <a:defRPr sz="1800" b="1" kern="1200">
                          <a:solidFill>
                            <a:schemeClr val="lt1"/>
                          </a:solidFill>
                          <a:latin typeface="Aptos" panose="02110004020202020204"/>
                        </a:defRPr>
                      </a:lvl3pPr>
                      <a:lvl4pPr marL="1371600" algn="l" defTabSz="914400" rtl="0" eaLnBrk="1" latinLnBrk="0" hangingPunct="1">
                        <a:defRPr sz="1800" b="1" kern="1200">
                          <a:solidFill>
                            <a:schemeClr val="lt1"/>
                          </a:solidFill>
                          <a:latin typeface="Aptos" panose="02110004020202020204"/>
                        </a:defRPr>
                      </a:lvl4pPr>
                      <a:lvl5pPr marL="1828800" algn="l" defTabSz="914400" rtl="0" eaLnBrk="1" latinLnBrk="0" hangingPunct="1">
                        <a:defRPr sz="1800" b="1" kern="1200">
                          <a:solidFill>
                            <a:schemeClr val="lt1"/>
                          </a:solidFill>
                          <a:latin typeface="Aptos" panose="02110004020202020204"/>
                        </a:defRPr>
                      </a:lvl5pPr>
                      <a:lvl6pPr marL="2286000" algn="l" defTabSz="914400" rtl="0" eaLnBrk="1" latinLnBrk="0" hangingPunct="1">
                        <a:defRPr sz="1800" b="1" kern="1200">
                          <a:solidFill>
                            <a:schemeClr val="lt1"/>
                          </a:solidFill>
                          <a:latin typeface="Aptos" panose="02110004020202020204"/>
                        </a:defRPr>
                      </a:lvl6pPr>
                      <a:lvl7pPr marL="2743200" algn="l" defTabSz="914400" rtl="0" eaLnBrk="1" latinLnBrk="0" hangingPunct="1">
                        <a:defRPr sz="1800" b="1" kern="1200">
                          <a:solidFill>
                            <a:schemeClr val="lt1"/>
                          </a:solidFill>
                          <a:latin typeface="Aptos" panose="02110004020202020204"/>
                        </a:defRPr>
                      </a:lvl7pPr>
                      <a:lvl8pPr marL="3200400" algn="l" defTabSz="914400" rtl="0" eaLnBrk="1" latinLnBrk="0" hangingPunct="1">
                        <a:defRPr sz="1800" b="1" kern="1200">
                          <a:solidFill>
                            <a:schemeClr val="lt1"/>
                          </a:solidFill>
                          <a:latin typeface="Aptos" panose="02110004020202020204"/>
                        </a:defRPr>
                      </a:lvl8pPr>
                      <a:lvl9pPr marL="3657600" algn="l" defTabSz="914400" rtl="0" eaLnBrk="1" latinLnBrk="0" hangingPunct="1">
                        <a:defRPr sz="1800" b="1" kern="1200">
                          <a:solidFill>
                            <a:schemeClr val="lt1"/>
                          </a:solidFill>
                          <a:latin typeface="Aptos" panose="02110004020202020204"/>
                        </a:defRPr>
                      </a:lvl9pPr>
                    </a:lstStyle>
                    <a:p>
                      <a:r>
                        <a:rPr lang="en-IN" sz="1200" dirty="0"/>
                        <a:t>Order item id</a:t>
                      </a:r>
                    </a:p>
                  </a:txBody>
                  <a:tcPr marL="45720" marR="45720" marT="22860" marB="22860">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196B24"/>
                    </a:solidFill>
                  </a:tcPr>
                </a:tc>
                <a:tc>
                  <a:txBody>
                    <a:bodyPr/>
                    <a:lstStyle>
                      <a:lvl1pPr marL="0" algn="l" defTabSz="914400" rtl="0" eaLnBrk="1" latinLnBrk="0" hangingPunct="1">
                        <a:defRPr sz="1800" b="1" kern="1200">
                          <a:solidFill>
                            <a:schemeClr val="lt1"/>
                          </a:solidFill>
                          <a:latin typeface="Aptos" panose="02110004020202020204"/>
                        </a:defRPr>
                      </a:lvl1pPr>
                      <a:lvl2pPr marL="457200" algn="l" defTabSz="914400" rtl="0" eaLnBrk="1" latinLnBrk="0" hangingPunct="1">
                        <a:defRPr sz="1800" b="1" kern="1200">
                          <a:solidFill>
                            <a:schemeClr val="lt1"/>
                          </a:solidFill>
                          <a:latin typeface="Aptos" panose="02110004020202020204"/>
                        </a:defRPr>
                      </a:lvl2pPr>
                      <a:lvl3pPr marL="914400" algn="l" defTabSz="914400" rtl="0" eaLnBrk="1" latinLnBrk="0" hangingPunct="1">
                        <a:defRPr sz="1800" b="1" kern="1200">
                          <a:solidFill>
                            <a:schemeClr val="lt1"/>
                          </a:solidFill>
                          <a:latin typeface="Aptos" panose="02110004020202020204"/>
                        </a:defRPr>
                      </a:lvl3pPr>
                      <a:lvl4pPr marL="1371600" algn="l" defTabSz="914400" rtl="0" eaLnBrk="1" latinLnBrk="0" hangingPunct="1">
                        <a:defRPr sz="1800" b="1" kern="1200">
                          <a:solidFill>
                            <a:schemeClr val="lt1"/>
                          </a:solidFill>
                          <a:latin typeface="Aptos" panose="02110004020202020204"/>
                        </a:defRPr>
                      </a:lvl4pPr>
                      <a:lvl5pPr marL="1828800" algn="l" defTabSz="914400" rtl="0" eaLnBrk="1" latinLnBrk="0" hangingPunct="1">
                        <a:defRPr sz="1800" b="1" kern="1200">
                          <a:solidFill>
                            <a:schemeClr val="lt1"/>
                          </a:solidFill>
                          <a:latin typeface="Aptos" panose="02110004020202020204"/>
                        </a:defRPr>
                      </a:lvl5pPr>
                      <a:lvl6pPr marL="2286000" algn="l" defTabSz="914400" rtl="0" eaLnBrk="1" latinLnBrk="0" hangingPunct="1">
                        <a:defRPr sz="1800" b="1" kern="1200">
                          <a:solidFill>
                            <a:schemeClr val="lt1"/>
                          </a:solidFill>
                          <a:latin typeface="Aptos" panose="02110004020202020204"/>
                        </a:defRPr>
                      </a:lvl6pPr>
                      <a:lvl7pPr marL="2743200" algn="l" defTabSz="914400" rtl="0" eaLnBrk="1" latinLnBrk="0" hangingPunct="1">
                        <a:defRPr sz="1800" b="1" kern="1200">
                          <a:solidFill>
                            <a:schemeClr val="lt1"/>
                          </a:solidFill>
                          <a:latin typeface="Aptos" panose="02110004020202020204"/>
                        </a:defRPr>
                      </a:lvl7pPr>
                      <a:lvl8pPr marL="3200400" algn="l" defTabSz="914400" rtl="0" eaLnBrk="1" latinLnBrk="0" hangingPunct="1">
                        <a:defRPr sz="1800" b="1" kern="1200">
                          <a:solidFill>
                            <a:schemeClr val="lt1"/>
                          </a:solidFill>
                          <a:latin typeface="Aptos" panose="02110004020202020204"/>
                        </a:defRPr>
                      </a:lvl8pPr>
                      <a:lvl9pPr marL="3657600" algn="l" defTabSz="914400" rtl="0" eaLnBrk="1" latinLnBrk="0" hangingPunct="1">
                        <a:defRPr sz="1800" b="1" kern="1200">
                          <a:solidFill>
                            <a:schemeClr val="lt1"/>
                          </a:solidFill>
                          <a:latin typeface="Aptos" panose="02110004020202020204"/>
                        </a:defRPr>
                      </a:lvl9pPr>
                    </a:lstStyle>
                    <a:p>
                      <a:r>
                        <a:rPr lang="en-IN" sz="1200" dirty="0"/>
                        <a:t>Order id</a:t>
                      </a:r>
                    </a:p>
                  </a:txBody>
                  <a:tcPr marL="45720" marR="45720" marT="22860" marB="22860">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196B24"/>
                    </a:solidFill>
                  </a:tcPr>
                </a:tc>
                <a:tc>
                  <a:txBody>
                    <a:bodyPr/>
                    <a:lstStyle>
                      <a:lvl1pPr marL="0" algn="l" defTabSz="914400" rtl="0" eaLnBrk="1" latinLnBrk="0" hangingPunct="1">
                        <a:defRPr sz="1800" b="1" kern="1200">
                          <a:solidFill>
                            <a:schemeClr val="lt1"/>
                          </a:solidFill>
                          <a:latin typeface="Aptos" panose="02110004020202020204"/>
                        </a:defRPr>
                      </a:lvl1pPr>
                      <a:lvl2pPr marL="457200" algn="l" defTabSz="914400" rtl="0" eaLnBrk="1" latinLnBrk="0" hangingPunct="1">
                        <a:defRPr sz="1800" b="1" kern="1200">
                          <a:solidFill>
                            <a:schemeClr val="lt1"/>
                          </a:solidFill>
                          <a:latin typeface="Aptos" panose="02110004020202020204"/>
                        </a:defRPr>
                      </a:lvl2pPr>
                      <a:lvl3pPr marL="914400" algn="l" defTabSz="914400" rtl="0" eaLnBrk="1" latinLnBrk="0" hangingPunct="1">
                        <a:defRPr sz="1800" b="1" kern="1200">
                          <a:solidFill>
                            <a:schemeClr val="lt1"/>
                          </a:solidFill>
                          <a:latin typeface="Aptos" panose="02110004020202020204"/>
                        </a:defRPr>
                      </a:lvl3pPr>
                      <a:lvl4pPr marL="1371600" algn="l" defTabSz="914400" rtl="0" eaLnBrk="1" latinLnBrk="0" hangingPunct="1">
                        <a:defRPr sz="1800" b="1" kern="1200">
                          <a:solidFill>
                            <a:schemeClr val="lt1"/>
                          </a:solidFill>
                          <a:latin typeface="Aptos" panose="02110004020202020204"/>
                        </a:defRPr>
                      </a:lvl4pPr>
                      <a:lvl5pPr marL="1828800" algn="l" defTabSz="914400" rtl="0" eaLnBrk="1" latinLnBrk="0" hangingPunct="1">
                        <a:defRPr sz="1800" b="1" kern="1200">
                          <a:solidFill>
                            <a:schemeClr val="lt1"/>
                          </a:solidFill>
                          <a:latin typeface="Aptos" panose="02110004020202020204"/>
                        </a:defRPr>
                      </a:lvl5pPr>
                      <a:lvl6pPr marL="2286000" algn="l" defTabSz="914400" rtl="0" eaLnBrk="1" latinLnBrk="0" hangingPunct="1">
                        <a:defRPr sz="1800" b="1" kern="1200">
                          <a:solidFill>
                            <a:schemeClr val="lt1"/>
                          </a:solidFill>
                          <a:latin typeface="Aptos" panose="02110004020202020204"/>
                        </a:defRPr>
                      </a:lvl6pPr>
                      <a:lvl7pPr marL="2743200" algn="l" defTabSz="914400" rtl="0" eaLnBrk="1" latinLnBrk="0" hangingPunct="1">
                        <a:defRPr sz="1800" b="1" kern="1200">
                          <a:solidFill>
                            <a:schemeClr val="lt1"/>
                          </a:solidFill>
                          <a:latin typeface="Aptos" panose="02110004020202020204"/>
                        </a:defRPr>
                      </a:lvl7pPr>
                      <a:lvl8pPr marL="3200400" algn="l" defTabSz="914400" rtl="0" eaLnBrk="1" latinLnBrk="0" hangingPunct="1">
                        <a:defRPr sz="1800" b="1" kern="1200">
                          <a:solidFill>
                            <a:schemeClr val="lt1"/>
                          </a:solidFill>
                          <a:latin typeface="Aptos" panose="02110004020202020204"/>
                        </a:defRPr>
                      </a:lvl8pPr>
                      <a:lvl9pPr marL="3657600" algn="l" defTabSz="914400" rtl="0" eaLnBrk="1" latinLnBrk="0" hangingPunct="1">
                        <a:defRPr sz="1800" b="1" kern="1200">
                          <a:solidFill>
                            <a:schemeClr val="lt1"/>
                          </a:solidFill>
                          <a:latin typeface="Aptos" panose="02110004020202020204"/>
                        </a:defRPr>
                      </a:lvl9pPr>
                    </a:lstStyle>
                    <a:p>
                      <a:r>
                        <a:rPr lang="en-IN" sz="1200" dirty="0"/>
                        <a:t>Refund amount</a:t>
                      </a:r>
                    </a:p>
                  </a:txBody>
                  <a:tcPr marL="45720" marR="45720" marT="22860" marB="22860">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196B24"/>
                    </a:solidFill>
                  </a:tcPr>
                </a:tc>
                <a:extLst>
                  <a:ext uri="{0D108BD9-81ED-4DB2-BD59-A6C34878D82A}">
                    <a16:rowId xmlns:a16="http://schemas.microsoft.com/office/drawing/2014/main" val="479046854"/>
                  </a:ext>
                </a:extLst>
              </a:tr>
              <a:tr h="291870">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r>
                        <a:rPr lang="en-IN" sz="1200" dirty="0"/>
                        <a:t>Unique records</a:t>
                      </a:r>
                    </a:p>
                  </a:txBody>
                  <a:tcPr marL="45720" marR="45720" marT="22860" marB="22860">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96B24">
                        <a:tint val="40000"/>
                      </a:srgbClr>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r>
                        <a:rPr lang="en-IN" sz="1200" dirty="0"/>
                        <a:t>1731</a:t>
                      </a:r>
                    </a:p>
                  </a:txBody>
                  <a:tcPr marL="45720" marR="45720" marT="22860" marB="22860">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96B24">
                        <a:tint val="40000"/>
                      </a:srgbClr>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r>
                        <a:rPr lang="en-IN" sz="1200" dirty="0"/>
                        <a:t>1731</a:t>
                      </a:r>
                    </a:p>
                  </a:txBody>
                  <a:tcPr marL="45720" marR="45720" marT="22860" marB="22860">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96B24">
                        <a:tint val="40000"/>
                      </a:srgbClr>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r>
                        <a:rPr lang="en-IN" sz="1200" dirty="0"/>
                        <a:t>1731</a:t>
                      </a:r>
                    </a:p>
                  </a:txBody>
                  <a:tcPr marL="45720" marR="45720" marT="22860" marB="22860">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96B24">
                        <a:tint val="40000"/>
                      </a:srgbClr>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r>
                        <a:rPr lang="en-IN" sz="1200" dirty="0"/>
                        <a:t>1723</a:t>
                      </a:r>
                    </a:p>
                  </a:txBody>
                  <a:tcPr marL="45720" marR="45720" marT="22860" marB="22860">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96B24">
                        <a:tint val="40000"/>
                      </a:srgbClr>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r>
                        <a:rPr lang="en-IN" sz="1200" dirty="0"/>
                        <a:t>4</a:t>
                      </a:r>
                    </a:p>
                  </a:txBody>
                  <a:tcPr marL="45720" marR="45720" marT="22860" marB="22860">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96B24">
                        <a:tint val="40000"/>
                      </a:srgbClr>
                    </a:solidFill>
                  </a:tcPr>
                </a:tc>
                <a:extLst>
                  <a:ext uri="{0D108BD9-81ED-4DB2-BD59-A6C34878D82A}">
                    <a16:rowId xmlns:a16="http://schemas.microsoft.com/office/drawing/2014/main" val="962016833"/>
                  </a:ext>
                </a:extLst>
              </a:tr>
              <a:tr h="291870">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r>
                        <a:rPr lang="en-IN" sz="1200" dirty="0"/>
                        <a:t>Type of data</a:t>
                      </a:r>
                    </a:p>
                  </a:txBody>
                  <a:tcPr marL="45720" marR="45720" marT="22860" marB="2286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96B24">
                        <a:tint val="20000"/>
                      </a:srgbClr>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r>
                        <a:rPr lang="en-IN" sz="1200" dirty="0"/>
                        <a:t>categorical</a:t>
                      </a:r>
                    </a:p>
                  </a:txBody>
                  <a:tcPr marL="45720" marR="45720" marT="22860" marB="2286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96B24">
                        <a:tint val="20000"/>
                      </a:srgbClr>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r>
                        <a:rPr lang="en-IN" sz="1200" dirty="0"/>
                        <a:t>Date time</a:t>
                      </a:r>
                    </a:p>
                  </a:txBody>
                  <a:tcPr marL="45720" marR="45720" marT="22860" marB="2286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96B24">
                        <a:tint val="20000"/>
                      </a:srgbClr>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r>
                        <a:rPr lang="en-IN" sz="1200" dirty="0"/>
                        <a:t>categorical</a:t>
                      </a:r>
                    </a:p>
                  </a:txBody>
                  <a:tcPr marL="45720" marR="45720" marT="22860" marB="2286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96B24">
                        <a:tint val="20000"/>
                      </a:srgbClr>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r>
                        <a:rPr lang="en-IN" sz="1200" dirty="0"/>
                        <a:t>categorical</a:t>
                      </a:r>
                    </a:p>
                  </a:txBody>
                  <a:tcPr marL="45720" marR="45720" marT="22860" marB="2286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96B24">
                        <a:tint val="20000"/>
                      </a:srgbClr>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r>
                        <a:rPr lang="en-IN" sz="1200" dirty="0"/>
                        <a:t>numerical</a:t>
                      </a:r>
                    </a:p>
                  </a:txBody>
                  <a:tcPr marL="45720" marR="45720" marT="22860" marB="2286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96B24">
                        <a:tint val="20000"/>
                      </a:srgbClr>
                    </a:solidFill>
                  </a:tcPr>
                </a:tc>
                <a:extLst>
                  <a:ext uri="{0D108BD9-81ED-4DB2-BD59-A6C34878D82A}">
                    <a16:rowId xmlns:a16="http://schemas.microsoft.com/office/drawing/2014/main" val="742735418"/>
                  </a:ext>
                </a:extLst>
              </a:tr>
              <a:tr h="291870">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r>
                        <a:rPr lang="en-IN" sz="1200" dirty="0"/>
                        <a:t>Missing values</a:t>
                      </a:r>
                    </a:p>
                  </a:txBody>
                  <a:tcPr marL="45720" marR="45720" marT="22860" marB="2286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96B24">
                        <a:tint val="40000"/>
                      </a:srgbClr>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r>
                        <a:rPr lang="en-IN" sz="1200" dirty="0"/>
                        <a:t>No</a:t>
                      </a:r>
                    </a:p>
                  </a:txBody>
                  <a:tcPr marL="45720" marR="45720" marT="22860" marB="2286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96B24">
                        <a:tint val="40000"/>
                      </a:srgbClr>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r>
                        <a:rPr lang="en-IN" sz="1200" dirty="0"/>
                        <a:t>No</a:t>
                      </a:r>
                    </a:p>
                  </a:txBody>
                  <a:tcPr marL="45720" marR="45720" marT="22860" marB="2286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96B24">
                        <a:tint val="40000"/>
                      </a:srgbClr>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r>
                        <a:rPr lang="en-IN" sz="1200" dirty="0"/>
                        <a:t>No</a:t>
                      </a:r>
                    </a:p>
                  </a:txBody>
                  <a:tcPr marL="45720" marR="45720" marT="22860" marB="2286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96B24">
                        <a:tint val="40000"/>
                      </a:srgbClr>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r>
                        <a:rPr lang="en-IN" sz="1200" dirty="0"/>
                        <a:t>No</a:t>
                      </a:r>
                    </a:p>
                  </a:txBody>
                  <a:tcPr marL="45720" marR="45720" marT="22860" marB="2286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96B24">
                        <a:tint val="40000"/>
                      </a:srgbClr>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r>
                        <a:rPr lang="en-IN" sz="1200" dirty="0"/>
                        <a:t>No</a:t>
                      </a:r>
                    </a:p>
                  </a:txBody>
                  <a:tcPr marL="45720" marR="45720" marT="22860" marB="2286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96B24">
                        <a:tint val="40000"/>
                      </a:srgbClr>
                    </a:solidFill>
                  </a:tcPr>
                </a:tc>
                <a:extLst>
                  <a:ext uri="{0D108BD9-81ED-4DB2-BD59-A6C34878D82A}">
                    <a16:rowId xmlns:a16="http://schemas.microsoft.com/office/drawing/2014/main" val="1282570470"/>
                  </a:ext>
                </a:extLst>
              </a:tr>
              <a:tr h="291870">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r>
                        <a:rPr lang="en-IN" sz="1200" dirty="0"/>
                        <a:t>Encoding</a:t>
                      </a:r>
                    </a:p>
                  </a:txBody>
                  <a:tcPr marL="45720" marR="45720" marT="22860" marB="2286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96B24">
                        <a:tint val="20000"/>
                      </a:srgbClr>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r>
                        <a:rPr lang="en-IN" sz="1200" dirty="0"/>
                        <a:t>No</a:t>
                      </a:r>
                    </a:p>
                  </a:txBody>
                  <a:tcPr marL="45720" marR="45720" marT="22860" marB="2286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96B24">
                        <a:tint val="20000"/>
                      </a:srgbClr>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r>
                        <a:rPr lang="en-IN" sz="1200" dirty="0"/>
                        <a:t>No</a:t>
                      </a:r>
                    </a:p>
                  </a:txBody>
                  <a:tcPr marL="45720" marR="45720" marT="22860" marB="2286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96B24">
                        <a:tint val="20000"/>
                      </a:srgbClr>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r>
                        <a:rPr lang="en-IN" sz="1200" dirty="0"/>
                        <a:t>No</a:t>
                      </a:r>
                    </a:p>
                  </a:txBody>
                  <a:tcPr marL="45720" marR="45720" marT="22860" marB="2286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96B24">
                        <a:tint val="20000"/>
                      </a:srgbClr>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r>
                        <a:rPr lang="en-IN" sz="1200" dirty="0"/>
                        <a:t>No</a:t>
                      </a:r>
                    </a:p>
                  </a:txBody>
                  <a:tcPr marL="45720" marR="45720" marT="22860" marB="2286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96B24">
                        <a:tint val="20000"/>
                      </a:srgbClr>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r>
                        <a:rPr lang="en-IN" sz="1200" dirty="0"/>
                        <a:t>No</a:t>
                      </a:r>
                    </a:p>
                  </a:txBody>
                  <a:tcPr marL="45720" marR="45720" marT="22860" marB="2286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96B24">
                        <a:tint val="20000"/>
                      </a:srgbClr>
                    </a:solidFill>
                  </a:tcPr>
                </a:tc>
                <a:extLst>
                  <a:ext uri="{0D108BD9-81ED-4DB2-BD59-A6C34878D82A}">
                    <a16:rowId xmlns:a16="http://schemas.microsoft.com/office/drawing/2014/main" val="896879555"/>
                  </a:ext>
                </a:extLst>
              </a:tr>
            </a:tbl>
          </a:graphicData>
        </a:graphic>
      </p:graphicFrame>
      <p:sp>
        <p:nvSpPr>
          <p:cNvPr id="5" name="TextBox 4">
            <a:extLst>
              <a:ext uri="{FF2B5EF4-FFF2-40B4-BE49-F238E27FC236}">
                <a16:creationId xmlns:a16="http://schemas.microsoft.com/office/drawing/2014/main" id="{F013C55C-2278-CDE6-454D-64256F87F9FE}"/>
              </a:ext>
            </a:extLst>
          </p:cNvPr>
          <p:cNvSpPr txBox="1"/>
          <p:nvPr/>
        </p:nvSpPr>
        <p:spPr>
          <a:xfrm>
            <a:off x="647700" y="2744033"/>
            <a:ext cx="2643739" cy="307777"/>
          </a:xfrm>
          <a:prstGeom prst="rect">
            <a:avLst/>
          </a:prstGeom>
          <a:noFill/>
        </p:spPr>
        <p:txBody>
          <a:bodyPr wrap="square" rtlCol="0">
            <a:spAutoFit/>
          </a:bodyPr>
          <a:lstStyle/>
          <a:p>
            <a:pPr defTabSz="457200">
              <a:buClrTx/>
            </a:pPr>
            <a:r>
              <a:rPr lang="en-IN" b="1" kern="1200" dirty="0">
                <a:solidFill>
                  <a:prstClr val="black"/>
                </a:solidFill>
                <a:latin typeface="Aptos" panose="02110004020202020204"/>
                <a:ea typeface="+mn-ea"/>
                <a:cs typeface="+mn-cs"/>
              </a:rPr>
              <a:t>Order item refunds</a:t>
            </a:r>
          </a:p>
        </p:txBody>
      </p:sp>
      <p:pic>
        <p:nvPicPr>
          <p:cNvPr id="7" name="Picture 6">
            <a:extLst>
              <a:ext uri="{FF2B5EF4-FFF2-40B4-BE49-F238E27FC236}">
                <a16:creationId xmlns:a16="http://schemas.microsoft.com/office/drawing/2014/main" id="{E2FCD2C0-B63A-F6E3-F8D6-8D7369A7FC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43" y="4743450"/>
            <a:ext cx="9138558" cy="397133"/>
          </a:xfrm>
          <a:prstGeom prst="rect">
            <a:avLst/>
          </a:prstGeom>
        </p:spPr>
      </p:pic>
      <p:sp>
        <p:nvSpPr>
          <p:cNvPr id="6" name="TextBox 5">
            <a:extLst>
              <a:ext uri="{FF2B5EF4-FFF2-40B4-BE49-F238E27FC236}">
                <a16:creationId xmlns:a16="http://schemas.microsoft.com/office/drawing/2014/main" id="{8728D36E-51CA-40CF-8F7D-FAF509922929}"/>
              </a:ext>
            </a:extLst>
          </p:cNvPr>
          <p:cNvSpPr txBox="1"/>
          <p:nvPr/>
        </p:nvSpPr>
        <p:spPr>
          <a:xfrm>
            <a:off x="3093318" y="103226"/>
            <a:ext cx="4572000" cy="400110"/>
          </a:xfrm>
          <a:prstGeom prst="rect">
            <a:avLst/>
          </a:prstGeom>
          <a:noFill/>
        </p:spPr>
        <p:txBody>
          <a:bodyPr wrap="square">
            <a:spAutoFit/>
          </a:bodyPr>
          <a:lstStyle/>
          <a:p>
            <a:pPr defTabSz="457200">
              <a:buClrTx/>
              <a:defRPr/>
            </a:pPr>
            <a:r>
              <a:rPr lang="en-IN" sz="2000" b="1" kern="1200" dirty="0">
                <a:solidFill>
                  <a:prstClr val="black"/>
                </a:solidFill>
                <a:latin typeface="Aptos" panose="02110004020202020204"/>
                <a:ea typeface="+mn-ea"/>
                <a:cs typeface="+mn-cs"/>
              </a:rPr>
              <a:t>COLUMN LEVEL AUDIT-2</a:t>
            </a:r>
          </a:p>
        </p:txBody>
      </p:sp>
    </p:spTree>
    <p:extLst>
      <p:ext uri="{BB962C8B-B14F-4D97-AF65-F5344CB8AC3E}">
        <p14:creationId xmlns:p14="http://schemas.microsoft.com/office/powerpoint/2010/main" val="257729962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gradFill>
          <a:gsLst>
            <a:gs pos="0">
              <a:srgbClr val="F3AD7D"/>
            </a:gs>
            <a:gs pos="36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a:extLst>
            <a:ext uri="{FF2B5EF4-FFF2-40B4-BE49-F238E27FC236}">
              <a16:creationId xmlns:a16="http://schemas.microsoft.com/office/drawing/2014/main" id="{66EBAFD6-B66C-806B-8096-9AF695D476D4}"/>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E5DE115E-EDD8-3F1F-8AEE-A32486AB3D6B}"/>
              </a:ext>
            </a:extLst>
          </p:cNvPr>
          <p:cNvSpPr txBox="1"/>
          <p:nvPr/>
        </p:nvSpPr>
        <p:spPr>
          <a:xfrm>
            <a:off x="396539" y="566621"/>
            <a:ext cx="7697419" cy="338554"/>
          </a:xfrm>
          <a:prstGeom prst="rect">
            <a:avLst/>
          </a:prstGeom>
          <a:noFill/>
        </p:spPr>
        <p:txBody>
          <a:bodyPr wrap="square">
            <a:spAutoFit/>
          </a:bodyPr>
          <a:lstStyle/>
          <a:p>
            <a:pPr defTabSz="685800">
              <a:buClrTx/>
            </a:pPr>
            <a:r>
              <a:rPr lang="en-IN" sz="1600" b="1" kern="1200" dirty="0">
                <a:solidFill>
                  <a:prstClr val="black"/>
                </a:solidFill>
                <a:latin typeface="Aptos" panose="020B0004020202020204" pitchFamily="34" charset="0"/>
                <a:ea typeface="+mn-ea"/>
                <a:cs typeface="+mn-cs"/>
              </a:rPr>
              <a:t>Observations:</a:t>
            </a:r>
          </a:p>
        </p:txBody>
      </p:sp>
      <p:sp>
        <p:nvSpPr>
          <p:cNvPr id="5" name="TextBox 4">
            <a:extLst>
              <a:ext uri="{FF2B5EF4-FFF2-40B4-BE49-F238E27FC236}">
                <a16:creationId xmlns:a16="http://schemas.microsoft.com/office/drawing/2014/main" id="{D9541E33-5CEE-4A17-9D9E-5D4FFBCBCA9A}"/>
              </a:ext>
            </a:extLst>
          </p:cNvPr>
          <p:cNvSpPr txBox="1"/>
          <p:nvPr/>
        </p:nvSpPr>
        <p:spPr>
          <a:xfrm>
            <a:off x="1972145" y="93786"/>
            <a:ext cx="5899867" cy="400110"/>
          </a:xfrm>
          <a:prstGeom prst="rect">
            <a:avLst/>
          </a:prstGeom>
          <a:noFill/>
        </p:spPr>
        <p:txBody>
          <a:bodyPr wrap="square" rtlCol="0">
            <a:spAutoFit/>
          </a:bodyPr>
          <a:lstStyle/>
          <a:p>
            <a:r>
              <a:rPr lang="en-IN" sz="2000" b="1" dirty="0">
                <a:effectLst>
                  <a:outerShdw blurRad="38100" dist="38100" dir="2700000" algn="tl">
                    <a:srgbClr val="000000">
                      <a:alpha val="43137"/>
                    </a:srgbClr>
                  </a:outerShdw>
                </a:effectLst>
                <a:latin typeface="Arial Black" panose="020B0A04020102020204" pitchFamily="34" charset="0"/>
              </a:rPr>
              <a:t>CHANNEL PORTFOLIO MANAGEMENT</a:t>
            </a:r>
          </a:p>
        </p:txBody>
      </p:sp>
      <p:sp>
        <p:nvSpPr>
          <p:cNvPr id="6" name="TextBox 5">
            <a:extLst>
              <a:ext uri="{FF2B5EF4-FFF2-40B4-BE49-F238E27FC236}">
                <a16:creationId xmlns:a16="http://schemas.microsoft.com/office/drawing/2014/main" id="{776B706C-EAE1-D94A-BB07-29A5E8A52A9F}"/>
              </a:ext>
            </a:extLst>
          </p:cNvPr>
          <p:cNvSpPr txBox="1"/>
          <p:nvPr/>
        </p:nvSpPr>
        <p:spPr>
          <a:xfrm>
            <a:off x="396538" y="977900"/>
            <a:ext cx="7602473" cy="3754874"/>
          </a:xfrm>
          <a:prstGeom prst="rect">
            <a:avLst/>
          </a:prstGeom>
          <a:noFill/>
        </p:spPr>
        <p:txBody>
          <a:bodyPr wrap="square" rtlCol="0">
            <a:spAutoFit/>
          </a:bodyPr>
          <a:lstStyle/>
          <a:p>
            <a:pPr marL="285750" indent="-285750">
              <a:buFont typeface="Arial" panose="020B0604020202020204" pitchFamily="34" charset="0"/>
              <a:buChar char="•"/>
            </a:pPr>
            <a:r>
              <a:rPr lang="en-US" kern="1200" dirty="0">
                <a:solidFill>
                  <a:prstClr val="black"/>
                </a:solidFill>
                <a:latin typeface="Aptos" panose="020B0004020202020204" pitchFamily="34" charset="0"/>
                <a:ea typeface="+mn-ea"/>
                <a:cs typeface="+mn-cs"/>
              </a:rPr>
              <a:t>We can see a spike in organic search, direct type in and paid brand sessions in </a:t>
            </a:r>
            <a:r>
              <a:rPr lang="en-US" b="1" kern="1200" dirty="0">
                <a:solidFill>
                  <a:prstClr val="black"/>
                </a:solidFill>
                <a:latin typeface="Aptos" panose="020B0004020202020204" pitchFamily="34" charset="0"/>
                <a:ea typeface="+mn-ea"/>
                <a:cs typeface="+mn-cs"/>
              </a:rPr>
              <a:t>Jan 2013</a:t>
            </a:r>
            <a:r>
              <a:rPr lang="en-US" kern="1200" dirty="0">
                <a:solidFill>
                  <a:prstClr val="black"/>
                </a:solidFill>
                <a:latin typeface="Aptos" panose="020B0004020202020204" pitchFamily="34" charset="0"/>
                <a:ea typeface="+mn-ea"/>
                <a:cs typeface="+mn-cs"/>
              </a:rPr>
              <a:t>. This could be due to our product launch in that month</a:t>
            </a:r>
          </a:p>
          <a:p>
            <a:pPr marL="285750" indent="-285750">
              <a:buFont typeface="Arial" panose="020B0604020202020204" pitchFamily="34" charset="0"/>
              <a:buChar char="•"/>
            </a:pPr>
            <a:endParaRPr lang="en-US" kern="1200" dirty="0">
              <a:solidFill>
                <a:prstClr val="black"/>
              </a:solidFill>
              <a:latin typeface="Aptos" panose="020B0004020202020204" pitchFamily="34" charset="0"/>
              <a:ea typeface="+mn-ea"/>
              <a:cs typeface="+mn-cs"/>
            </a:endParaRPr>
          </a:p>
          <a:p>
            <a:pPr marL="285750" indent="-285750">
              <a:buFont typeface="Arial" panose="020B0604020202020204" pitchFamily="34" charset="0"/>
              <a:buChar char="•"/>
            </a:pPr>
            <a:r>
              <a:rPr lang="en-US" kern="1200" dirty="0">
                <a:solidFill>
                  <a:prstClr val="black"/>
                </a:solidFill>
                <a:latin typeface="Aptos" panose="020B0004020202020204" pitchFamily="34" charset="0"/>
                <a:ea typeface="+mn-ea"/>
                <a:cs typeface="+mn-cs"/>
              </a:rPr>
              <a:t>Total session from above channels reach the highest in our last month – </a:t>
            </a:r>
            <a:r>
              <a:rPr lang="en-US" b="1" kern="1200" dirty="0">
                <a:solidFill>
                  <a:prstClr val="black"/>
                </a:solidFill>
                <a:latin typeface="Aptos" panose="020B0004020202020204" pitchFamily="34" charset="0"/>
                <a:ea typeface="+mn-ea"/>
                <a:cs typeface="+mn-cs"/>
              </a:rPr>
              <a:t>Mar 2015</a:t>
            </a:r>
          </a:p>
          <a:p>
            <a:pPr marL="285750" indent="-285750">
              <a:buFont typeface="Arial" panose="020B0604020202020204" pitchFamily="34" charset="0"/>
              <a:buChar char="•"/>
            </a:pPr>
            <a:endParaRPr lang="en-US" b="1" kern="1200" dirty="0">
              <a:solidFill>
                <a:prstClr val="black"/>
              </a:solidFill>
              <a:latin typeface="Aptos" panose="020B0004020202020204" pitchFamily="34" charset="0"/>
              <a:ea typeface="+mn-ea"/>
              <a:cs typeface="+mn-cs"/>
            </a:endParaRPr>
          </a:p>
          <a:p>
            <a:pPr marL="285750" indent="-285750">
              <a:buFont typeface="Arial" panose="020B0604020202020204" pitchFamily="34" charset="0"/>
              <a:buChar char="•"/>
            </a:pPr>
            <a:r>
              <a:rPr lang="en-US" kern="1200" dirty="0">
                <a:solidFill>
                  <a:prstClr val="black"/>
                </a:solidFill>
                <a:latin typeface="Aptos" panose="020B0004020202020204" pitchFamily="34" charset="0"/>
                <a:ea typeface="+mn-ea"/>
                <a:cs typeface="+mn-cs"/>
              </a:rPr>
              <a:t>Overall trend is that share of above channels is increasing each month while the share of paid non brand channel is decreasing</a:t>
            </a:r>
          </a:p>
          <a:p>
            <a:pPr marL="285750" indent="-285750">
              <a:buFont typeface="Arial" panose="020B0604020202020204" pitchFamily="34" charset="0"/>
              <a:buChar char="•"/>
            </a:pPr>
            <a:endParaRPr lang="en-US" kern="1200" dirty="0">
              <a:solidFill>
                <a:prstClr val="black"/>
              </a:solidFill>
              <a:latin typeface="Aptos" panose="020B0004020202020204" pitchFamily="34" charset="0"/>
              <a:ea typeface="+mn-ea"/>
              <a:cs typeface="+mn-cs"/>
            </a:endParaRPr>
          </a:p>
          <a:p>
            <a:pPr marL="285750" indent="-285750">
              <a:buFont typeface="Arial" panose="020B0604020202020204" pitchFamily="34" charset="0"/>
              <a:buChar char="•"/>
            </a:pPr>
            <a:r>
              <a:rPr lang="en-US" kern="1200" dirty="0">
                <a:solidFill>
                  <a:prstClr val="black"/>
                </a:solidFill>
                <a:latin typeface="Aptos" panose="020B0004020202020204" pitchFamily="34" charset="0"/>
                <a:ea typeface="+mn-ea"/>
                <a:cs typeface="+mn-cs"/>
              </a:rPr>
              <a:t>Percentage of organic search direct type in and paid brand search  has seen a sharp rise </a:t>
            </a:r>
            <a:r>
              <a:rPr lang="en-US" b="1" kern="1200" dirty="0">
                <a:solidFill>
                  <a:prstClr val="black"/>
                </a:solidFill>
                <a:latin typeface="Aptos" panose="020B0004020202020204" pitchFamily="34" charset="0"/>
                <a:ea typeface="+mn-ea"/>
                <a:cs typeface="+mn-cs"/>
              </a:rPr>
              <a:t>in Nov 2014 </a:t>
            </a:r>
            <a:r>
              <a:rPr lang="en-US" kern="1200" dirty="0">
                <a:solidFill>
                  <a:prstClr val="black"/>
                </a:solidFill>
                <a:latin typeface="Aptos" panose="020B0004020202020204" pitchFamily="34" charset="0"/>
                <a:ea typeface="+mn-ea"/>
                <a:cs typeface="+mn-cs"/>
              </a:rPr>
              <a:t>and reached highest point in </a:t>
            </a:r>
            <a:r>
              <a:rPr lang="en-US" b="1" kern="1200" dirty="0">
                <a:solidFill>
                  <a:prstClr val="black"/>
                </a:solidFill>
                <a:latin typeface="Aptos" panose="020B0004020202020204" pitchFamily="34" charset="0"/>
                <a:ea typeface="+mn-ea"/>
                <a:cs typeface="+mn-cs"/>
              </a:rPr>
              <a:t>Jan 2015 </a:t>
            </a:r>
            <a:r>
              <a:rPr lang="en-US" kern="1200" dirty="0">
                <a:solidFill>
                  <a:prstClr val="black"/>
                </a:solidFill>
                <a:latin typeface="Aptos" panose="020B0004020202020204" pitchFamily="34" charset="0"/>
                <a:ea typeface="+mn-ea"/>
                <a:cs typeface="+mn-cs"/>
              </a:rPr>
              <a:t>, but has seen a sharp decline since then .</a:t>
            </a:r>
          </a:p>
          <a:p>
            <a:endParaRPr lang="en-US" kern="1200" dirty="0">
              <a:solidFill>
                <a:prstClr val="black"/>
              </a:solidFill>
              <a:latin typeface="Aptos" panose="020B0004020202020204" pitchFamily="34" charset="0"/>
              <a:ea typeface="+mn-ea"/>
              <a:cs typeface="+mn-cs"/>
            </a:endParaRPr>
          </a:p>
          <a:p>
            <a:endParaRPr lang="en-US" kern="1200" dirty="0">
              <a:solidFill>
                <a:prstClr val="black"/>
              </a:solidFill>
              <a:latin typeface="Aptos" panose="020B0004020202020204" pitchFamily="34" charset="0"/>
              <a:ea typeface="+mn-ea"/>
              <a:cs typeface="+mn-cs"/>
            </a:endParaRPr>
          </a:p>
          <a:p>
            <a:endParaRPr lang="en-US" kern="1200" dirty="0">
              <a:solidFill>
                <a:prstClr val="black"/>
              </a:solidFill>
              <a:latin typeface="Aptos" panose="020B0004020202020204" pitchFamily="34" charset="0"/>
              <a:ea typeface="+mn-ea"/>
              <a:cs typeface="+mn-cs"/>
            </a:endParaRPr>
          </a:p>
          <a:p>
            <a:endParaRPr lang="en-US" kern="1200" dirty="0">
              <a:solidFill>
                <a:prstClr val="black"/>
              </a:solidFill>
              <a:latin typeface="Aptos" panose="020B0004020202020204" pitchFamily="34" charset="0"/>
              <a:ea typeface="+mn-ea"/>
              <a:cs typeface="+mn-cs"/>
            </a:endParaRPr>
          </a:p>
          <a:p>
            <a:endParaRPr lang="en-US" kern="1200" dirty="0">
              <a:solidFill>
                <a:prstClr val="black"/>
              </a:solidFill>
              <a:latin typeface="Aptos" panose="020B0004020202020204" pitchFamily="34" charset="0"/>
              <a:ea typeface="+mn-ea"/>
              <a:cs typeface="+mn-cs"/>
            </a:endParaRPr>
          </a:p>
          <a:p>
            <a:endParaRPr lang="en-US" kern="1200" dirty="0">
              <a:solidFill>
                <a:prstClr val="black"/>
              </a:solidFill>
              <a:latin typeface="Aptos" panose="020B0004020202020204" pitchFamily="34" charset="0"/>
              <a:ea typeface="+mn-ea"/>
              <a:cs typeface="+mn-cs"/>
            </a:endParaRPr>
          </a:p>
          <a:p>
            <a:endParaRPr lang="en-IN" kern="1200" dirty="0">
              <a:solidFill>
                <a:prstClr val="black"/>
              </a:solidFill>
              <a:latin typeface="Aptos" panose="020B0004020202020204" pitchFamily="34" charset="0"/>
              <a:ea typeface="+mn-ea"/>
              <a:cs typeface="+mn-cs"/>
            </a:endParaRPr>
          </a:p>
        </p:txBody>
      </p:sp>
    </p:spTree>
    <p:extLst>
      <p:ext uri="{BB962C8B-B14F-4D97-AF65-F5344CB8AC3E}">
        <p14:creationId xmlns:p14="http://schemas.microsoft.com/office/powerpoint/2010/main" val="197204903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gradFill>
          <a:gsLst>
            <a:gs pos="0">
              <a:srgbClr val="F3AD7D"/>
            </a:gs>
            <a:gs pos="36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graphicFrame>
        <p:nvGraphicFramePr>
          <p:cNvPr id="4" name="Chart 3">
            <a:extLst>
              <a:ext uri="{FF2B5EF4-FFF2-40B4-BE49-F238E27FC236}">
                <a16:creationId xmlns:a16="http://schemas.microsoft.com/office/drawing/2014/main" id="{C989C038-0FAD-E7D8-A6FE-747FCB3ED013}"/>
              </a:ext>
            </a:extLst>
          </p:cNvPr>
          <p:cNvGraphicFramePr>
            <a:graphicFrameLocks/>
          </p:cNvGraphicFramePr>
          <p:nvPr>
            <p:extLst>
              <p:ext uri="{D42A27DB-BD31-4B8C-83A1-F6EECF244321}">
                <p14:modId xmlns:p14="http://schemas.microsoft.com/office/powerpoint/2010/main" val="2423698558"/>
              </p:ext>
            </p:extLst>
          </p:nvPr>
        </p:nvGraphicFramePr>
        <p:xfrm>
          <a:off x="377503" y="1216550"/>
          <a:ext cx="4032101" cy="2155825"/>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 name="Chart 5">
            <a:extLst>
              <a:ext uri="{FF2B5EF4-FFF2-40B4-BE49-F238E27FC236}">
                <a16:creationId xmlns:a16="http://schemas.microsoft.com/office/drawing/2014/main" id="{D4D979E9-D1AB-E467-D29B-34D5F0CCF70B}"/>
              </a:ext>
            </a:extLst>
          </p:cNvPr>
          <p:cNvGraphicFramePr>
            <a:graphicFrameLocks/>
          </p:cNvGraphicFramePr>
          <p:nvPr>
            <p:extLst>
              <p:ext uri="{D42A27DB-BD31-4B8C-83A1-F6EECF244321}">
                <p14:modId xmlns:p14="http://schemas.microsoft.com/office/powerpoint/2010/main" val="3804824873"/>
              </p:ext>
            </p:extLst>
          </p:nvPr>
        </p:nvGraphicFramePr>
        <p:xfrm>
          <a:off x="4734398" y="1216550"/>
          <a:ext cx="4242896" cy="2155825"/>
        </p:xfrm>
        <a:graphic>
          <a:graphicData uri="http://schemas.openxmlformats.org/drawingml/2006/chart">
            <c:chart xmlns:c="http://schemas.openxmlformats.org/drawingml/2006/chart" xmlns:r="http://schemas.openxmlformats.org/officeDocument/2006/relationships" r:id="rId3"/>
          </a:graphicData>
        </a:graphic>
      </p:graphicFrame>
      <p:sp>
        <p:nvSpPr>
          <p:cNvPr id="2" name="TextBox 1">
            <a:extLst>
              <a:ext uri="{FF2B5EF4-FFF2-40B4-BE49-F238E27FC236}">
                <a16:creationId xmlns:a16="http://schemas.microsoft.com/office/drawing/2014/main" id="{EF7ACF0C-B97B-9699-5779-6B2821A57CA8}"/>
              </a:ext>
            </a:extLst>
          </p:cNvPr>
          <p:cNvSpPr txBox="1"/>
          <p:nvPr/>
        </p:nvSpPr>
        <p:spPr>
          <a:xfrm>
            <a:off x="659957" y="515942"/>
            <a:ext cx="8261677" cy="584775"/>
          </a:xfrm>
          <a:prstGeom prst="rect">
            <a:avLst/>
          </a:prstGeom>
          <a:noFill/>
        </p:spPr>
        <p:txBody>
          <a:bodyPr wrap="square">
            <a:spAutoFit/>
          </a:bodyPr>
          <a:lstStyle/>
          <a:p>
            <a:pPr algn="ctr" defTabSz="514350">
              <a:buClrTx/>
            </a:pPr>
            <a:r>
              <a:rPr lang="en-US" sz="1600" b="1" kern="1200" dirty="0">
                <a:solidFill>
                  <a:prstClr val="black"/>
                </a:solidFill>
                <a:latin typeface="Aptos" panose="020B0004020202020204" pitchFamily="34" charset="0"/>
                <a:ea typeface="+mn-ea"/>
                <a:cs typeface="+mn-cs"/>
              </a:rPr>
              <a:t>Conversion rates for ‘nonbrand’ campaign of </a:t>
            </a:r>
            <a:r>
              <a:rPr lang="en-US" sz="1600" b="1" kern="1200" dirty="0" err="1">
                <a:solidFill>
                  <a:prstClr val="black"/>
                </a:solidFill>
                <a:latin typeface="Aptos" panose="020B0004020202020204" pitchFamily="34" charset="0"/>
                <a:ea typeface="+mn-ea"/>
                <a:cs typeface="+mn-cs"/>
              </a:rPr>
              <a:t>gsearch</a:t>
            </a:r>
            <a:r>
              <a:rPr lang="en-US" sz="1600" b="1" kern="1200" dirty="0">
                <a:solidFill>
                  <a:prstClr val="black"/>
                </a:solidFill>
                <a:latin typeface="Aptos" panose="020B0004020202020204" pitchFamily="34" charset="0"/>
                <a:ea typeface="+mn-ea"/>
                <a:cs typeface="+mn-cs"/>
              </a:rPr>
              <a:t> and </a:t>
            </a:r>
            <a:r>
              <a:rPr lang="en-US" sz="1600" b="1" kern="1200" dirty="0" err="1">
                <a:solidFill>
                  <a:prstClr val="black"/>
                </a:solidFill>
                <a:latin typeface="Aptos" panose="020B0004020202020204" pitchFamily="34" charset="0"/>
                <a:ea typeface="+mn-ea"/>
                <a:cs typeface="+mn-cs"/>
              </a:rPr>
              <a:t>bsearch</a:t>
            </a:r>
            <a:r>
              <a:rPr lang="en-US" sz="1600" b="1" kern="1200" dirty="0">
                <a:solidFill>
                  <a:prstClr val="black"/>
                </a:solidFill>
                <a:latin typeface="Aptos" panose="020B0004020202020204" pitchFamily="34" charset="0"/>
                <a:ea typeface="+mn-ea"/>
                <a:cs typeface="+mn-cs"/>
              </a:rPr>
              <a:t> by device type from August 22nd to September 18th</a:t>
            </a:r>
            <a:endParaRPr lang="en-IN" sz="1600" b="1" kern="1200" dirty="0">
              <a:solidFill>
                <a:prstClr val="black"/>
              </a:solidFill>
              <a:latin typeface="Aptos" panose="020B0004020202020204" pitchFamily="34" charset="0"/>
              <a:ea typeface="+mn-ea"/>
              <a:cs typeface="+mn-cs"/>
            </a:endParaRPr>
          </a:p>
        </p:txBody>
      </p:sp>
      <p:sp>
        <p:nvSpPr>
          <p:cNvPr id="3" name="TextBox 2">
            <a:extLst>
              <a:ext uri="{FF2B5EF4-FFF2-40B4-BE49-F238E27FC236}">
                <a16:creationId xmlns:a16="http://schemas.microsoft.com/office/drawing/2014/main" id="{47273D12-E3D4-6D2A-1376-1C26DB302375}"/>
              </a:ext>
            </a:extLst>
          </p:cNvPr>
          <p:cNvSpPr txBox="1"/>
          <p:nvPr/>
        </p:nvSpPr>
        <p:spPr>
          <a:xfrm>
            <a:off x="386032" y="3458007"/>
            <a:ext cx="8591262" cy="1169551"/>
          </a:xfrm>
          <a:prstGeom prst="rect">
            <a:avLst/>
          </a:prstGeom>
          <a:noFill/>
        </p:spPr>
        <p:txBody>
          <a:bodyPr wrap="square" rtlCol="0">
            <a:spAutoFit/>
          </a:bodyPr>
          <a:lstStyle/>
          <a:p>
            <a:pPr marL="192881" indent="-192881" defTabSz="514350">
              <a:buClrTx/>
              <a:buFont typeface="Arial" panose="020B0604020202020204" pitchFamily="34" charset="0"/>
              <a:buChar char="•"/>
            </a:pPr>
            <a:r>
              <a:rPr lang="en-US" kern="1200" dirty="0">
                <a:solidFill>
                  <a:prstClr val="black"/>
                </a:solidFill>
                <a:latin typeface="Aptos" panose="020B0004020202020204" pitchFamily="34" charset="0"/>
                <a:ea typeface="+mn-ea"/>
                <a:cs typeface="+mn-cs"/>
              </a:rPr>
              <a:t>The "</a:t>
            </a:r>
            <a:r>
              <a:rPr lang="en-US" kern="1200" dirty="0" err="1">
                <a:solidFill>
                  <a:prstClr val="black"/>
                </a:solidFill>
                <a:latin typeface="Aptos" panose="020B0004020202020204" pitchFamily="34" charset="0"/>
                <a:ea typeface="+mn-ea"/>
                <a:cs typeface="+mn-cs"/>
              </a:rPr>
              <a:t>gsearch</a:t>
            </a:r>
            <a:r>
              <a:rPr lang="en-US" kern="1200" dirty="0">
                <a:solidFill>
                  <a:prstClr val="black"/>
                </a:solidFill>
                <a:latin typeface="Aptos" panose="020B0004020202020204" pitchFamily="34" charset="0"/>
                <a:ea typeface="+mn-ea"/>
                <a:cs typeface="+mn-cs"/>
              </a:rPr>
              <a:t> desktop" segment has the highest number of total sessions (12,000) and the highest conversion rate (7%), leading to a substantial number of orders.</a:t>
            </a:r>
          </a:p>
          <a:p>
            <a:pPr marL="192881" indent="-192881" defTabSz="514350">
              <a:buClrTx/>
              <a:buFont typeface="Arial" panose="020B0604020202020204" pitchFamily="34" charset="0"/>
              <a:buChar char="•"/>
            </a:pPr>
            <a:endParaRPr lang="en-US" kern="1200" dirty="0">
              <a:solidFill>
                <a:prstClr val="black"/>
              </a:solidFill>
              <a:latin typeface="Aptos" panose="020B0004020202020204" pitchFamily="34" charset="0"/>
              <a:ea typeface="+mn-ea"/>
              <a:cs typeface="+mn-cs"/>
            </a:endParaRPr>
          </a:p>
          <a:p>
            <a:pPr marL="192881" indent="-192881" defTabSz="514350">
              <a:buClrTx/>
              <a:buFont typeface="Arial" panose="020B0604020202020204" pitchFamily="34" charset="0"/>
              <a:buChar char="•"/>
            </a:pPr>
            <a:r>
              <a:rPr lang="en-US" kern="1200" dirty="0">
                <a:solidFill>
                  <a:prstClr val="black"/>
                </a:solidFill>
                <a:latin typeface="Aptos" panose="020B0004020202020204" pitchFamily="34" charset="0"/>
                <a:ea typeface="+mn-ea"/>
                <a:cs typeface="+mn-cs"/>
              </a:rPr>
              <a:t>The "</a:t>
            </a:r>
            <a:r>
              <a:rPr lang="en-US" b="1" kern="1200" dirty="0" err="1">
                <a:solidFill>
                  <a:prstClr val="black"/>
                </a:solidFill>
                <a:latin typeface="Aptos" panose="020B0004020202020204" pitchFamily="34" charset="0"/>
                <a:ea typeface="+mn-ea"/>
                <a:cs typeface="+mn-cs"/>
              </a:rPr>
              <a:t>gsearch</a:t>
            </a:r>
            <a:r>
              <a:rPr lang="en-US" b="1" kern="1200" dirty="0">
                <a:solidFill>
                  <a:prstClr val="black"/>
                </a:solidFill>
                <a:latin typeface="Aptos" panose="020B0004020202020204" pitchFamily="34" charset="0"/>
                <a:ea typeface="+mn-ea"/>
                <a:cs typeface="+mn-cs"/>
              </a:rPr>
              <a:t> mobile</a:t>
            </a:r>
            <a:r>
              <a:rPr lang="en-US" kern="1200" dirty="0">
                <a:solidFill>
                  <a:prstClr val="black"/>
                </a:solidFill>
                <a:latin typeface="Aptos" panose="020B0004020202020204" pitchFamily="34" charset="0"/>
                <a:ea typeface="+mn-ea"/>
                <a:cs typeface="+mn-cs"/>
              </a:rPr>
              <a:t>" segment has a significantly lower conversion rate (3%) compared to "</a:t>
            </a:r>
            <a:r>
              <a:rPr lang="en-US" kern="1200" dirty="0" err="1">
                <a:solidFill>
                  <a:prstClr val="black"/>
                </a:solidFill>
                <a:latin typeface="Aptos" panose="020B0004020202020204" pitchFamily="34" charset="0"/>
                <a:ea typeface="+mn-ea"/>
                <a:cs typeface="+mn-cs"/>
              </a:rPr>
              <a:t>gsearch</a:t>
            </a:r>
            <a:r>
              <a:rPr lang="en-US" kern="1200" dirty="0">
                <a:solidFill>
                  <a:prstClr val="black"/>
                </a:solidFill>
                <a:latin typeface="Aptos" panose="020B0004020202020204" pitchFamily="34" charset="0"/>
                <a:ea typeface="+mn-ea"/>
                <a:cs typeface="+mn-cs"/>
              </a:rPr>
              <a:t> desktop." Despite having 6,000 sessions, mobile traffic is less effective at converting than desktop traffic.</a:t>
            </a:r>
            <a:endParaRPr lang="en-IN" kern="1200" dirty="0">
              <a:solidFill>
                <a:prstClr val="black"/>
              </a:solidFill>
              <a:latin typeface="Aptos" panose="020B0004020202020204" pitchFamily="34" charset="0"/>
              <a:ea typeface="+mn-ea"/>
              <a:cs typeface="+mn-cs"/>
            </a:endParaRPr>
          </a:p>
        </p:txBody>
      </p:sp>
      <p:sp>
        <p:nvSpPr>
          <p:cNvPr id="5" name="TextBox 4">
            <a:extLst>
              <a:ext uri="{FF2B5EF4-FFF2-40B4-BE49-F238E27FC236}">
                <a16:creationId xmlns:a16="http://schemas.microsoft.com/office/drawing/2014/main" id="{99723718-CD3D-A914-3814-933CD133D399}"/>
              </a:ext>
            </a:extLst>
          </p:cNvPr>
          <p:cNvSpPr txBox="1"/>
          <p:nvPr/>
        </p:nvSpPr>
        <p:spPr>
          <a:xfrm>
            <a:off x="2099145" y="0"/>
            <a:ext cx="5899867" cy="400110"/>
          </a:xfrm>
          <a:prstGeom prst="rect">
            <a:avLst/>
          </a:prstGeom>
          <a:noFill/>
        </p:spPr>
        <p:txBody>
          <a:bodyPr wrap="square" rtlCol="0">
            <a:spAutoFit/>
          </a:bodyPr>
          <a:lstStyle/>
          <a:p>
            <a:r>
              <a:rPr lang="en-IN" sz="2000" b="1" dirty="0">
                <a:effectLst>
                  <a:outerShdw blurRad="38100" dist="38100" dir="2700000" algn="tl">
                    <a:srgbClr val="000000">
                      <a:alpha val="43137"/>
                    </a:srgbClr>
                  </a:outerShdw>
                </a:effectLst>
                <a:latin typeface="Arial Black" panose="020B0A04020102020204" pitchFamily="34" charset="0"/>
              </a:rPr>
              <a:t>CHANNEL PORTFOLIO MANAGEMENT-5</a:t>
            </a:r>
          </a:p>
        </p:txBody>
      </p:sp>
    </p:spTree>
    <p:extLst>
      <p:ext uri="{BB962C8B-B14F-4D97-AF65-F5344CB8AC3E}">
        <p14:creationId xmlns:p14="http://schemas.microsoft.com/office/powerpoint/2010/main" val="376263290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gradFill>
          <a:gsLst>
            <a:gs pos="0">
              <a:srgbClr val="F3AD7D"/>
            </a:gs>
            <a:gs pos="36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20EA96A4-8F73-1414-053D-6C4ECC76AFB8}"/>
              </a:ext>
            </a:extLst>
          </p:cNvPr>
          <p:cNvGraphicFramePr>
            <a:graphicFrameLocks noGrp="1"/>
          </p:cNvGraphicFramePr>
          <p:nvPr>
            <p:extLst>
              <p:ext uri="{D42A27DB-BD31-4B8C-83A1-F6EECF244321}">
                <p14:modId xmlns:p14="http://schemas.microsoft.com/office/powerpoint/2010/main" val="274497271"/>
              </p:ext>
            </p:extLst>
          </p:nvPr>
        </p:nvGraphicFramePr>
        <p:xfrm>
          <a:off x="1224501" y="1404596"/>
          <a:ext cx="6766559" cy="1167153"/>
        </p:xfrm>
        <a:graphic>
          <a:graphicData uri="http://schemas.openxmlformats.org/drawingml/2006/table">
            <a:tbl>
              <a:tblPr/>
              <a:tblGrid>
                <a:gridCol w="1127760">
                  <a:extLst>
                    <a:ext uri="{9D8B030D-6E8A-4147-A177-3AD203B41FA5}">
                      <a16:colId xmlns:a16="http://schemas.microsoft.com/office/drawing/2014/main" val="1421071500"/>
                    </a:ext>
                  </a:extLst>
                </a:gridCol>
                <a:gridCol w="1493090">
                  <a:extLst>
                    <a:ext uri="{9D8B030D-6E8A-4147-A177-3AD203B41FA5}">
                      <a16:colId xmlns:a16="http://schemas.microsoft.com/office/drawing/2014/main" val="476632958"/>
                    </a:ext>
                  </a:extLst>
                </a:gridCol>
                <a:gridCol w="1874305">
                  <a:extLst>
                    <a:ext uri="{9D8B030D-6E8A-4147-A177-3AD203B41FA5}">
                      <a16:colId xmlns:a16="http://schemas.microsoft.com/office/drawing/2014/main" val="92418266"/>
                    </a:ext>
                  </a:extLst>
                </a:gridCol>
                <a:gridCol w="2271404">
                  <a:extLst>
                    <a:ext uri="{9D8B030D-6E8A-4147-A177-3AD203B41FA5}">
                      <a16:colId xmlns:a16="http://schemas.microsoft.com/office/drawing/2014/main" val="1636524997"/>
                    </a:ext>
                  </a:extLst>
                </a:gridCol>
              </a:tblGrid>
              <a:tr h="389051">
                <a:tc>
                  <a:txBody>
                    <a:bodyPr/>
                    <a:lstStyle/>
                    <a:p>
                      <a:pPr algn="ctr" fontAlgn="b"/>
                      <a:r>
                        <a:rPr lang="en-IN" sz="1200" b="1" i="0" u="none" strike="noStrike" dirty="0" err="1">
                          <a:solidFill>
                            <a:srgbClr val="FFFFFF"/>
                          </a:solidFill>
                          <a:effectLst/>
                          <a:latin typeface="Aptos" panose="020B0004020202020204" pitchFamily="34" charset="0"/>
                        </a:rPr>
                        <a:t>utm_source</a:t>
                      </a:r>
                      <a:endParaRPr lang="en-IN" sz="1200" b="1" i="0" u="none" strike="noStrike" dirty="0">
                        <a:solidFill>
                          <a:srgbClr val="FFFFFF"/>
                        </a:solidFill>
                        <a:effectLst/>
                        <a:latin typeface="Aptos" panose="020B0004020202020204" pitchFamily="34" charset="0"/>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gradFill>
                      <a:gsLst>
                        <a:gs pos="56000">
                          <a:srgbClr val="7030A0"/>
                        </a:gs>
                        <a:gs pos="100000">
                          <a:sysClr val="window" lastClr="FFFFFF"/>
                        </a:gs>
                      </a:gsLst>
                      <a:lin ang="3000000" scaled="0"/>
                    </a:gradFill>
                  </a:tcPr>
                </a:tc>
                <a:tc>
                  <a:txBody>
                    <a:bodyPr/>
                    <a:lstStyle/>
                    <a:p>
                      <a:pPr algn="ctr" fontAlgn="b"/>
                      <a:r>
                        <a:rPr lang="en-IN" sz="1200" b="1" i="0" u="none" strike="noStrike">
                          <a:solidFill>
                            <a:srgbClr val="FFFFFF"/>
                          </a:solidFill>
                          <a:effectLst/>
                          <a:latin typeface="Aptos" panose="020B0004020202020204" pitchFamily="34" charset="0"/>
                        </a:rPr>
                        <a:t>total_sessions</a:t>
                      </a: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gradFill>
                      <a:gsLst>
                        <a:gs pos="56000">
                          <a:srgbClr val="7030A0"/>
                        </a:gs>
                        <a:gs pos="100000">
                          <a:sysClr val="window" lastClr="FFFFFF"/>
                        </a:gs>
                      </a:gsLst>
                      <a:lin ang="3000000" scaled="0"/>
                    </a:gradFill>
                  </a:tcPr>
                </a:tc>
                <a:tc>
                  <a:txBody>
                    <a:bodyPr/>
                    <a:lstStyle/>
                    <a:p>
                      <a:pPr algn="ctr" fontAlgn="b"/>
                      <a:r>
                        <a:rPr lang="en-IN" sz="1200" b="1" i="0" u="none" strike="noStrike" dirty="0" err="1">
                          <a:solidFill>
                            <a:srgbClr val="FFFFFF"/>
                          </a:solidFill>
                          <a:effectLst/>
                          <a:latin typeface="Aptos" panose="020B0004020202020204" pitchFamily="34" charset="0"/>
                        </a:rPr>
                        <a:t>mobile_sessions</a:t>
                      </a:r>
                      <a:endParaRPr lang="en-IN" sz="1200" b="1" i="0" u="none" strike="noStrike" dirty="0">
                        <a:solidFill>
                          <a:srgbClr val="FFFFFF"/>
                        </a:solidFill>
                        <a:effectLst/>
                        <a:latin typeface="Aptos" panose="020B0004020202020204" pitchFamily="34" charset="0"/>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gradFill>
                      <a:gsLst>
                        <a:gs pos="56000">
                          <a:srgbClr val="7030A0"/>
                        </a:gs>
                        <a:gs pos="100000">
                          <a:sysClr val="window" lastClr="FFFFFF"/>
                        </a:gs>
                      </a:gsLst>
                      <a:lin ang="3000000" scaled="0"/>
                    </a:gradFill>
                  </a:tcPr>
                </a:tc>
                <a:tc>
                  <a:txBody>
                    <a:bodyPr/>
                    <a:lstStyle/>
                    <a:p>
                      <a:pPr algn="ctr" fontAlgn="b"/>
                      <a:r>
                        <a:rPr lang="en-IN" sz="1200" b="1" i="0" u="none" strike="noStrike" dirty="0" err="1">
                          <a:solidFill>
                            <a:srgbClr val="FFFFFF"/>
                          </a:solidFill>
                          <a:effectLst/>
                          <a:latin typeface="Aptos" panose="020B0004020202020204" pitchFamily="34" charset="0"/>
                        </a:rPr>
                        <a:t>percentage_mobile_session</a:t>
                      </a:r>
                      <a:endParaRPr lang="en-IN" sz="1200" b="1" i="0" u="none" strike="noStrike" dirty="0">
                        <a:solidFill>
                          <a:srgbClr val="FFFFFF"/>
                        </a:solidFill>
                        <a:effectLst/>
                        <a:latin typeface="Aptos" panose="020B0004020202020204" pitchFamily="34" charset="0"/>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gradFill>
                      <a:gsLst>
                        <a:gs pos="56000">
                          <a:srgbClr val="7030A0"/>
                        </a:gs>
                        <a:gs pos="100000">
                          <a:sysClr val="window" lastClr="FFFFFF"/>
                        </a:gs>
                      </a:gsLst>
                      <a:lin ang="3000000" scaled="0"/>
                    </a:gradFill>
                  </a:tcPr>
                </a:tc>
                <a:extLst>
                  <a:ext uri="{0D108BD9-81ED-4DB2-BD59-A6C34878D82A}">
                    <a16:rowId xmlns:a16="http://schemas.microsoft.com/office/drawing/2014/main" val="2760599874"/>
                  </a:ext>
                </a:extLst>
              </a:tr>
              <a:tr h="389051">
                <a:tc>
                  <a:txBody>
                    <a:bodyPr/>
                    <a:lstStyle/>
                    <a:p>
                      <a:pPr algn="ctr" fontAlgn="b"/>
                      <a:r>
                        <a:rPr lang="en-IN" sz="1200" b="1" i="0" u="none" strike="noStrike">
                          <a:solidFill>
                            <a:srgbClr val="000000"/>
                          </a:solidFill>
                          <a:effectLst/>
                          <a:latin typeface="Aptos" panose="020B0004020202020204" pitchFamily="34" charset="0"/>
                        </a:rPr>
                        <a:t>bsearch</a:t>
                      </a: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9E1F2"/>
                    </a:solidFill>
                  </a:tcPr>
                </a:tc>
                <a:tc>
                  <a:txBody>
                    <a:bodyPr/>
                    <a:lstStyle/>
                    <a:p>
                      <a:pPr algn="ctr" fontAlgn="b"/>
                      <a:r>
                        <a:rPr lang="en-IN" sz="1200" b="1" i="0" u="none" strike="noStrike">
                          <a:solidFill>
                            <a:srgbClr val="000000"/>
                          </a:solidFill>
                          <a:effectLst/>
                          <a:latin typeface="Aptos" panose="020B0004020202020204" pitchFamily="34" charset="0"/>
                        </a:rPr>
                        <a:t>18529</a:t>
                      </a: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9E1F2"/>
                    </a:solidFill>
                  </a:tcPr>
                </a:tc>
                <a:tc>
                  <a:txBody>
                    <a:bodyPr/>
                    <a:lstStyle/>
                    <a:p>
                      <a:pPr algn="ctr" fontAlgn="b"/>
                      <a:r>
                        <a:rPr lang="en-IN" sz="1200" b="1" i="0" u="none" strike="noStrike">
                          <a:solidFill>
                            <a:srgbClr val="000000"/>
                          </a:solidFill>
                          <a:effectLst/>
                          <a:latin typeface="Aptos" panose="020B0004020202020204" pitchFamily="34" charset="0"/>
                        </a:rPr>
                        <a:t>2416</a:t>
                      </a: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9E1F2"/>
                    </a:solidFill>
                  </a:tcPr>
                </a:tc>
                <a:tc>
                  <a:txBody>
                    <a:bodyPr/>
                    <a:lstStyle/>
                    <a:p>
                      <a:pPr algn="ctr" fontAlgn="b"/>
                      <a:r>
                        <a:rPr lang="en-IN" sz="1200" b="1" i="0" u="none" strike="noStrike" dirty="0">
                          <a:solidFill>
                            <a:srgbClr val="000000"/>
                          </a:solidFill>
                          <a:effectLst/>
                          <a:latin typeface="Aptos" panose="020B0004020202020204" pitchFamily="34" charset="0"/>
                        </a:rPr>
                        <a:t>13%</a:t>
                      </a: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9E1F2"/>
                    </a:solidFill>
                  </a:tcPr>
                </a:tc>
                <a:extLst>
                  <a:ext uri="{0D108BD9-81ED-4DB2-BD59-A6C34878D82A}">
                    <a16:rowId xmlns:a16="http://schemas.microsoft.com/office/drawing/2014/main" val="652406018"/>
                  </a:ext>
                </a:extLst>
              </a:tr>
              <a:tr h="389051">
                <a:tc>
                  <a:txBody>
                    <a:bodyPr/>
                    <a:lstStyle/>
                    <a:p>
                      <a:pPr algn="ctr" fontAlgn="b"/>
                      <a:r>
                        <a:rPr lang="en-IN" sz="1200" b="1" i="0" u="none" strike="noStrike">
                          <a:solidFill>
                            <a:srgbClr val="000000"/>
                          </a:solidFill>
                          <a:effectLst/>
                          <a:latin typeface="Aptos" panose="020B0004020202020204" pitchFamily="34" charset="0"/>
                        </a:rPr>
                        <a:t>gsearch</a:t>
                      </a: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1200" b="1" i="0" u="none" strike="noStrike">
                          <a:solidFill>
                            <a:srgbClr val="000000"/>
                          </a:solidFill>
                          <a:effectLst/>
                          <a:latin typeface="Aptos" panose="020B0004020202020204" pitchFamily="34" charset="0"/>
                        </a:rPr>
                        <a:t>82709</a:t>
                      </a: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1200" b="1" i="0" u="none" strike="noStrike" dirty="0">
                          <a:solidFill>
                            <a:srgbClr val="000000"/>
                          </a:solidFill>
                          <a:effectLst/>
                          <a:latin typeface="Aptos" panose="020B0004020202020204" pitchFamily="34" charset="0"/>
                        </a:rPr>
                        <a:t>26293</a:t>
                      </a: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1200" b="1" i="0" u="none" strike="noStrike" dirty="0">
                          <a:solidFill>
                            <a:srgbClr val="000000"/>
                          </a:solidFill>
                          <a:effectLst/>
                          <a:latin typeface="Aptos" panose="020B0004020202020204" pitchFamily="34" charset="0"/>
                        </a:rPr>
                        <a:t>31%</a:t>
                      </a: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07586800"/>
                  </a:ext>
                </a:extLst>
              </a:tr>
            </a:tbl>
          </a:graphicData>
        </a:graphic>
      </p:graphicFrame>
      <p:sp>
        <p:nvSpPr>
          <p:cNvPr id="3" name="TextBox 2">
            <a:extLst>
              <a:ext uri="{FF2B5EF4-FFF2-40B4-BE49-F238E27FC236}">
                <a16:creationId xmlns:a16="http://schemas.microsoft.com/office/drawing/2014/main" id="{D545ED81-6423-AD39-0B01-C7E260A8A625}"/>
              </a:ext>
            </a:extLst>
          </p:cNvPr>
          <p:cNvSpPr txBox="1"/>
          <p:nvPr/>
        </p:nvSpPr>
        <p:spPr>
          <a:xfrm>
            <a:off x="1224501" y="2848157"/>
            <a:ext cx="6885829" cy="523220"/>
          </a:xfrm>
          <a:prstGeom prst="rect">
            <a:avLst/>
          </a:prstGeom>
          <a:noFill/>
        </p:spPr>
        <p:txBody>
          <a:bodyPr wrap="square" rtlCol="0">
            <a:spAutoFit/>
          </a:bodyPr>
          <a:lstStyle/>
          <a:p>
            <a:pPr marL="257175" indent="-257175" defTabSz="685800">
              <a:buClrTx/>
              <a:buFont typeface="Arial" panose="020B0604020202020204" pitchFamily="34" charset="0"/>
              <a:buChar char="•"/>
            </a:pPr>
            <a:r>
              <a:rPr lang="en-US" kern="1200" dirty="0">
                <a:solidFill>
                  <a:prstClr val="black"/>
                </a:solidFill>
                <a:latin typeface="Aptos" panose="020B0004020202020204" pitchFamily="34" charset="0"/>
                <a:ea typeface="+mn-ea"/>
                <a:cs typeface="+mn-cs"/>
              </a:rPr>
              <a:t>It is showing that </a:t>
            </a:r>
            <a:r>
              <a:rPr lang="en-US" b="1" kern="1200" dirty="0" err="1">
                <a:solidFill>
                  <a:prstClr val="black"/>
                </a:solidFill>
                <a:latin typeface="Aptos" panose="020B0004020202020204" pitchFamily="34" charset="0"/>
                <a:ea typeface="+mn-ea"/>
                <a:cs typeface="+mn-cs"/>
              </a:rPr>
              <a:t>gsearch</a:t>
            </a:r>
            <a:r>
              <a:rPr lang="en-US" kern="1200" dirty="0">
                <a:solidFill>
                  <a:prstClr val="black"/>
                </a:solidFill>
                <a:latin typeface="Aptos" panose="020B0004020202020204" pitchFamily="34" charset="0"/>
                <a:ea typeface="+mn-ea"/>
                <a:cs typeface="+mn-cs"/>
              </a:rPr>
              <a:t> has the highest traffic in mobiles about 31%.</a:t>
            </a:r>
          </a:p>
          <a:p>
            <a:pPr marL="257175" indent="-257175" defTabSz="685800">
              <a:buClrTx/>
              <a:buFont typeface="Arial" panose="020B0604020202020204" pitchFamily="34" charset="0"/>
              <a:buChar char="•"/>
            </a:pPr>
            <a:endParaRPr lang="en-IN" kern="1200" dirty="0">
              <a:solidFill>
                <a:prstClr val="black"/>
              </a:solidFill>
              <a:latin typeface="Aptos" panose="020B0004020202020204" pitchFamily="34" charset="0"/>
              <a:ea typeface="+mn-ea"/>
              <a:cs typeface="+mn-cs"/>
            </a:endParaRPr>
          </a:p>
        </p:txBody>
      </p:sp>
      <p:sp>
        <p:nvSpPr>
          <p:cNvPr id="9" name="TextBox 8">
            <a:extLst>
              <a:ext uri="{FF2B5EF4-FFF2-40B4-BE49-F238E27FC236}">
                <a16:creationId xmlns:a16="http://schemas.microsoft.com/office/drawing/2014/main" id="{99C4C2B7-02E1-14DA-CDAB-A32758228D96}"/>
              </a:ext>
            </a:extLst>
          </p:cNvPr>
          <p:cNvSpPr txBox="1"/>
          <p:nvPr/>
        </p:nvSpPr>
        <p:spPr>
          <a:xfrm>
            <a:off x="2091194" y="24503"/>
            <a:ext cx="5899867" cy="400110"/>
          </a:xfrm>
          <a:prstGeom prst="rect">
            <a:avLst/>
          </a:prstGeom>
          <a:noFill/>
        </p:spPr>
        <p:txBody>
          <a:bodyPr wrap="square" rtlCol="0">
            <a:spAutoFit/>
          </a:bodyPr>
          <a:lstStyle/>
          <a:p>
            <a:r>
              <a:rPr lang="en-IN" sz="2000" b="1" dirty="0">
                <a:effectLst>
                  <a:outerShdw blurRad="38100" dist="38100" dir="2700000" algn="tl">
                    <a:srgbClr val="000000">
                      <a:alpha val="43137"/>
                    </a:srgbClr>
                  </a:outerShdw>
                </a:effectLst>
                <a:latin typeface="Arial Black" panose="020B0A04020102020204" pitchFamily="34" charset="0"/>
              </a:rPr>
              <a:t>CHANNEL PORTFOLIO MANAGEMENT-6</a:t>
            </a:r>
          </a:p>
        </p:txBody>
      </p:sp>
      <p:sp>
        <p:nvSpPr>
          <p:cNvPr id="7" name="TextBox 6">
            <a:extLst>
              <a:ext uri="{FF2B5EF4-FFF2-40B4-BE49-F238E27FC236}">
                <a16:creationId xmlns:a16="http://schemas.microsoft.com/office/drawing/2014/main" id="{F70DA511-3B60-1482-DD95-279222CC137F}"/>
              </a:ext>
            </a:extLst>
          </p:cNvPr>
          <p:cNvSpPr txBox="1"/>
          <p:nvPr/>
        </p:nvSpPr>
        <p:spPr>
          <a:xfrm>
            <a:off x="441161" y="635211"/>
            <a:ext cx="8261677" cy="584775"/>
          </a:xfrm>
          <a:prstGeom prst="rect">
            <a:avLst/>
          </a:prstGeom>
          <a:noFill/>
        </p:spPr>
        <p:txBody>
          <a:bodyPr wrap="square">
            <a:spAutoFit/>
          </a:bodyPr>
          <a:lstStyle/>
          <a:p>
            <a:pPr algn="ctr" defTabSz="514350">
              <a:buClrTx/>
            </a:pPr>
            <a:r>
              <a:rPr lang="en-IN" sz="1600" b="1" kern="1200" dirty="0">
                <a:solidFill>
                  <a:prstClr val="black"/>
                </a:solidFill>
                <a:latin typeface="Aptos" panose="020B0004020202020204" pitchFamily="34" charset="0"/>
                <a:ea typeface="+mn-ea"/>
                <a:cs typeface="+mn-cs"/>
              </a:rPr>
              <a:t>M</a:t>
            </a:r>
            <a:r>
              <a:rPr lang="en-US" sz="1600" b="1" dirty="0" err="1">
                <a:latin typeface="Aptos" panose="020B0004020202020204" pitchFamily="34" charset="0"/>
              </a:rPr>
              <a:t>obile</a:t>
            </a:r>
            <a:r>
              <a:rPr lang="en-US" sz="1600" b="1" dirty="0">
                <a:latin typeface="Aptos" panose="020B0004020202020204" pitchFamily="34" charset="0"/>
              </a:rPr>
              <a:t> sessions data for non-brand campaigns of </a:t>
            </a:r>
            <a:r>
              <a:rPr lang="en-US" sz="1600" b="1" dirty="0" err="1">
                <a:latin typeface="Aptos" panose="020B0004020202020204" pitchFamily="34" charset="0"/>
              </a:rPr>
              <a:t>gsearch</a:t>
            </a:r>
            <a:r>
              <a:rPr lang="en-US" sz="1600" b="1" dirty="0">
                <a:latin typeface="Aptos" panose="020B0004020202020204" pitchFamily="34" charset="0"/>
              </a:rPr>
              <a:t> and </a:t>
            </a:r>
            <a:r>
              <a:rPr lang="en-US" sz="1600" b="1" dirty="0" err="1">
                <a:latin typeface="Aptos" panose="020B0004020202020204" pitchFamily="34" charset="0"/>
              </a:rPr>
              <a:t>bsearch</a:t>
            </a:r>
            <a:r>
              <a:rPr lang="en-US" sz="1600" b="1" dirty="0">
                <a:latin typeface="Aptos" panose="020B0004020202020204" pitchFamily="34" charset="0"/>
              </a:rPr>
              <a:t> </a:t>
            </a:r>
          </a:p>
          <a:p>
            <a:pPr algn="ctr" defTabSz="514350">
              <a:buClrTx/>
            </a:pPr>
            <a:r>
              <a:rPr lang="en-US" sz="1600" b="1" dirty="0">
                <a:latin typeface="Aptos" panose="020B0004020202020204" pitchFamily="34" charset="0"/>
              </a:rPr>
              <a:t>from August 22nd to November 30th</a:t>
            </a:r>
            <a:endParaRPr lang="en-IN" sz="1600" b="1" kern="1200" dirty="0">
              <a:solidFill>
                <a:prstClr val="black"/>
              </a:solidFill>
              <a:latin typeface="Aptos" panose="020B0004020202020204" pitchFamily="34" charset="0"/>
              <a:ea typeface="+mn-ea"/>
              <a:cs typeface="+mn-cs"/>
            </a:endParaRPr>
          </a:p>
        </p:txBody>
      </p:sp>
    </p:spTree>
    <p:extLst>
      <p:ext uri="{BB962C8B-B14F-4D97-AF65-F5344CB8AC3E}">
        <p14:creationId xmlns:p14="http://schemas.microsoft.com/office/powerpoint/2010/main" val="100677648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gradFill>
          <a:gsLst>
            <a:gs pos="0">
              <a:srgbClr val="C00000">
                <a:lumMod val="12000"/>
                <a:lumOff val="88000"/>
              </a:srgbClr>
            </a:gs>
            <a:gs pos="85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5202A7B-9E2C-0721-233D-27F136B3632B}"/>
              </a:ext>
            </a:extLst>
          </p:cNvPr>
          <p:cNvSpPr txBox="1"/>
          <p:nvPr/>
        </p:nvSpPr>
        <p:spPr>
          <a:xfrm>
            <a:off x="306198" y="909756"/>
            <a:ext cx="8531603" cy="3323987"/>
          </a:xfrm>
          <a:prstGeom prst="rect">
            <a:avLst/>
          </a:prstGeom>
          <a:noFill/>
        </p:spPr>
        <p:txBody>
          <a:bodyPr wrap="square">
            <a:spAutoFit/>
          </a:bodyPr>
          <a:lstStyle/>
          <a:p>
            <a:pPr marL="214313" indent="-214313" defTabSz="685800">
              <a:buClrTx/>
              <a:buFont typeface="Arial" panose="020B0604020202020204" pitchFamily="34" charset="0"/>
              <a:buChar char="•"/>
            </a:pPr>
            <a:r>
              <a:rPr lang="en-US" kern="1200" dirty="0">
                <a:solidFill>
                  <a:prstClr val="black"/>
                </a:solidFill>
                <a:latin typeface="Aptos" panose="020B0004020202020204" pitchFamily="34" charset="0"/>
                <a:ea typeface="+mn-ea"/>
                <a:cs typeface="+mn-cs"/>
              </a:rPr>
              <a:t>Focus on leveraging periods of high "</a:t>
            </a:r>
            <a:r>
              <a:rPr lang="en-US" kern="1200" dirty="0" err="1">
                <a:solidFill>
                  <a:prstClr val="black"/>
                </a:solidFill>
                <a:latin typeface="Aptos" panose="020B0004020202020204" pitchFamily="34" charset="0"/>
                <a:ea typeface="+mn-ea"/>
                <a:cs typeface="+mn-cs"/>
              </a:rPr>
              <a:t>gsearch_session_count</a:t>
            </a:r>
            <a:r>
              <a:rPr lang="en-US" kern="1200" dirty="0">
                <a:solidFill>
                  <a:prstClr val="black"/>
                </a:solidFill>
                <a:latin typeface="Aptos" panose="020B0004020202020204" pitchFamily="34" charset="0"/>
                <a:ea typeface="+mn-ea"/>
                <a:cs typeface="+mn-cs"/>
              </a:rPr>
              <a:t>"  was on peaks around 24-11-2014 and 01-12-2014 by ensuring sufficient inventory, targeted marketing, and promotional campaigns. This can capitalize on increased traffic to convert sessions into sales effectively.</a:t>
            </a:r>
          </a:p>
          <a:p>
            <a:pPr marL="214313" indent="-214313" defTabSz="685800">
              <a:buClrTx/>
              <a:buFont typeface="Arial" panose="020B0604020202020204" pitchFamily="34" charset="0"/>
              <a:buChar char="•"/>
            </a:pPr>
            <a:endParaRPr lang="en-US" kern="1200" dirty="0">
              <a:solidFill>
                <a:prstClr val="black"/>
              </a:solidFill>
              <a:latin typeface="Aptos" panose="020B0004020202020204" pitchFamily="34" charset="0"/>
              <a:ea typeface="+mn-ea"/>
              <a:cs typeface="+mn-cs"/>
            </a:endParaRPr>
          </a:p>
          <a:p>
            <a:pPr marL="214313" indent="-214313" defTabSz="685800">
              <a:buClrTx/>
              <a:buFont typeface="Arial" panose="020B0604020202020204" pitchFamily="34" charset="0"/>
              <a:buChar char="•"/>
            </a:pPr>
            <a:r>
              <a:rPr lang="en-US" kern="1200" dirty="0">
                <a:solidFill>
                  <a:prstClr val="black"/>
                </a:solidFill>
                <a:latin typeface="Aptos" panose="020B0004020202020204" pitchFamily="34" charset="0"/>
                <a:ea typeface="+mn-ea"/>
                <a:cs typeface="+mn-cs"/>
              </a:rPr>
              <a:t>Investigate "</a:t>
            </a:r>
            <a:r>
              <a:rPr lang="en-US" kern="1200" dirty="0" err="1">
                <a:solidFill>
                  <a:prstClr val="black"/>
                </a:solidFill>
                <a:latin typeface="Aptos" panose="020B0004020202020204" pitchFamily="34" charset="0"/>
                <a:ea typeface="+mn-ea"/>
                <a:cs typeface="+mn-cs"/>
              </a:rPr>
              <a:t>bsearch_session_count</a:t>
            </a:r>
            <a:r>
              <a:rPr lang="en-US" kern="1200" dirty="0">
                <a:solidFill>
                  <a:prstClr val="black"/>
                </a:solidFill>
                <a:latin typeface="Aptos" panose="020B0004020202020204" pitchFamily="34" charset="0"/>
                <a:ea typeface="+mn-ea"/>
                <a:cs typeface="+mn-cs"/>
              </a:rPr>
              <a:t>" lower than "</a:t>
            </a:r>
            <a:r>
              <a:rPr lang="en-US" kern="1200" dirty="0" err="1">
                <a:solidFill>
                  <a:prstClr val="black"/>
                </a:solidFill>
                <a:latin typeface="Aptos" panose="020B0004020202020204" pitchFamily="34" charset="0"/>
                <a:ea typeface="+mn-ea"/>
                <a:cs typeface="+mn-cs"/>
              </a:rPr>
              <a:t>gsearch_session_count</a:t>
            </a:r>
            <a:r>
              <a:rPr lang="en-US" kern="1200" dirty="0">
                <a:solidFill>
                  <a:prstClr val="black"/>
                </a:solidFill>
                <a:latin typeface="Aptos" panose="020B0004020202020204" pitchFamily="34" charset="0"/>
                <a:ea typeface="+mn-ea"/>
                <a:cs typeface="+mn-cs"/>
              </a:rPr>
              <a:t>" and implement strategies to increase engagement. This could include improving the </a:t>
            </a:r>
            <a:r>
              <a:rPr lang="en-US" kern="1200" dirty="0" err="1">
                <a:solidFill>
                  <a:prstClr val="black"/>
                </a:solidFill>
                <a:latin typeface="Aptos" panose="020B0004020202020204" pitchFamily="34" charset="0"/>
                <a:ea typeface="+mn-ea"/>
                <a:cs typeface="+mn-cs"/>
              </a:rPr>
              <a:t>bsearch</a:t>
            </a:r>
            <a:r>
              <a:rPr lang="en-US" kern="1200" dirty="0">
                <a:solidFill>
                  <a:prstClr val="black"/>
                </a:solidFill>
                <a:latin typeface="Aptos" panose="020B0004020202020204" pitchFamily="34" charset="0"/>
                <a:ea typeface="+mn-ea"/>
                <a:cs typeface="+mn-cs"/>
              </a:rPr>
              <a:t> platform's user experience, enhancing its search functionality, or running exclusive offers to attract users.</a:t>
            </a:r>
          </a:p>
          <a:p>
            <a:pPr marL="214313" indent="-214313" defTabSz="685800">
              <a:buClrTx/>
              <a:buFont typeface="Arial" panose="020B0604020202020204" pitchFamily="34" charset="0"/>
              <a:buChar char="•"/>
            </a:pPr>
            <a:endParaRPr lang="en-US" kern="1200" dirty="0">
              <a:solidFill>
                <a:prstClr val="black"/>
              </a:solidFill>
              <a:latin typeface="Aptos" panose="020B0004020202020204" pitchFamily="34" charset="0"/>
              <a:ea typeface="+mn-ea"/>
              <a:cs typeface="+mn-cs"/>
            </a:endParaRPr>
          </a:p>
          <a:p>
            <a:pPr marL="214313" indent="-214313" defTabSz="685800">
              <a:buClrTx/>
              <a:buFont typeface="Arial" panose="020B0604020202020204" pitchFamily="34" charset="0"/>
              <a:buChar char="•"/>
            </a:pPr>
            <a:r>
              <a:rPr lang="en-US" kern="1200" dirty="0">
                <a:solidFill>
                  <a:prstClr val="black"/>
                </a:solidFill>
                <a:latin typeface="Aptos" panose="020B0004020202020204" pitchFamily="34" charset="0"/>
                <a:ea typeface="+mn-ea"/>
                <a:cs typeface="+mn-cs"/>
              </a:rPr>
              <a:t>Enhance marketing and promotional efforts during late November and early December to maximize conversions, as session counts peak during these weeks.</a:t>
            </a:r>
          </a:p>
          <a:p>
            <a:pPr marL="214313" indent="-214313" defTabSz="685800">
              <a:buClrTx/>
              <a:buFont typeface="Arial" panose="020B0604020202020204" pitchFamily="34" charset="0"/>
              <a:buChar char="•"/>
            </a:pPr>
            <a:endParaRPr lang="en-US" b="1" kern="1200" dirty="0">
              <a:solidFill>
                <a:prstClr val="black"/>
              </a:solidFill>
              <a:latin typeface="Aptos" panose="020B0004020202020204" pitchFamily="34" charset="0"/>
              <a:ea typeface="+mn-ea"/>
              <a:cs typeface="+mn-cs"/>
            </a:endParaRPr>
          </a:p>
          <a:p>
            <a:pPr marL="214313" indent="-214313" defTabSz="685800">
              <a:buClrTx/>
              <a:buFont typeface="Arial" panose="020B0604020202020204" pitchFamily="34" charset="0"/>
              <a:buChar char="•"/>
            </a:pPr>
            <a:r>
              <a:rPr lang="en-US" b="1" kern="1200" dirty="0">
                <a:solidFill>
                  <a:prstClr val="black"/>
                </a:solidFill>
                <a:latin typeface="Aptos" panose="020B0004020202020204" pitchFamily="34" charset="0"/>
                <a:ea typeface="+mn-ea"/>
                <a:cs typeface="+mn-cs"/>
              </a:rPr>
              <a:t>Direct Sessions</a:t>
            </a:r>
            <a:r>
              <a:rPr lang="en-US" kern="1200" dirty="0">
                <a:solidFill>
                  <a:prstClr val="black"/>
                </a:solidFill>
                <a:latin typeface="Aptos" panose="020B0004020202020204" pitchFamily="34" charset="0"/>
                <a:ea typeface="+mn-ea"/>
                <a:cs typeface="+mn-cs"/>
              </a:rPr>
              <a:t>: Boost direct engagement by running email campaigns or promoting bookmark-worthy content to encourage repeat visits.</a:t>
            </a:r>
          </a:p>
          <a:p>
            <a:pPr marL="214313" indent="-214313" defTabSz="685800">
              <a:buClrTx/>
              <a:buFont typeface="Arial" panose="020B0604020202020204" pitchFamily="34" charset="0"/>
              <a:buChar char="•"/>
            </a:pPr>
            <a:r>
              <a:rPr lang="en-US" b="1" kern="1200" dirty="0">
                <a:solidFill>
                  <a:prstClr val="black"/>
                </a:solidFill>
                <a:latin typeface="Aptos" panose="020B0004020202020204" pitchFamily="34" charset="0"/>
                <a:ea typeface="+mn-ea"/>
                <a:cs typeface="+mn-cs"/>
              </a:rPr>
              <a:t>Organic Sessions</a:t>
            </a:r>
            <a:r>
              <a:rPr lang="en-US" kern="1200" dirty="0">
                <a:solidFill>
                  <a:prstClr val="black"/>
                </a:solidFill>
                <a:latin typeface="Aptos" panose="020B0004020202020204" pitchFamily="34" charset="0"/>
                <a:ea typeface="+mn-ea"/>
                <a:cs typeface="+mn-cs"/>
              </a:rPr>
              <a:t>: Focus on SEO strategies like keyword optimization and content creation to improve organic search visibility, especially during lower-performing months (April to June).</a:t>
            </a:r>
          </a:p>
        </p:txBody>
      </p:sp>
      <p:sp>
        <p:nvSpPr>
          <p:cNvPr id="2" name="TextBox 1">
            <a:extLst>
              <a:ext uri="{FF2B5EF4-FFF2-40B4-BE49-F238E27FC236}">
                <a16:creationId xmlns:a16="http://schemas.microsoft.com/office/drawing/2014/main" id="{B88F05A6-87E7-F969-7EFC-38A74F752C3D}"/>
              </a:ext>
            </a:extLst>
          </p:cNvPr>
          <p:cNvSpPr txBox="1"/>
          <p:nvPr/>
        </p:nvSpPr>
        <p:spPr>
          <a:xfrm>
            <a:off x="3461933" y="424613"/>
            <a:ext cx="2220132" cy="369332"/>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defTabSz="685800">
              <a:defRPr/>
            </a:pPr>
            <a:r>
              <a:rPr lang="en-US" sz="1800" b="1" dirty="0">
                <a:latin typeface="Aptos" panose="020B0004020202020204" pitchFamily="34" charset="0"/>
              </a:rPr>
              <a:t>Recommendations</a:t>
            </a:r>
            <a:endParaRPr lang="en-IN" sz="1800" b="1" dirty="0">
              <a:latin typeface="Aptos" panose="020B0004020202020204" pitchFamily="34" charset="0"/>
            </a:endParaRPr>
          </a:p>
        </p:txBody>
      </p:sp>
      <p:sp>
        <p:nvSpPr>
          <p:cNvPr id="4" name="TextBox 3">
            <a:extLst>
              <a:ext uri="{FF2B5EF4-FFF2-40B4-BE49-F238E27FC236}">
                <a16:creationId xmlns:a16="http://schemas.microsoft.com/office/drawing/2014/main" id="{5A4DCB85-ED49-9CB6-5F3C-F96F902BF51A}"/>
              </a:ext>
            </a:extLst>
          </p:cNvPr>
          <p:cNvSpPr txBox="1"/>
          <p:nvPr/>
        </p:nvSpPr>
        <p:spPr>
          <a:xfrm>
            <a:off x="2091194" y="24503"/>
            <a:ext cx="5899867" cy="400110"/>
          </a:xfrm>
          <a:prstGeom prst="rect">
            <a:avLst/>
          </a:prstGeom>
          <a:noFill/>
        </p:spPr>
        <p:txBody>
          <a:bodyPr wrap="square" rtlCol="0">
            <a:spAutoFit/>
          </a:bodyPr>
          <a:lstStyle/>
          <a:p>
            <a:r>
              <a:rPr lang="en-IN" sz="2000" b="1" dirty="0">
                <a:effectLst>
                  <a:outerShdw blurRad="38100" dist="38100" dir="2700000" algn="tl">
                    <a:srgbClr val="000000">
                      <a:alpha val="43137"/>
                    </a:srgbClr>
                  </a:outerShdw>
                </a:effectLst>
                <a:latin typeface="Arial Black" panose="020B0A04020102020204" pitchFamily="34" charset="0"/>
              </a:rPr>
              <a:t>CHANNEL PORTFOLIO MANAGEMENT-7</a:t>
            </a:r>
          </a:p>
        </p:txBody>
      </p:sp>
    </p:spTree>
    <p:extLst>
      <p:ext uri="{BB962C8B-B14F-4D97-AF65-F5344CB8AC3E}">
        <p14:creationId xmlns:p14="http://schemas.microsoft.com/office/powerpoint/2010/main" val="357776012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gradFill>
          <a:gsLst>
            <a:gs pos="0">
              <a:srgbClr val="C00000">
                <a:lumMod val="12000"/>
                <a:lumOff val="88000"/>
              </a:srgbClr>
            </a:gs>
            <a:gs pos="85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D15B9CB9-36E8-363A-5FCB-808C645CA7DA}"/>
              </a:ext>
            </a:extLst>
          </p:cNvPr>
          <p:cNvSpPr>
            <a:spLocks noChangeArrowheads="1"/>
          </p:cNvSpPr>
          <p:nvPr/>
        </p:nvSpPr>
        <p:spPr bwMode="auto">
          <a:xfrm>
            <a:off x="316336" y="963499"/>
            <a:ext cx="8511329" cy="30854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anchor="ctr" anchorCtr="0" compatLnSpc="1">
            <a:prstTxWarp prst="textNoShape">
              <a:avLst/>
            </a:prstTxWarp>
            <a:spAutoFit/>
          </a:bodyPr>
          <a:lstStyle/>
          <a:p>
            <a:pPr marL="214313" indent="-214313" defTabSz="685800" eaLnBrk="0" fontAlgn="base" hangingPunct="0">
              <a:spcBef>
                <a:spcPct val="0"/>
              </a:spcBef>
              <a:spcAft>
                <a:spcPct val="0"/>
              </a:spcAft>
              <a:buClrTx/>
              <a:buFont typeface="Arial" panose="020B0604020202020204" pitchFamily="34" charset="0"/>
              <a:buChar char="•"/>
            </a:pPr>
            <a:r>
              <a:rPr lang="en-US" b="1" kern="1200" dirty="0">
                <a:solidFill>
                  <a:prstClr val="black"/>
                </a:solidFill>
                <a:latin typeface="Aptos" panose="020B0004020202020204" pitchFamily="34" charset="0"/>
                <a:ea typeface="+mn-ea"/>
                <a:cs typeface="+mn-cs"/>
              </a:rPr>
              <a:t>Paid Sessions</a:t>
            </a:r>
            <a:r>
              <a:rPr lang="en-US" kern="1200" dirty="0">
                <a:solidFill>
                  <a:prstClr val="black"/>
                </a:solidFill>
                <a:latin typeface="Aptos" panose="020B0004020202020204" pitchFamily="34" charset="0"/>
                <a:ea typeface="+mn-ea"/>
                <a:cs typeface="+mn-cs"/>
              </a:rPr>
              <a:t>: Optimize ad spend in high-performing months (October to December) to maximize ROI and reduce budgets during low-traffic periods (April to June).</a:t>
            </a:r>
          </a:p>
          <a:p>
            <a:pPr marL="214313" indent="-214313" defTabSz="685800" eaLnBrk="0" fontAlgn="base" hangingPunct="0">
              <a:spcBef>
                <a:spcPct val="0"/>
              </a:spcBef>
              <a:spcAft>
                <a:spcPct val="0"/>
              </a:spcAft>
              <a:buClrTx/>
              <a:buFont typeface="Arial" panose="020B0604020202020204" pitchFamily="34" charset="0"/>
              <a:buChar char="•"/>
            </a:pPr>
            <a:endParaRPr lang="en-US" altLang="en-US" kern="1200" dirty="0">
              <a:solidFill>
                <a:prstClr val="black"/>
              </a:solidFill>
              <a:latin typeface="Aptos" panose="020B0004020202020204" pitchFamily="34" charset="0"/>
              <a:ea typeface="+mn-ea"/>
              <a:cs typeface="+mn-cs"/>
            </a:endParaRPr>
          </a:p>
          <a:p>
            <a:pPr marL="214313" indent="-214313" defTabSz="685800" eaLnBrk="0" fontAlgn="base" hangingPunct="0">
              <a:spcBef>
                <a:spcPct val="0"/>
              </a:spcBef>
              <a:spcAft>
                <a:spcPct val="0"/>
              </a:spcAft>
              <a:buClrTx/>
              <a:buFont typeface="Arial" panose="020B0604020202020204" pitchFamily="34" charset="0"/>
              <a:buChar char="•"/>
            </a:pPr>
            <a:r>
              <a:rPr lang="en-US" altLang="en-US" kern="1200" dirty="0">
                <a:solidFill>
                  <a:prstClr val="black"/>
                </a:solidFill>
                <a:latin typeface="Aptos" panose="020B0004020202020204" pitchFamily="34" charset="0"/>
                <a:ea typeface="+mn-ea"/>
                <a:cs typeface="+mn-cs"/>
              </a:rPr>
              <a:t>Since </a:t>
            </a:r>
            <a:r>
              <a:rPr lang="en-US" altLang="en-US" b="1" kern="1200" dirty="0">
                <a:solidFill>
                  <a:prstClr val="black"/>
                </a:solidFill>
                <a:latin typeface="Aptos" panose="020B0004020202020204" pitchFamily="34" charset="0"/>
                <a:ea typeface="+mn-ea"/>
                <a:cs typeface="+mn-cs"/>
              </a:rPr>
              <a:t>Saturday and Sunday </a:t>
            </a:r>
            <a:r>
              <a:rPr lang="en-US" altLang="en-US" kern="1200" dirty="0">
                <a:solidFill>
                  <a:prstClr val="black"/>
                </a:solidFill>
                <a:latin typeface="Aptos" panose="020B0004020202020204" pitchFamily="34" charset="0"/>
                <a:ea typeface="+mn-ea"/>
                <a:cs typeface="+mn-cs"/>
              </a:rPr>
              <a:t>have the lowest session counts, consider introducing special weekend promotions, exclusive content, or events to drive more traffic during these days.</a:t>
            </a:r>
          </a:p>
          <a:p>
            <a:pPr marL="214313" indent="-214313" defTabSz="685800" eaLnBrk="0" fontAlgn="base" hangingPunct="0">
              <a:spcBef>
                <a:spcPct val="0"/>
              </a:spcBef>
              <a:spcAft>
                <a:spcPct val="0"/>
              </a:spcAft>
              <a:buClrTx/>
              <a:buFont typeface="Arial" panose="020B0604020202020204" pitchFamily="34" charset="0"/>
              <a:buChar char="•"/>
            </a:pPr>
            <a:r>
              <a:rPr lang="en-US" kern="1200" dirty="0">
                <a:solidFill>
                  <a:prstClr val="black"/>
                </a:solidFill>
                <a:latin typeface="Aptos" panose="020B0004020202020204" pitchFamily="34" charset="0"/>
                <a:ea typeface="+mn-ea"/>
                <a:cs typeface="+mn-cs"/>
              </a:rPr>
              <a:t>Focus marketing efforts on </a:t>
            </a:r>
            <a:r>
              <a:rPr lang="en-US" b="1" kern="1200" dirty="0">
                <a:solidFill>
                  <a:prstClr val="black"/>
                </a:solidFill>
                <a:latin typeface="Aptos" panose="020B0004020202020204" pitchFamily="34" charset="0"/>
                <a:ea typeface="+mn-ea"/>
                <a:cs typeface="+mn-cs"/>
              </a:rPr>
              <a:t>Friday and Monday</a:t>
            </a:r>
            <a:r>
              <a:rPr lang="en-US" kern="1200" dirty="0">
                <a:solidFill>
                  <a:prstClr val="black"/>
                </a:solidFill>
                <a:latin typeface="Aptos" panose="020B0004020202020204" pitchFamily="34" charset="0"/>
                <a:ea typeface="+mn-ea"/>
                <a:cs typeface="+mn-cs"/>
              </a:rPr>
              <a:t>, which show the highest engagement, to capitalize on already strong traffic. Offer time-sensitive deals or targeted campaigns to maximize revenue.</a:t>
            </a:r>
          </a:p>
          <a:p>
            <a:pPr marL="214313" indent="-214313" defTabSz="685800" eaLnBrk="0" fontAlgn="base" hangingPunct="0">
              <a:spcBef>
                <a:spcPct val="0"/>
              </a:spcBef>
              <a:spcAft>
                <a:spcPct val="0"/>
              </a:spcAft>
              <a:buClrTx/>
              <a:buFont typeface="Arial" panose="020B0604020202020204" pitchFamily="34" charset="0"/>
              <a:buChar char="•"/>
            </a:pPr>
            <a:endParaRPr lang="en-US" altLang="en-US" kern="1200" dirty="0">
              <a:solidFill>
                <a:prstClr val="black"/>
              </a:solidFill>
              <a:latin typeface="Aptos" panose="020B0004020202020204" pitchFamily="34" charset="0"/>
              <a:ea typeface="+mn-ea"/>
              <a:cs typeface="+mn-cs"/>
            </a:endParaRPr>
          </a:p>
          <a:p>
            <a:pPr marL="214313" indent="-214313" defTabSz="685800" eaLnBrk="0" fontAlgn="base" hangingPunct="0">
              <a:spcBef>
                <a:spcPct val="0"/>
              </a:spcBef>
              <a:spcAft>
                <a:spcPct val="0"/>
              </a:spcAft>
              <a:buClrTx/>
              <a:buFont typeface="Arial" panose="020B0604020202020204" pitchFamily="34" charset="0"/>
              <a:buChar char="•"/>
            </a:pPr>
            <a:r>
              <a:rPr lang="en-US" kern="1200" dirty="0">
                <a:solidFill>
                  <a:prstClr val="black"/>
                </a:solidFill>
                <a:latin typeface="Aptos" panose="020B0004020202020204" pitchFamily="34" charset="0"/>
                <a:ea typeface="+mn-ea"/>
                <a:cs typeface="+mn-cs"/>
              </a:rPr>
              <a:t>Since 31% of </a:t>
            </a:r>
            <a:r>
              <a:rPr lang="en-US" b="1" kern="1200" dirty="0" err="1">
                <a:solidFill>
                  <a:prstClr val="black"/>
                </a:solidFill>
                <a:latin typeface="Aptos" panose="020B0004020202020204" pitchFamily="34" charset="0"/>
                <a:ea typeface="+mn-ea"/>
                <a:cs typeface="+mn-cs"/>
              </a:rPr>
              <a:t>Gsearch</a:t>
            </a:r>
            <a:r>
              <a:rPr lang="en-US" b="1" kern="1200" dirty="0">
                <a:solidFill>
                  <a:prstClr val="black"/>
                </a:solidFill>
                <a:latin typeface="Aptos" panose="020B0004020202020204" pitchFamily="34" charset="0"/>
                <a:ea typeface="+mn-ea"/>
                <a:cs typeface="+mn-cs"/>
              </a:rPr>
              <a:t> sessions </a:t>
            </a:r>
            <a:r>
              <a:rPr lang="en-US" kern="1200" dirty="0">
                <a:solidFill>
                  <a:prstClr val="black"/>
                </a:solidFill>
                <a:latin typeface="Aptos" panose="020B0004020202020204" pitchFamily="34" charset="0"/>
                <a:ea typeface="+mn-ea"/>
                <a:cs typeface="+mn-cs"/>
              </a:rPr>
              <a:t>are mobile, ensuring a smooth, fast, and responsive mobile experience can help increase engagement and conversion rates for mobile users.</a:t>
            </a:r>
            <a:endParaRPr lang="en-US" altLang="en-US" kern="1200" dirty="0">
              <a:solidFill>
                <a:prstClr val="black"/>
              </a:solidFill>
              <a:latin typeface="Aptos" panose="020B0004020202020204" pitchFamily="34" charset="0"/>
              <a:ea typeface="+mn-ea"/>
              <a:cs typeface="+mn-cs"/>
            </a:endParaRPr>
          </a:p>
          <a:p>
            <a:pPr marL="214313" indent="-214313" defTabSz="685800">
              <a:buClrTx/>
              <a:buFont typeface="Arial" panose="020B0604020202020204" pitchFamily="34" charset="0"/>
              <a:buChar char="•"/>
            </a:pPr>
            <a:endParaRPr lang="en-US" kern="1200" dirty="0">
              <a:solidFill>
                <a:prstClr val="black"/>
              </a:solidFill>
              <a:latin typeface="Aptos" panose="020B0004020202020204" pitchFamily="34" charset="0"/>
              <a:ea typeface="+mn-ea"/>
              <a:cs typeface="+mn-cs"/>
            </a:endParaRPr>
          </a:p>
          <a:p>
            <a:pPr marL="214313" indent="-214313" defTabSz="685800">
              <a:buClrTx/>
              <a:buFont typeface="Arial" panose="020B0604020202020204" pitchFamily="34" charset="0"/>
              <a:buChar char="•"/>
            </a:pPr>
            <a:r>
              <a:rPr lang="en-US" kern="1200" dirty="0">
                <a:solidFill>
                  <a:prstClr val="black"/>
                </a:solidFill>
                <a:latin typeface="Aptos" panose="020B0004020202020204" pitchFamily="34" charset="0"/>
                <a:ea typeface="+mn-ea"/>
                <a:cs typeface="+mn-cs"/>
              </a:rPr>
              <a:t>Enhance the mobile user experience to boost its conversion rate (3.18%), as it trails behind desktop (7.80%). </a:t>
            </a:r>
            <a:r>
              <a:rPr lang="en-US" b="1" kern="1200" dirty="0">
                <a:solidFill>
                  <a:prstClr val="black"/>
                </a:solidFill>
                <a:latin typeface="Aptos" panose="020B0004020202020204" pitchFamily="34" charset="0"/>
                <a:ea typeface="+mn-ea"/>
                <a:cs typeface="+mn-cs"/>
              </a:rPr>
              <a:t>Invest in mobile-friendly design</a:t>
            </a:r>
            <a:r>
              <a:rPr lang="en-US" kern="1200" dirty="0">
                <a:solidFill>
                  <a:prstClr val="black"/>
                </a:solidFill>
                <a:latin typeface="Aptos" panose="020B0004020202020204" pitchFamily="34" charset="0"/>
                <a:ea typeface="+mn-ea"/>
                <a:cs typeface="+mn-cs"/>
              </a:rPr>
              <a:t>, simplified checkout processes, and personalized offers for mobile users.</a:t>
            </a:r>
            <a:endParaRPr lang="en-IN" kern="1200" dirty="0">
              <a:solidFill>
                <a:prstClr val="black"/>
              </a:solidFill>
              <a:latin typeface="Aptos" panose="020B0004020202020204" pitchFamily="34" charset="0"/>
              <a:ea typeface="+mn-ea"/>
              <a:cs typeface="+mn-cs"/>
            </a:endParaRPr>
          </a:p>
        </p:txBody>
      </p:sp>
      <p:sp>
        <p:nvSpPr>
          <p:cNvPr id="3" name="TextBox 1">
            <a:extLst>
              <a:ext uri="{FF2B5EF4-FFF2-40B4-BE49-F238E27FC236}">
                <a16:creationId xmlns:a16="http://schemas.microsoft.com/office/drawing/2014/main" id="{B88F05A6-87E7-F969-7EFC-38A74F752C3D}"/>
              </a:ext>
            </a:extLst>
          </p:cNvPr>
          <p:cNvSpPr txBox="1"/>
          <p:nvPr/>
        </p:nvSpPr>
        <p:spPr>
          <a:xfrm>
            <a:off x="3548359" y="486445"/>
            <a:ext cx="2220132" cy="369332"/>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defTabSz="685800">
              <a:defRPr/>
            </a:pPr>
            <a:r>
              <a:rPr lang="en-US" sz="1800" b="1" dirty="0">
                <a:latin typeface="Aptos" panose="020B0004020202020204" pitchFamily="34" charset="0"/>
              </a:rPr>
              <a:t>Recommendations</a:t>
            </a:r>
            <a:endParaRPr lang="en-IN" sz="1800" b="1" dirty="0">
              <a:latin typeface="Aptos" panose="020B0004020202020204" pitchFamily="34" charset="0"/>
            </a:endParaRPr>
          </a:p>
        </p:txBody>
      </p:sp>
      <p:sp>
        <p:nvSpPr>
          <p:cNvPr id="2" name="TextBox 1">
            <a:extLst>
              <a:ext uri="{FF2B5EF4-FFF2-40B4-BE49-F238E27FC236}">
                <a16:creationId xmlns:a16="http://schemas.microsoft.com/office/drawing/2014/main" id="{2788CBC4-A693-B90C-A864-C94F1BF19F78}"/>
              </a:ext>
            </a:extLst>
          </p:cNvPr>
          <p:cNvSpPr txBox="1"/>
          <p:nvPr/>
        </p:nvSpPr>
        <p:spPr>
          <a:xfrm>
            <a:off x="2091194" y="24503"/>
            <a:ext cx="5899867" cy="400110"/>
          </a:xfrm>
          <a:prstGeom prst="rect">
            <a:avLst/>
          </a:prstGeom>
          <a:noFill/>
        </p:spPr>
        <p:txBody>
          <a:bodyPr wrap="square" rtlCol="0">
            <a:spAutoFit/>
          </a:bodyPr>
          <a:lstStyle/>
          <a:p>
            <a:r>
              <a:rPr lang="en-IN" sz="2000" b="1" dirty="0">
                <a:effectLst>
                  <a:outerShdw blurRad="38100" dist="38100" dir="2700000" algn="tl">
                    <a:srgbClr val="000000">
                      <a:alpha val="43137"/>
                    </a:srgbClr>
                  </a:outerShdw>
                </a:effectLst>
                <a:latin typeface="Arial Black" panose="020B0A04020102020204" pitchFamily="34" charset="0"/>
              </a:rPr>
              <a:t>CHANNEL PORTFOLIO MANAGEMENT-8</a:t>
            </a:r>
          </a:p>
        </p:txBody>
      </p:sp>
    </p:spTree>
    <p:extLst>
      <p:ext uri="{BB962C8B-B14F-4D97-AF65-F5344CB8AC3E}">
        <p14:creationId xmlns:p14="http://schemas.microsoft.com/office/powerpoint/2010/main" val="169213007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C22504-356B-F95A-CC3B-1BDBE48DC53B}"/>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19E793FE-B1D2-F6FD-F9E0-E21B9C0D6158}"/>
              </a:ext>
            </a:extLst>
          </p:cNvPr>
          <p:cNvSpPr txBox="1"/>
          <p:nvPr/>
        </p:nvSpPr>
        <p:spPr>
          <a:xfrm>
            <a:off x="2615979" y="55659"/>
            <a:ext cx="4261899"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2000" b="1" i="0" u="none" strike="noStrike" kern="0" cap="none" spc="0" normalizeH="0" baseline="0" noProof="0" dirty="0">
                <a:ln>
                  <a:noFill/>
                </a:ln>
                <a:solidFill>
                  <a:srgbClr val="000000"/>
                </a:solidFill>
                <a:effectLst>
                  <a:outerShdw blurRad="38100" dist="38100" dir="2700000" algn="tl">
                    <a:srgbClr val="000000">
                      <a:alpha val="43137"/>
                    </a:srgbClr>
                  </a:outerShdw>
                </a:effectLst>
                <a:uLnTx/>
                <a:uFillTx/>
                <a:latin typeface="Arial Black" panose="020B0A04020102020204" pitchFamily="34" charset="0"/>
                <a:cs typeface="Arial"/>
                <a:sym typeface="Arial"/>
              </a:rPr>
              <a:t>C</a:t>
            </a:r>
            <a:r>
              <a:rPr lang="en-IN" sz="2000" b="1" dirty="0">
                <a:effectLst>
                  <a:outerShdw blurRad="38100" dist="38100" dir="2700000" algn="tl">
                    <a:srgbClr val="000000">
                      <a:alpha val="43137"/>
                    </a:srgbClr>
                  </a:outerShdw>
                </a:effectLst>
                <a:latin typeface="Arial Black" panose="020B0A04020102020204" pitchFamily="34" charset="0"/>
              </a:rPr>
              <a:t>OHORT ANALYSIS</a:t>
            </a:r>
            <a:endParaRPr kumimoji="0" lang="en-IN" sz="2000" b="1" i="0" u="none" strike="noStrike" kern="0" cap="none" spc="0" normalizeH="0" baseline="0" noProof="0" dirty="0">
              <a:ln>
                <a:noFill/>
              </a:ln>
              <a:solidFill>
                <a:srgbClr val="000000"/>
              </a:solidFill>
              <a:effectLst>
                <a:outerShdw blurRad="38100" dist="38100" dir="2700000" algn="tl">
                  <a:srgbClr val="000000">
                    <a:alpha val="43137"/>
                  </a:srgbClr>
                </a:outerShdw>
              </a:effectLst>
              <a:uLnTx/>
              <a:uFillTx/>
              <a:latin typeface="Arial Black" panose="020B0A04020102020204" pitchFamily="34" charset="0"/>
              <a:cs typeface="Arial"/>
              <a:sym typeface="Arial"/>
            </a:endParaRPr>
          </a:p>
        </p:txBody>
      </p:sp>
      <p:sp>
        <p:nvSpPr>
          <p:cNvPr id="3" name="TextBox 2">
            <a:extLst>
              <a:ext uri="{FF2B5EF4-FFF2-40B4-BE49-F238E27FC236}">
                <a16:creationId xmlns:a16="http://schemas.microsoft.com/office/drawing/2014/main" id="{037AA8D2-5774-0810-1733-515E496AF383}"/>
              </a:ext>
            </a:extLst>
          </p:cNvPr>
          <p:cNvSpPr txBox="1"/>
          <p:nvPr/>
        </p:nvSpPr>
        <p:spPr>
          <a:xfrm>
            <a:off x="306387" y="3487402"/>
            <a:ext cx="8431213" cy="1200329"/>
          </a:xfrm>
          <a:prstGeom prst="rect">
            <a:avLst/>
          </a:prstGeom>
          <a:noFill/>
        </p:spPr>
        <p:txBody>
          <a:bodyPr wrap="square" rtlCol="0">
            <a:spAutoFit/>
          </a:bodyPr>
          <a:lstStyle/>
          <a:p>
            <a:pPr marL="171450" marR="0" lvl="0" indent="-171450" algn="l" defTabSz="914400" rtl="0" eaLnBrk="1" fontAlgn="auto" latinLnBrk="0" hangingPunct="1">
              <a:lnSpc>
                <a:spcPct val="100000"/>
              </a:lnSpc>
              <a:spcBef>
                <a:spcPts val="0"/>
              </a:spcBef>
              <a:spcAft>
                <a:spcPts val="0"/>
              </a:spcAft>
              <a:buClr>
                <a:srgbClr val="000000"/>
              </a:buClr>
              <a:buSzTx/>
              <a:buFont typeface="Wingdings" panose="05000000000000000000" pitchFamily="2" charset="2"/>
              <a:buChar char="Ø"/>
              <a:tabLst/>
              <a:defRPr/>
            </a:pPr>
            <a:r>
              <a:rPr kumimoji="0" lang="en-US" sz="1200" b="1" i="0" u="none" strike="noStrike" kern="0" cap="none" spc="0" normalizeH="0" baseline="0" noProof="0" dirty="0">
                <a:ln>
                  <a:noFill/>
                </a:ln>
                <a:solidFill>
                  <a:srgbClr val="000000"/>
                </a:solidFill>
                <a:effectLst/>
                <a:uLnTx/>
                <a:uFillTx/>
                <a:latin typeface="Aptos" panose="020B0004020202020204" pitchFamily="34" charset="0"/>
                <a:cs typeface="Arial"/>
                <a:sym typeface="Arial"/>
              </a:rPr>
              <a:t>We perform cohort analysis on the last 12 months in the dataset. </a:t>
            </a:r>
          </a:p>
          <a:p>
            <a:pPr marL="171450" marR="0" lvl="0" indent="-171450" algn="l" defTabSz="914400" rtl="0" eaLnBrk="1" fontAlgn="auto" latinLnBrk="0" hangingPunct="1">
              <a:lnSpc>
                <a:spcPct val="100000"/>
              </a:lnSpc>
              <a:spcBef>
                <a:spcPts val="0"/>
              </a:spcBef>
              <a:spcAft>
                <a:spcPts val="0"/>
              </a:spcAft>
              <a:buClr>
                <a:srgbClr val="000000"/>
              </a:buClr>
              <a:buSzTx/>
              <a:buFont typeface="Wingdings" panose="05000000000000000000" pitchFamily="2" charset="2"/>
              <a:buChar char="Ø"/>
              <a:tabLst/>
              <a:defRPr/>
            </a:pPr>
            <a:r>
              <a:rPr kumimoji="0" lang="en-US" sz="1200" b="0" i="0" u="none" strike="noStrike" kern="0" cap="none" spc="0" normalizeH="0" baseline="0" noProof="0" dirty="0">
                <a:ln>
                  <a:noFill/>
                </a:ln>
                <a:solidFill>
                  <a:srgbClr val="000000"/>
                </a:solidFill>
                <a:effectLst/>
                <a:uLnTx/>
                <a:uFillTx/>
                <a:latin typeface="Aptos" panose="020B0004020202020204" pitchFamily="34" charset="0"/>
                <a:cs typeface="Arial"/>
                <a:sym typeface="Arial"/>
              </a:rPr>
              <a:t>We see that retention is low. Customers from each cohort retained </a:t>
            </a:r>
            <a:r>
              <a:rPr lang="en-US" sz="1200" dirty="0">
                <a:latin typeface="Aptos" panose="020B0004020202020204" pitchFamily="34" charset="0"/>
              </a:rPr>
              <a:t>only </a:t>
            </a:r>
            <a:r>
              <a:rPr kumimoji="0" lang="en-US" sz="1200" b="1" i="0" u="none" strike="noStrike" kern="0" cap="none" spc="0" normalizeH="0" baseline="0" noProof="0" dirty="0">
                <a:ln>
                  <a:noFill/>
                </a:ln>
                <a:solidFill>
                  <a:srgbClr val="000000"/>
                </a:solidFill>
                <a:effectLst/>
                <a:uLnTx/>
                <a:uFillTx/>
                <a:latin typeface="Aptos" panose="020B0004020202020204" pitchFamily="34" charset="0"/>
                <a:cs typeface="Arial"/>
                <a:sym typeface="Arial"/>
              </a:rPr>
              <a:t>3 months </a:t>
            </a:r>
            <a:r>
              <a:rPr kumimoji="0" lang="en-US" sz="1200" i="0" u="none" strike="noStrike" kern="0" cap="none" spc="0" normalizeH="0" baseline="0" noProof="0" dirty="0">
                <a:ln>
                  <a:noFill/>
                </a:ln>
                <a:solidFill>
                  <a:srgbClr val="000000"/>
                </a:solidFill>
                <a:effectLst/>
                <a:uLnTx/>
                <a:uFillTx/>
                <a:latin typeface="Aptos" panose="020B0004020202020204" pitchFamily="34" charset="0"/>
                <a:cs typeface="Arial"/>
                <a:sym typeface="Arial"/>
              </a:rPr>
              <a:t>on an average.</a:t>
            </a:r>
            <a:endParaRPr kumimoji="0" lang="en-US" sz="1200" b="1" i="0" u="none" strike="noStrike" kern="0" cap="none" spc="0" normalizeH="0" baseline="0" noProof="0" dirty="0">
              <a:ln>
                <a:noFill/>
              </a:ln>
              <a:solidFill>
                <a:srgbClr val="000000"/>
              </a:solidFill>
              <a:effectLst/>
              <a:uLnTx/>
              <a:uFillTx/>
              <a:latin typeface="Aptos" panose="020B0004020202020204" pitchFamily="34" charset="0"/>
              <a:cs typeface="Arial"/>
              <a:sym typeface="Arial"/>
            </a:endParaRPr>
          </a:p>
          <a:p>
            <a:pPr marL="171450" marR="0" lvl="0" indent="-171450" algn="l" defTabSz="914400" rtl="0" eaLnBrk="1" fontAlgn="auto" latinLnBrk="0" hangingPunct="1">
              <a:lnSpc>
                <a:spcPct val="100000"/>
              </a:lnSpc>
              <a:spcBef>
                <a:spcPts val="0"/>
              </a:spcBef>
              <a:spcAft>
                <a:spcPts val="0"/>
              </a:spcAft>
              <a:buClr>
                <a:srgbClr val="000000"/>
              </a:buClr>
              <a:buSzTx/>
              <a:buFont typeface="Wingdings" panose="05000000000000000000" pitchFamily="2" charset="2"/>
              <a:buChar char="Ø"/>
              <a:tabLst/>
              <a:defRPr/>
            </a:pPr>
            <a:r>
              <a:rPr kumimoji="0" lang="en-US" sz="1200" b="0" i="0" u="none" strike="noStrike" kern="0" cap="none" spc="0" normalizeH="0" baseline="0" noProof="0" dirty="0">
                <a:ln>
                  <a:noFill/>
                </a:ln>
                <a:solidFill>
                  <a:srgbClr val="000000"/>
                </a:solidFill>
                <a:effectLst/>
                <a:uLnTx/>
                <a:uFillTx/>
                <a:latin typeface="Aptos" panose="020B0004020202020204" pitchFamily="34" charset="0"/>
                <a:cs typeface="Arial"/>
                <a:sym typeface="Arial"/>
              </a:rPr>
              <a:t>But retention is increasing gradually after every new month. In </a:t>
            </a:r>
            <a:r>
              <a:rPr kumimoji="0" lang="en-US" sz="1200" b="1" i="0" u="none" strike="noStrike" kern="0" cap="none" spc="0" normalizeH="0" baseline="0" noProof="0" dirty="0">
                <a:ln>
                  <a:noFill/>
                </a:ln>
                <a:solidFill>
                  <a:srgbClr val="000000"/>
                </a:solidFill>
                <a:effectLst/>
                <a:uLnTx/>
                <a:uFillTx/>
                <a:latin typeface="Aptos" panose="020B0004020202020204" pitchFamily="34" charset="0"/>
                <a:cs typeface="Arial"/>
                <a:sym typeface="Arial"/>
              </a:rPr>
              <a:t>Jan 2015 </a:t>
            </a:r>
            <a:r>
              <a:rPr kumimoji="0" lang="en-US" sz="1200" b="0" i="0" u="none" strike="noStrike" kern="0" cap="none" spc="0" normalizeH="0" baseline="0" noProof="0" dirty="0">
                <a:ln>
                  <a:noFill/>
                </a:ln>
                <a:solidFill>
                  <a:srgbClr val="000000"/>
                </a:solidFill>
                <a:effectLst/>
                <a:uLnTx/>
                <a:uFillTx/>
                <a:latin typeface="Aptos" panose="020B0004020202020204" pitchFamily="34" charset="0"/>
                <a:cs typeface="Arial"/>
                <a:sym typeface="Arial"/>
              </a:rPr>
              <a:t>cohort, just in first 2 months there are 45 customers who came for repeat purchase . </a:t>
            </a:r>
          </a:p>
          <a:p>
            <a:pPr marL="171450" marR="0" lvl="0" indent="-171450" algn="l" defTabSz="914400" rtl="0" eaLnBrk="1" fontAlgn="auto" latinLnBrk="0" hangingPunct="1">
              <a:lnSpc>
                <a:spcPct val="100000"/>
              </a:lnSpc>
              <a:spcBef>
                <a:spcPts val="0"/>
              </a:spcBef>
              <a:spcAft>
                <a:spcPts val="0"/>
              </a:spcAft>
              <a:buClr>
                <a:srgbClr val="000000"/>
              </a:buClr>
              <a:buSzTx/>
              <a:buFont typeface="Wingdings" panose="05000000000000000000" pitchFamily="2" charset="2"/>
              <a:buChar char="Ø"/>
              <a:tabLst/>
              <a:defRPr/>
            </a:pPr>
            <a:r>
              <a:rPr lang="en-US" sz="1200" dirty="0">
                <a:latin typeface="Aptos" panose="020B0004020202020204" pitchFamily="34" charset="0"/>
              </a:rPr>
              <a:t>The  new customers in each cohort month are high in 2015 when compared to 2014</a:t>
            </a:r>
            <a:r>
              <a:rPr kumimoji="0" lang="en-US" sz="1200" b="0" i="0" u="none" strike="noStrike" kern="0" cap="none" spc="0" normalizeH="0" baseline="0" noProof="0" dirty="0">
                <a:ln>
                  <a:noFill/>
                </a:ln>
                <a:solidFill>
                  <a:srgbClr val="000000"/>
                </a:solidFill>
                <a:effectLst/>
                <a:uLnTx/>
                <a:uFillTx/>
                <a:latin typeface="Aptos" panose="020B0004020202020204" pitchFamily="34" charset="0"/>
                <a:cs typeface="Arial"/>
                <a:sym typeface="Arial"/>
              </a:rPr>
              <a:t>. </a:t>
            </a:r>
          </a:p>
          <a:p>
            <a:pPr marL="171450" marR="0" lvl="0" indent="-171450" algn="l" defTabSz="914400" rtl="0" eaLnBrk="1" fontAlgn="auto" latinLnBrk="0" hangingPunct="1">
              <a:lnSpc>
                <a:spcPct val="100000"/>
              </a:lnSpc>
              <a:spcBef>
                <a:spcPts val="0"/>
              </a:spcBef>
              <a:spcAft>
                <a:spcPts val="0"/>
              </a:spcAft>
              <a:buClr>
                <a:srgbClr val="000000"/>
              </a:buClr>
              <a:buSzTx/>
              <a:buFont typeface="Wingdings" panose="05000000000000000000" pitchFamily="2" charset="2"/>
              <a:buChar char="Ø"/>
              <a:tabLst/>
              <a:defRPr/>
            </a:pPr>
            <a:r>
              <a:rPr kumimoji="0" lang="en-US" sz="1200" b="0" i="0" u="none" strike="noStrike" kern="0" cap="none" spc="0" normalizeH="0" baseline="0" noProof="0" dirty="0">
                <a:ln>
                  <a:noFill/>
                </a:ln>
                <a:solidFill>
                  <a:srgbClr val="000000"/>
                </a:solidFill>
                <a:effectLst/>
                <a:uLnTx/>
                <a:uFillTx/>
                <a:latin typeface="Aptos" panose="020B0004020202020204" pitchFamily="34" charset="0"/>
                <a:cs typeface="Arial"/>
                <a:sym typeface="Arial"/>
              </a:rPr>
              <a:t>Both increase in cohort customers and retention of customers is </a:t>
            </a:r>
            <a:r>
              <a:rPr lang="en-US" sz="1200" dirty="0">
                <a:latin typeface="Aptos" panose="020B0004020202020204" pitchFamily="34" charset="0"/>
              </a:rPr>
              <a:t>good for </a:t>
            </a:r>
            <a:r>
              <a:rPr kumimoji="0" lang="en-US" sz="1200" b="0" i="0" u="none" strike="noStrike" kern="0" cap="none" spc="0" normalizeH="0" baseline="0" noProof="0" dirty="0">
                <a:ln>
                  <a:noFill/>
                </a:ln>
                <a:solidFill>
                  <a:srgbClr val="000000"/>
                </a:solidFill>
                <a:effectLst/>
                <a:uLnTx/>
                <a:uFillTx/>
                <a:latin typeface="Aptos" panose="020B0004020202020204" pitchFamily="34" charset="0"/>
                <a:cs typeface="Arial"/>
                <a:sym typeface="Arial"/>
              </a:rPr>
              <a:t> the company.</a:t>
            </a:r>
            <a:endParaRPr kumimoji="0" lang="en-US" sz="1200" b="0" i="0" u="none" strike="noStrike" kern="0" cap="none" spc="0" normalizeH="0" baseline="0" noProof="0" dirty="0">
              <a:ln>
                <a:noFill/>
              </a:ln>
              <a:solidFill>
                <a:srgbClr val="000000"/>
              </a:solidFill>
              <a:effectLst/>
              <a:uLnTx/>
              <a:uFillTx/>
              <a:latin typeface="Arial"/>
              <a:cs typeface="Arial"/>
              <a:sym typeface="Arial"/>
            </a:endParaRPr>
          </a:p>
        </p:txBody>
      </p:sp>
      <p:graphicFrame>
        <p:nvGraphicFramePr>
          <p:cNvPr id="10" name="Table 9">
            <a:extLst>
              <a:ext uri="{FF2B5EF4-FFF2-40B4-BE49-F238E27FC236}">
                <a16:creationId xmlns:a16="http://schemas.microsoft.com/office/drawing/2014/main" id="{124184BD-FF6F-7B35-27B5-9618AF96A7EF}"/>
              </a:ext>
            </a:extLst>
          </p:cNvPr>
          <p:cNvGraphicFramePr>
            <a:graphicFrameLocks noGrp="1"/>
          </p:cNvGraphicFramePr>
          <p:nvPr/>
        </p:nvGraphicFramePr>
        <p:xfrm>
          <a:off x="306387" y="768946"/>
          <a:ext cx="8531226" cy="2661488"/>
        </p:xfrm>
        <a:graphic>
          <a:graphicData uri="http://schemas.openxmlformats.org/drawingml/2006/table">
            <a:tbl>
              <a:tblPr firstRow="1" bandRow="1"/>
              <a:tblGrid>
                <a:gridCol w="659178">
                  <a:extLst>
                    <a:ext uri="{9D8B030D-6E8A-4147-A177-3AD203B41FA5}">
                      <a16:colId xmlns:a16="http://schemas.microsoft.com/office/drawing/2014/main" val="966999512"/>
                    </a:ext>
                  </a:extLst>
                </a:gridCol>
                <a:gridCol w="656004">
                  <a:extLst>
                    <a:ext uri="{9D8B030D-6E8A-4147-A177-3AD203B41FA5}">
                      <a16:colId xmlns:a16="http://schemas.microsoft.com/office/drawing/2014/main" val="1339430753"/>
                    </a:ext>
                  </a:extLst>
                </a:gridCol>
                <a:gridCol w="656004">
                  <a:extLst>
                    <a:ext uri="{9D8B030D-6E8A-4147-A177-3AD203B41FA5}">
                      <a16:colId xmlns:a16="http://schemas.microsoft.com/office/drawing/2014/main" val="1603323408"/>
                    </a:ext>
                  </a:extLst>
                </a:gridCol>
                <a:gridCol w="656004">
                  <a:extLst>
                    <a:ext uri="{9D8B030D-6E8A-4147-A177-3AD203B41FA5}">
                      <a16:colId xmlns:a16="http://schemas.microsoft.com/office/drawing/2014/main" val="910542438"/>
                    </a:ext>
                  </a:extLst>
                </a:gridCol>
                <a:gridCol w="656004">
                  <a:extLst>
                    <a:ext uri="{9D8B030D-6E8A-4147-A177-3AD203B41FA5}">
                      <a16:colId xmlns:a16="http://schemas.microsoft.com/office/drawing/2014/main" val="1642119409"/>
                    </a:ext>
                  </a:extLst>
                </a:gridCol>
                <a:gridCol w="656004">
                  <a:extLst>
                    <a:ext uri="{9D8B030D-6E8A-4147-A177-3AD203B41FA5}">
                      <a16:colId xmlns:a16="http://schemas.microsoft.com/office/drawing/2014/main" val="392940538"/>
                    </a:ext>
                  </a:extLst>
                </a:gridCol>
                <a:gridCol w="656004">
                  <a:extLst>
                    <a:ext uri="{9D8B030D-6E8A-4147-A177-3AD203B41FA5}">
                      <a16:colId xmlns:a16="http://schemas.microsoft.com/office/drawing/2014/main" val="3726337793"/>
                    </a:ext>
                  </a:extLst>
                </a:gridCol>
                <a:gridCol w="656004">
                  <a:extLst>
                    <a:ext uri="{9D8B030D-6E8A-4147-A177-3AD203B41FA5}">
                      <a16:colId xmlns:a16="http://schemas.microsoft.com/office/drawing/2014/main" val="1301130877"/>
                    </a:ext>
                  </a:extLst>
                </a:gridCol>
                <a:gridCol w="656004">
                  <a:extLst>
                    <a:ext uri="{9D8B030D-6E8A-4147-A177-3AD203B41FA5}">
                      <a16:colId xmlns:a16="http://schemas.microsoft.com/office/drawing/2014/main" val="1305032666"/>
                    </a:ext>
                  </a:extLst>
                </a:gridCol>
                <a:gridCol w="656004">
                  <a:extLst>
                    <a:ext uri="{9D8B030D-6E8A-4147-A177-3AD203B41FA5}">
                      <a16:colId xmlns:a16="http://schemas.microsoft.com/office/drawing/2014/main" val="2923321585"/>
                    </a:ext>
                  </a:extLst>
                </a:gridCol>
                <a:gridCol w="656004">
                  <a:extLst>
                    <a:ext uri="{9D8B030D-6E8A-4147-A177-3AD203B41FA5}">
                      <a16:colId xmlns:a16="http://schemas.microsoft.com/office/drawing/2014/main" val="754101098"/>
                    </a:ext>
                  </a:extLst>
                </a:gridCol>
                <a:gridCol w="656004">
                  <a:extLst>
                    <a:ext uri="{9D8B030D-6E8A-4147-A177-3AD203B41FA5}">
                      <a16:colId xmlns:a16="http://schemas.microsoft.com/office/drawing/2014/main" val="10334066"/>
                    </a:ext>
                  </a:extLst>
                </a:gridCol>
                <a:gridCol w="656004">
                  <a:extLst>
                    <a:ext uri="{9D8B030D-6E8A-4147-A177-3AD203B41FA5}">
                      <a16:colId xmlns:a16="http://schemas.microsoft.com/office/drawing/2014/main" val="650715149"/>
                    </a:ext>
                  </a:extLst>
                </a:gridCol>
              </a:tblGrid>
              <a:tr h="450596">
                <a:tc>
                  <a:txBody>
                    <a:bodyPr/>
                    <a:lstStyle/>
                    <a:p>
                      <a:pPr algn="ctr" fontAlgn="b"/>
                      <a:r>
                        <a:rPr lang="en-IN" sz="1100" b="1" i="0" u="none" strike="noStrike" dirty="0">
                          <a:solidFill>
                            <a:schemeClr val="bg1"/>
                          </a:solidFill>
                          <a:effectLst/>
                          <a:latin typeface="Aptos" panose="020B0004020202020204" pitchFamily="34" charset="0"/>
                        </a:rPr>
                        <a:t>Cohort</a:t>
                      </a:r>
                    </a:p>
                  </a:txBody>
                  <a:tcPr marL="6350" marR="6350" marT="6350" marB="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472C4"/>
                    </a:solidFill>
                  </a:tcPr>
                </a:tc>
                <a:tc>
                  <a:txBody>
                    <a:bodyPr/>
                    <a:lstStyle/>
                    <a:p>
                      <a:pPr algn="ctr" fontAlgn="b"/>
                      <a:r>
                        <a:rPr lang="en-IN" sz="1100" b="1" i="0" u="none" strike="noStrike" dirty="0">
                          <a:solidFill>
                            <a:schemeClr val="bg1"/>
                          </a:solidFill>
                          <a:effectLst/>
                          <a:latin typeface="Aptos" panose="020B0004020202020204" pitchFamily="34" charset="0"/>
                        </a:rPr>
                        <a:t>Apr-14</a:t>
                      </a:r>
                    </a:p>
                  </a:txBody>
                  <a:tcPr marL="6350" marR="6350" marT="6350" marB="0" anchor="ctr">
                    <a:lnL w="12700" cmpd="sng">
                      <a:solidFill>
                        <a:sysClr val="window" lastClr="FFFFFF"/>
                      </a:solidFill>
                    </a:lnL>
                    <a:lnR w="12700" cmpd="sng">
                      <a:solidFill>
                        <a:sysClr val="window" lastClr="FFFFFF"/>
                      </a:solidFill>
                    </a:lnR>
                    <a:lnT w="12700" cmpd="sng">
                      <a:solidFill>
                        <a:sysClr val="window" lastClr="FFFFFF"/>
                      </a:solidFill>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p>
                      <a:pPr algn="ctr" fontAlgn="b"/>
                      <a:r>
                        <a:rPr lang="en-IN" sz="1100" b="1" i="0" u="none" strike="noStrike" dirty="0">
                          <a:solidFill>
                            <a:schemeClr val="bg1"/>
                          </a:solidFill>
                          <a:effectLst/>
                          <a:latin typeface="Aptos" panose="020B0004020202020204" pitchFamily="34" charset="0"/>
                        </a:rPr>
                        <a:t>May-14</a:t>
                      </a:r>
                    </a:p>
                  </a:txBody>
                  <a:tcPr marL="6350" marR="6350" marT="6350" marB="0" anchor="ctr">
                    <a:lnL w="12700" cmpd="sng">
                      <a:solidFill>
                        <a:sysClr val="window" lastClr="FFFFFF"/>
                      </a:solidFill>
                    </a:lnL>
                    <a:lnR w="12700" cmpd="sng">
                      <a:solidFill>
                        <a:sysClr val="window" lastClr="FFFFFF"/>
                      </a:solidFill>
                    </a:lnR>
                    <a:lnT w="12700" cmpd="sng">
                      <a:solidFill>
                        <a:sysClr val="window" lastClr="FFFFFF"/>
                      </a:solidFill>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p>
                      <a:pPr algn="ctr" fontAlgn="b"/>
                      <a:r>
                        <a:rPr lang="en-IN" sz="1100" b="1" i="0" u="none" strike="noStrike" dirty="0">
                          <a:solidFill>
                            <a:schemeClr val="bg1"/>
                          </a:solidFill>
                          <a:effectLst/>
                          <a:latin typeface="Aptos" panose="020B0004020202020204" pitchFamily="34" charset="0"/>
                        </a:rPr>
                        <a:t>Jun-14</a:t>
                      </a:r>
                    </a:p>
                  </a:txBody>
                  <a:tcPr marL="6350" marR="6350" marT="6350" marB="0" anchor="ctr">
                    <a:lnL w="12700" cmpd="sng">
                      <a:solidFill>
                        <a:sysClr val="window" lastClr="FFFFFF"/>
                      </a:solidFill>
                    </a:lnL>
                    <a:lnR w="12700" cmpd="sng">
                      <a:solidFill>
                        <a:sysClr val="window" lastClr="FFFFFF"/>
                      </a:solidFill>
                    </a:lnR>
                    <a:lnT w="12700" cmpd="sng">
                      <a:solidFill>
                        <a:sysClr val="window" lastClr="FFFFFF"/>
                      </a:solidFill>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p>
                      <a:pPr algn="ctr" fontAlgn="b"/>
                      <a:r>
                        <a:rPr lang="en-IN" sz="1100" b="1" i="0" u="none" strike="noStrike" dirty="0">
                          <a:solidFill>
                            <a:schemeClr val="bg1"/>
                          </a:solidFill>
                          <a:effectLst/>
                          <a:latin typeface="Aptos" panose="020B0004020202020204" pitchFamily="34" charset="0"/>
                        </a:rPr>
                        <a:t>Jul-14</a:t>
                      </a:r>
                    </a:p>
                  </a:txBody>
                  <a:tcPr marL="6350" marR="6350" marT="6350" marB="0" anchor="ctr">
                    <a:lnL w="12700" cmpd="sng">
                      <a:solidFill>
                        <a:sysClr val="window" lastClr="FFFFFF"/>
                      </a:solidFill>
                    </a:lnL>
                    <a:lnR w="12700" cmpd="sng">
                      <a:solidFill>
                        <a:sysClr val="window" lastClr="FFFFFF"/>
                      </a:solidFill>
                    </a:lnR>
                    <a:lnT w="12700" cmpd="sng">
                      <a:solidFill>
                        <a:sysClr val="window" lastClr="FFFFFF"/>
                      </a:solidFill>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p>
                      <a:pPr algn="ctr" fontAlgn="b"/>
                      <a:r>
                        <a:rPr lang="en-IN" sz="1100" b="1" i="0" u="none" strike="noStrike" dirty="0">
                          <a:solidFill>
                            <a:schemeClr val="bg1"/>
                          </a:solidFill>
                          <a:effectLst/>
                          <a:latin typeface="Aptos" panose="020B0004020202020204" pitchFamily="34" charset="0"/>
                        </a:rPr>
                        <a:t>Aug-14</a:t>
                      </a:r>
                    </a:p>
                  </a:txBody>
                  <a:tcPr marL="6350" marR="6350" marT="6350" marB="0" anchor="ctr">
                    <a:lnL w="12700" cmpd="sng">
                      <a:solidFill>
                        <a:sysClr val="window" lastClr="FFFFFF"/>
                      </a:solidFill>
                    </a:lnL>
                    <a:lnR w="12700" cmpd="sng">
                      <a:solidFill>
                        <a:sysClr val="window" lastClr="FFFFFF"/>
                      </a:solidFill>
                    </a:lnR>
                    <a:lnT w="12700" cmpd="sng">
                      <a:solidFill>
                        <a:sysClr val="window" lastClr="FFFFFF"/>
                      </a:solidFill>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p>
                      <a:pPr algn="ctr" fontAlgn="b"/>
                      <a:r>
                        <a:rPr lang="en-IN" sz="1100" b="1" i="0" u="none" strike="noStrike" dirty="0">
                          <a:solidFill>
                            <a:schemeClr val="bg1"/>
                          </a:solidFill>
                          <a:effectLst/>
                          <a:latin typeface="Aptos" panose="020B0004020202020204" pitchFamily="34" charset="0"/>
                        </a:rPr>
                        <a:t>Sep-14</a:t>
                      </a:r>
                    </a:p>
                  </a:txBody>
                  <a:tcPr marL="6350" marR="6350" marT="6350" marB="0" anchor="ctr">
                    <a:lnL w="12700" cmpd="sng">
                      <a:solidFill>
                        <a:sysClr val="window" lastClr="FFFFFF"/>
                      </a:solidFill>
                    </a:lnL>
                    <a:lnR w="12700" cmpd="sng">
                      <a:solidFill>
                        <a:sysClr val="window" lastClr="FFFFFF"/>
                      </a:solidFill>
                    </a:lnR>
                    <a:lnT w="12700" cmpd="sng">
                      <a:solidFill>
                        <a:sysClr val="window" lastClr="FFFFFF"/>
                      </a:solidFill>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p>
                      <a:pPr algn="ctr" fontAlgn="b"/>
                      <a:r>
                        <a:rPr lang="en-IN" sz="1100" b="1" i="0" u="none" strike="noStrike">
                          <a:solidFill>
                            <a:schemeClr val="bg1"/>
                          </a:solidFill>
                          <a:effectLst/>
                          <a:latin typeface="Aptos" panose="020B0004020202020204" pitchFamily="34" charset="0"/>
                        </a:rPr>
                        <a:t>Oct-14</a:t>
                      </a:r>
                    </a:p>
                  </a:txBody>
                  <a:tcPr marL="6350" marR="6350" marT="6350" marB="0" anchor="ctr">
                    <a:lnL w="12700" cmpd="sng">
                      <a:solidFill>
                        <a:sysClr val="window" lastClr="FFFFFF"/>
                      </a:solidFill>
                    </a:lnL>
                    <a:lnR w="12700" cmpd="sng">
                      <a:solidFill>
                        <a:sysClr val="window" lastClr="FFFFFF"/>
                      </a:solidFill>
                    </a:lnR>
                    <a:lnT w="12700" cmpd="sng">
                      <a:solidFill>
                        <a:sysClr val="window" lastClr="FFFFFF"/>
                      </a:solidFill>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p>
                      <a:pPr algn="ctr" fontAlgn="b"/>
                      <a:r>
                        <a:rPr lang="en-IN" sz="1100" b="1" i="0" u="none" strike="noStrike" dirty="0">
                          <a:solidFill>
                            <a:schemeClr val="bg1"/>
                          </a:solidFill>
                          <a:effectLst/>
                          <a:latin typeface="Aptos" panose="020B0004020202020204" pitchFamily="34" charset="0"/>
                        </a:rPr>
                        <a:t>Nov-14</a:t>
                      </a:r>
                    </a:p>
                  </a:txBody>
                  <a:tcPr marL="6350" marR="6350" marT="6350" marB="0" anchor="ctr">
                    <a:lnL w="12700" cmpd="sng">
                      <a:solidFill>
                        <a:sysClr val="window" lastClr="FFFFFF"/>
                      </a:solidFill>
                    </a:lnL>
                    <a:lnR w="12700" cmpd="sng">
                      <a:solidFill>
                        <a:sysClr val="window" lastClr="FFFFFF"/>
                      </a:solidFill>
                    </a:lnR>
                    <a:lnT w="12700" cmpd="sng">
                      <a:solidFill>
                        <a:sysClr val="window" lastClr="FFFFFF"/>
                      </a:solidFill>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p>
                      <a:pPr algn="ctr" fontAlgn="b"/>
                      <a:r>
                        <a:rPr lang="en-IN" sz="1100" b="1" i="0" u="none" strike="noStrike" dirty="0">
                          <a:solidFill>
                            <a:schemeClr val="bg1"/>
                          </a:solidFill>
                          <a:effectLst/>
                          <a:latin typeface="Aptos" panose="020B0004020202020204" pitchFamily="34" charset="0"/>
                        </a:rPr>
                        <a:t>Dec-14</a:t>
                      </a:r>
                    </a:p>
                  </a:txBody>
                  <a:tcPr marL="6350" marR="6350" marT="6350" marB="0" anchor="ctr">
                    <a:lnL w="12700" cmpd="sng">
                      <a:solidFill>
                        <a:sysClr val="window" lastClr="FFFFFF"/>
                      </a:solidFill>
                    </a:lnL>
                    <a:lnR w="12700" cmpd="sng">
                      <a:solidFill>
                        <a:sysClr val="window" lastClr="FFFFFF"/>
                      </a:solidFill>
                    </a:lnR>
                    <a:lnT w="12700" cmpd="sng">
                      <a:solidFill>
                        <a:sysClr val="window" lastClr="FFFFFF"/>
                      </a:solidFill>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p>
                      <a:pPr algn="ctr" fontAlgn="b"/>
                      <a:r>
                        <a:rPr lang="en-IN" sz="1100" b="1" i="0" u="none" strike="noStrike" dirty="0">
                          <a:solidFill>
                            <a:schemeClr val="bg1"/>
                          </a:solidFill>
                          <a:effectLst/>
                          <a:latin typeface="Aptos" panose="020B0004020202020204" pitchFamily="34" charset="0"/>
                        </a:rPr>
                        <a:t>Jan-15</a:t>
                      </a:r>
                    </a:p>
                  </a:txBody>
                  <a:tcPr marL="6350" marR="6350" marT="6350" marB="0" anchor="ctr">
                    <a:lnL w="12700" cmpd="sng">
                      <a:solidFill>
                        <a:sysClr val="window" lastClr="FFFFFF"/>
                      </a:solidFill>
                    </a:lnL>
                    <a:lnR w="12700" cmpd="sng">
                      <a:solidFill>
                        <a:sysClr val="window" lastClr="FFFFFF"/>
                      </a:solidFill>
                    </a:lnR>
                    <a:lnT w="12700" cmpd="sng">
                      <a:solidFill>
                        <a:sysClr val="window" lastClr="FFFFFF"/>
                      </a:solidFill>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p>
                      <a:pPr algn="ctr" fontAlgn="b"/>
                      <a:r>
                        <a:rPr lang="en-IN" sz="1100" b="1" i="0" u="none" strike="noStrike" dirty="0">
                          <a:solidFill>
                            <a:schemeClr val="bg1"/>
                          </a:solidFill>
                          <a:effectLst/>
                          <a:latin typeface="Aptos" panose="020B0004020202020204" pitchFamily="34" charset="0"/>
                        </a:rPr>
                        <a:t>Feb-15</a:t>
                      </a:r>
                    </a:p>
                  </a:txBody>
                  <a:tcPr marL="6350" marR="6350" marT="6350" marB="0" anchor="ctr">
                    <a:lnL w="12700" cmpd="sng">
                      <a:solidFill>
                        <a:sysClr val="window" lastClr="FFFFFF"/>
                      </a:solidFill>
                    </a:lnL>
                    <a:lnR w="12700" cmpd="sng">
                      <a:solidFill>
                        <a:sysClr val="window" lastClr="FFFFFF"/>
                      </a:solidFill>
                    </a:lnR>
                    <a:lnT w="12700" cmpd="sng">
                      <a:solidFill>
                        <a:sysClr val="window" lastClr="FFFFFF"/>
                      </a:solidFill>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p>
                      <a:pPr algn="ctr" fontAlgn="b"/>
                      <a:r>
                        <a:rPr lang="en-IN" sz="1100" b="1" i="0" u="none" strike="noStrike" dirty="0">
                          <a:solidFill>
                            <a:schemeClr val="bg1"/>
                          </a:solidFill>
                          <a:effectLst/>
                          <a:latin typeface="Aptos" panose="020B0004020202020204" pitchFamily="34" charset="0"/>
                        </a:rPr>
                        <a:t>Mar-15</a:t>
                      </a:r>
                    </a:p>
                  </a:txBody>
                  <a:tcPr marL="6350" marR="6350" marT="6350" marB="0" anchor="ctr">
                    <a:lnL w="12700" cmpd="sng">
                      <a:solidFill>
                        <a:sysClr val="window" lastClr="FFFFFF"/>
                      </a:solidFill>
                    </a:lnL>
                    <a:lnR w="12700" cmpd="sng">
                      <a:solidFill>
                        <a:sysClr val="window" lastClr="FFFFFF"/>
                      </a:solidFill>
                    </a:lnR>
                    <a:lnT w="12700" cmpd="sng">
                      <a:solidFill>
                        <a:sysClr val="window" lastClr="FFFFFF"/>
                      </a:solidFill>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472C4"/>
                    </a:solidFill>
                  </a:tcPr>
                </a:tc>
                <a:extLst>
                  <a:ext uri="{0D108BD9-81ED-4DB2-BD59-A6C34878D82A}">
                    <a16:rowId xmlns:a16="http://schemas.microsoft.com/office/drawing/2014/main" val="4235927364"/>
                  </a:ext>
                </a:extLst>
              </a:tr>
              <a:tr h="184241">
                <a:tc>
                  <a:txBody>
                    <a:bodyPr/>
                    <a:lstStyle/>
                    <a:p>
                      <a:pPr algn="r" fontAlgn="b"/>
                      <a:r>
                        <a:rPr lang="en-IN" sz="1100" b="1" i="0" u="none" strike="noStrike" dirty="0">
                          <a:solidFill>
                            <a:srgbClr val="000000"/>
                          </a:solidFill>
                          <a:effectLst/>
                          <a:latin typeface="Aptos" panose="020B0004020202020204" pitchFamily="34" charset="0"/>
                        </a:rPr>
                        <a:t>Apr-14</a:t>
                      </a:r>
                    </a:p>
                  </a:txBody>
                  <a:tcPr marL="6350" marR="6350" marT="6350"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a:txBody>
                    <a:bodyPr/>
                    <a:lstStyle/>
                    <a:p>
                      <a:pPr algn="r" fontAlgn="b"/>
                      <a:r>
                        <a:rPr lang="en-IN" sz="1100" b="0" i="0" u="none" strike="noStrike" dirty="0">
                          <a:solidFill>
                            <a:srgbClr val="000000"/>
                          </a:solidFill>
                          <a:effectLst/>
                          <a:latin typeface="Aptos" panose="020B0004020202020204" pitchFamily="34" charset="0"/>
                        </a:rPr>
                        <a:t>1239</a:t>
                      </a:r>
                    </a:p>
                  </a:txBody>
                  <a:tcPr marL="6350" marR="6350" marT="6350" marB="0" anchor="b">
                    <a:lnL w="12700" cmpd="sng">
                      <a:solidFill>
                        <a:sysClr val="window" lastClr="FFFFFF"/>
                      </a:solidFill>
                    </a:lnL>
                    <a:lnR w="12700" cmpd="sng">
                      <a:solidFill>
                        <a:sysClr val="window" lastClr="FFFFFF"/>
                      </a:solidFill>
                    </a:lnR>
                    <a:lnT w="381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a:txBody>
                    <a:bodyPr/>
                    <a:lstStyle/>
                    <a:p>
                      <a:pPr algn="r" fontAlgn="b"/>
                      <a:r>
                        <a:rPr lang="en-IN" sz="1100" b="0" i="0" u="none" strike="noStrike" dirty="0">
                          <a:solidFill>
                            <a:srgbClr val="000000"/>
                          </a:solidFill>
                          <a:effectLst/>
                          <a:latin typeface="Aptos" panose="020B0004020202020204" pitchFamily="34" charset="0"/>
                        </a:rPr>
                        <a:t>22</a:t>
                      </a:r>
                    </a:p>
                  </a:txBody>
                  <a:tcPr marL="6350" marR="6350" marT="6350" marB="0" anchor="b">
                    <a:lnL w="12700" cmpd="sng">
                      <a:solidFill>
                        <a:sysClr val="window" lastClr="FFFFFF"/>
                      </a:solidFill>
                    </a:lnL>
                    <a:lnR w="12700" cmpd="sng">
                      <a:solidFill>
                        <a:sysClr val="window" lastClr="FFFFFF"/>
                      </a:solidFill>
                    </a:lnR>
                    <a:lnT w="381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a:txBody>
                    <a:bodyPr/>
                    <a:lstStyle/>
                    <a:p>
                      <a:pPr algn="r" fontAlgn="b"/>
                      <a:r>
                        <a:rPr lang="en-IN" sz="1100" b="0" i="0" u="none" strike="noStrike">
                          <a:solidFill>
                            <a:srgbClr val="000000"/>
                          </a:solidFill>
                          <a:effectLst/>
                          <a:latin typeface="Aptos" panose="020B0004020202020204" pitchFamily="34" charset="0"/>
                        </a:rPr>
                        <a:t>5</a:t>
                      </a:r>
                    </a:p>
                  </a:txBody>
                  <a:tcPr marL="6350" marR="6350" marT="6350" marB="0" anchor="b">
                    <a:lnL w="12700" cmpd="sng">
                      <a:solidFill>
                        <a:sysClr val="window" lastClr="FFFFFF"/>
                      </a:solidFill>
                    </a:lnL>
                    <a:lnR w="12700" cmpd="sng">
                      <a:solidFill>
                        <a:sysClr val="window" lastClr="FFFFFF"/>
                      </a:solidFill>
                    </a:lnR>
                    <a:lnT w="381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a:txBody>
                    <a:bodyPr/>
                    <a:lstStyle/>
                    <a:p>
                      <a:pPr algn="r" fontAlgn="b"/>
                      <a:r>
                        <a:rPr lang="en-IN" sz="1100" b="0" i="0" u="none" strike="noStrike">
                          <a:solidFill>
                            <a:srgbClr val="000000"/>
                          </a:solidFill>
                          <a:effectLst/>
                          <a:latin typeface="Aptos" panose="020B0004020202020204" pitchFamily="34" charset="0"/>
                        </a:rPr>
                        <a:t>0</a:t>
                      </a:r>
                    </a:p>
                  </a:txBody>
                  <a:tcPr marL="6350" marR="6350" marT="6350" marB="0" anchor="b">
                    <a:lnL w="12700" cmpd="sng">
                      <a:solidFill>
                        <a:sysClr val="window" lastClr="FFFFFF"/>
                      </a:solidFill>
                    </a:lnL>
                    <a:lnR w="12700" cmpd="sng">
                      <a:solidFill>
                        <a:sysClr val="window" lastClr="FFFFFF"/>
                      </a:solidFill>
                    </a:lnR>
                    <a:lnT w="381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a:txBody>
                    <a:bodyPr/>
                    <a:lstStyle/>
                    <a:p>
                      <a:pPr algn="r" fontAlgn="b"/>
                      <a:r>
                        <a:rPr lang="en-IN" sz="1100" b="0" i="0" u="none" strike="noStrike">
                          <a:solidFill>
                            <a:srgbClr val="000000"/>
                          </a:solidFill>
                          <a:effectLst/>
                          <a:latin typeface="Aptos" panose="020B0004020202020204" pitchFamily="34" charset="0"/>
                        </a:rPr>
                        <a:t>0</a:t>
                      </a:r>
                    </a:p>
                  </a:txBody>
                  <a:tcPr marL="6350" marR="6350" marT="6350" marB="0" anchor="b">
                    <a:lnL w="12700" cmpd="sng">
                      <a:solidFill>
                        <a:sysClr val="window" lastClr="FFFFFF"/>
                      </a:solidFill>
                    </a:lnL>
                    <a:lnR w="12700" cmpd="sng">
                      <a:solidFill>
                        <a:sysClr val="window" lastClr="FFFFFF"/>
                      </a:solidFill>
                    </a:lnR>
                    <a:lnT w="381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a:txBody>
                    <a:bodyPr/>
                    <a:lstStyle/>
                    <a:p>
                      <a:pPr algn="r" fontAlgn="b"/>
                      <a:r>
                        <a:rPr lang="en-IN" sz="1100" b="0" i="0" u="none" strike="noStrike">
                          <a:solidFill>
                            <a:srgbClr val="000000"/>
                          </a:solidFill>
                          <a:effectLst/>
                          <a:latin typeface="Aptos" panose="020B0004020202020204" pitchFamily="34" charset="0"/>
                        </a:rPr>
                        <a:t>0</a:t>
                      </a:r>
                    </a:p>
                  </a:txBody>
                  <a:tcPr marL="6350" marR="6350" marT="6350" marB="0" anchor="b">
                    <a:lnL w="12700" cmpd="sng">
                      <a:solidFill>
                        <a:sysClr val="window" lastClr="FFFFFF"/>
                      </a:solidFill>
                    </a:lnL>
                    <a:lnR w="12700" cmpd="sng">
                      <a:solidFill>
                        <a:sysClr val="window" lastClr="FFFFFF"/>
                      </a:solidFill>
                    </a:lnR>
                    <a:lnT w="381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a:txBody>
                    <a:bodyPr/>
                    <a:lstStyle/>
                    <a:p>
                      <a:pPr algn="r" fontAlgn="b"/>
                      <a:r>
                        <a:rPr lang="en-IN" sz="1100" b="0" i="0" u="none" strike="noStrike">
                          <a:solidFill>
                            <a:srgbClr val="000000"/>
                          </a:solidFill>
                          <a:effectLst/>
                          <a:latin typeface="Aptos" panose="020B0004020202020204" pitchFamily="34" charset="0"/>
                        </a:rPr>
                        <a:t>0</a:t>
                      </a:r>
                    </a:p>
                  </a:txBody>
                  <a:tcPr marL="6350" marR="6350" marT="6350" marB="0" anchor="b">
                    <a:lnL w="12700" cmpd="sng">
                      <a:solidFill>
                        <a:sysClr val="window" lastClr="FFFFFF"/>
                      </a:solidFill>
                    </a:lnL>
                    <a:lnR w="12700" cmpd="sng">
                      <a:solidFill>
                        <a:sysClr val="window" lastClr="FFFFFF"/>
                      </a:solidFill>
                    </a:lnR>
                    <a:lnT w="381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a:txBody>
                    <a:bodyPr/>
                    <a:lstStyle/>
                    <a:p>
                      <a:pPr algn="r" fontAlgn="b"/>
                      <a:r>
                        <a:rPr lang="en-IN" sz="1100" b="0" i="0" u="none" strike="noStrike">
                          <a:solidFill>
                            <a:srgbClr val="000000"/>
                          </a:solidFill>
                          <a:effectLst/>
                          <a:latin typeface="Aptos" panose="020B0004020202020204" pitchFamily="34" charset="0"/>
                        </a:rPr>
                        <a:t>0</a:t>
                      </a:r>
                    </a:p>
                  </a:txBody>
                  <a:tcPr marL="6350" marR="6350" marT="6350" marB="0" anchor="b">
                    <a:lnL w="12700" cmpd="sng">
                      <a:solidFill>
                        <a:sysClr val="window" lastClr="FFFFFF"/>
                      </a:solidFill>
                    </a:lnL>
                    <a:lnR w="12700" cmpd="sng">
                      <a:solidFill>
                        <a:sysClr val="window" lastClr="FFFFFF"/>
                      </a:solidFill>
                    </a:lnR>
                    <a:lnT w="381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a:txBody>
                    <a:bodyPr/>
                    <a:lstStyle/>
                    <a:p>
                      <a:pPr algn="r" fontAlgn="b"/>
                      <a:r>
                        <a:rPr lang="en-IN" sz="1100" b="0" i="0" u="none" strike="noStrike">
                          <a:solidFill>
                            <a:srgbClr val="000000"/>
                          </a:solidFill>
                          <a:effectLst/>
                          <a:latin typeface="Aptos" panose="020B0004020202020204" pitchFamily="34" charset="0"/>
                        </a:rPr>
                        <a:t>0</a:t>
                      </a:r>
                    </a:p>
                  </a:txBody>
                  <a:tcPr marL="6350" marR="6350" marT="6350" marB="0" anchor="b">
                    <a:lnL w="12700" cmpd="sng">
                      <a:solidFill>
                        <a:sysClr val="window" lastClr="FFFFFF"/>
                      </a:solidFill>
                    </a:lnL>
                    <a:lnR w="12700" cmpd="sng">
                      <a:solidFill>
                        <a:sysClr val="window" lastClr="FFFFFF"/>
                      </a:solidFill>
                    </a:lnR>
                    <a:lnT w="381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a:txBody>
                    <a:bodyPr/>
                    <a:lstStyle/>
                    <a:p>
                      <a:pPr algn="r" fontAlgn="b"/>
                      <a:r>
                        <a:rPr lang="en-IN" sz="1100" b="0" i="0" u="none" strike="noStrike">
                          <a:solidFill>
                            <a:srgbClr val="000000"/>
                          </a:solidFill>
                          <a:effectLst/>
                          <a:latin typeface="Aptos" panose="020B0004020202020204" pitchFamily="34" charset="0"/>
                        </a:rPr>
                        <a:t>0</a:t>
                      </a:r>
                    </a:p>
                  </a:txBody>
                  <a:tcPr marL="6350" marR="6350" marT="6350" marB="0" anchor="b">
                    <a:lnL w="12700" cmpd="sng">
                      <a:solidFill>
                        <a:sysClr val="window" lastClr="FFFFFF"/>
                      </a:solidFill>
                    </a:lnL>
                    <a:lnR w="12700" cmpd="sng">
                      <a:solidFill>
                        <a:sysClr val="window" lastClr="FFFFFF"/>
                      </a:solidFill>
                    </a:lnR>
                    <a:lnT w="381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a:txBody>
                    <a:bodyPr/>
                    <a:lstStyle/>
                    <a:p>
                      <a:pPr algn="r" fontAlgn="b"/>
                      <a:r>
                        <a:rPr lang="en-IN" sz="1100" b="0" i="0" u="none" strike="noStrike">
                          <a:solidFill>
                            <a:srgbClr val="000000"/>
                          </a:solidFill>
                          <a:effectLst/>
                          <a:latin typeface="Aptos" panose="020B0004020202020204" pitchFamily="34" charset="0"/>
                        </a:rPr>
                        <a:t>0</a:t>
                      </a:r>
                    </a:p>
                  </a:txBody>
                  <a:tcPr marL="6350" marR="6350" marT="6350" marB="0" anchor="b">
                    <a:lnL w="12700" cmpd="sng">
                      <a:solidFill>
                        <a:sysClr val="window" lastClr="FFFFFF"/>
                      </a:solidFill>
                    </a:lnL>
                    <a:lnR w="12700" cmpd="sng">
                      <a:solidFill>
                        <a:sysClr val="window" lastClr="FFFFFF"/>
                      </a:solidFill>
                    </a:lnR>
                    <a:lnT w="381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a:txBody>
                    <a:bodyPr/>
                    <a:lstStyle/>
                    <a:p>
                      <a:pPr algn="r" fontAlgn="b"/>
                      <a:r>
                        <a:rPr lang="en-IN" sz="1100" b="0" i="0" u="none" strike="noStrike">
                          <a:solidFill>
                            <a:srgbClr val="000000"/>
                          </a:solidFill>
                          <a:effectLst/>
                          <a:latin typeface="Aptos" panose="020B0004020202020204" pitchFamily="34" charset="0"/>
                        </a:rPr>
                        <a:t>0</a:t>
                      </a:r>
                    </a:p>
                  </a:txBody>
                  <a:tcPr marL="6350" marR="6350" marT="6350" marB="0" anchor="b">
                    <a:lnL w="12700" cmpd="sng">
                      <a:solidFill>
                        <a:sysClr val="window" lastClr="FFFFFF"/>
                      </a:solidFill>
                    </a:lnL>
                    <a:lnR w="12700" cmpd="sng">
                      <a:solidFill>
                        <a:sysClr val="window" lastClr="FFFFFF"/>
                      </a:solidFill>
                    </a:lnR>
                    <a:lnT w="381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extLst>
                  <a:ext uri="{0D108BD9-81ED-4DB2-BD59-A6C34878D82A}">
                    <a16:rowId xmlns:a16="http://schemas.microsoft.com/office/drawing/2014/main" val="2200383050"/>
                  </a:ext>
                </a:extLst>
              </a:tr>
              <a:tr h="184241">
                <a:tc>
                  <a:txBody>
                    <a:bodyPr/>
                    <a:lstStyle/>
                    <a:p>
                      <a:pPr algn="r" fontAlgn="b"/>
                      <a:r>
                        <a:rPr lang="en-IN" sz="1100" b="1" i="0" u="none" strike="noStrike" dirty="0">
                          <a:solidFill>
                            <a:srgbClr val="000000"/>
                          </a:solidFill>
                          <a:effectLst/>
                          <a:latin typeface="Aptos" panose="020B0004020202020204" pitchFamily="34" charset="0"/>
                        </a:rPr>
                        <a:t>May-14</a:t>
                      </a:r>
                    </a:p>
                  </a:txBody>
                  <a:tcPr marL="6350" marR="6350" marT="6350"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tc>
                  <a:txBody>
                    <a:bodyPr/>
                    <a:lstStyle/>
                    <a:p>
                      <a:pPr algn="l" fontAlgn="b"/>
                      <a:endParaRPr lang="en-IN" sz="1100" b="0" i="0" u="none" strike="noStrike">
                        <a:solidFill>
                          <a:srgbClr val="000000"/>
                        </a:solidFill>
                        <a:effectLst/>
                        <a:latin typeface="Aptos" panose="020B0004020202020204" pitchFamily="34" charset="0"/>
                      </a:endParaRPr>
                    </a:p>
                  </a:txBody>
                  <a:tcPr marL="6350" marR="6350" marT="6350"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tc>
                  <a:txBody>
                    <a:bodyPr/>
                    <a:lstStyle/>
                    <a:p>
                      <a:pPr algn="r" fontAlgn="b"/>
                      <a:r>
                        <a:rPr lang="en-IN" sz="1100" b="0" i="0" u="none" strike="noStrike">
                          <a:solidFill>
                            <a:srgbClr val="000000"/>
                          </a:solidFill>
                          <a:effectLst/>
                          <a:latin typeface="Aptos" panose="020B0004020202020204" pitchFamily="34" charset="0"/>
                        </a:rPr>
                        <a:t>1340</a:t>
                      </a:r>
                    </a:p>
                  </a:txBody>
                  <a:tcPr marL="6350" marR="6350" marT="6350"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tc>
                  <a:txBody>
                    <a:bodyPr/>
                    <a:lstStyle/>
                    <a:p>
                      <a:pPr algn="r" fontAlgn="b"/>
                      <a:r>
                        <a:rPr lang="en-IN" sz="1100" b="0" i="0" u="none" strike="noStrike" dirty="0">
                          <a:solidFill>
                            <a:srgbClr val="000000"/>
                          </a:solidFill>
                          <a:effectLst/>
                          <a:latin typeface="Aptos" panose="020B0004020202020204" pitchFamily="34" charset="0"/>
                        </a:rPr>
                        <a:t>10</a:t>
                      </a:r>
                    </a:p>
                  </a:txBody>
                  <a:tcPr marL="6350" marR="6350" marT="6350"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tc>
                  <a:txBody>
                    <a:bodyPr/>
                    <a:lstStyle/>
                    <a:p>
                      <a:pPr algn="r" fontAlgn="b"/>
                      <a:r>
                        <a:rPr lang="en-IN" sz="1100" b="0" i="0" u="none" strike="noStrike" dirty="0">
                          <a:solidFill>
                            <a:srgbClr val="000000"/>
                          </a:solidFill>
                          <a:effectLst/>
                          <a:latin typeface="Aptos" panose="020B0004020202020204" pitchFamily="34" charset="0"/>
                        </a:rPr>
                        <a:t>7</a:t>
                      </a:r>
                    </a:p>
                  </a:txBody>
                  <a:tcPr marL="6350" marR="6350" marT="6350"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tc>
                  <a:txBody>
                    <a:bodyPr/>
                    <a:lstStyle/>
                    <a:p>
                      <a:pPr algn="r" fontAlgn="b"/>
                      <a:r>
                        <a:rPr lang="en-IN" sz="1100" b="0" i="0" u="none" strike="noStrike">
                          <a:solidFill>
                            <a:srgbClr val="000000"/>
                          </a:solidFill>
                          <a:effectLst/>
                          <a:latin typeface="Aptos" panose="020B0004020202020204" pitchFamily="34" charset="0"/>
                        </a:rPr>
                        <a:t>3</a:t>
                      </a:r>
                    </a:p>
                  </a:txBody>
                  <a:tcPr marL="6350" marR="6350" marT="6350"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tc>
                  <a:txBody>
                    <a:bodyPr/>
                    <a:lstStyle/>
                    <a:p>
                      <a:pPr algn="r" fontAlgn="b"/>
                      <a:r>
                        <a:rPr lang="en-IN" sz="1100" b="0" i="0" u="none" strike="noStrike">
                          <a:solidFill>
                            <a:srgbClr val="000000"/>
                          </a:solidFill>
                          <a:effectLst/>
                          <a:latin typeface="Aptos" panose="020B0004020202020204" pitchFamily="34" charset="0"/>
                        </a:rPr>
                        <a:t>0</a:t>
                      </a:r>
                    </a:p>
                  </a:txBody>
                  <a:tcPr marL="6350" marR="6350" marT="6350"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tc>
                  <a:txBody>
                    <a:bodyPr/>
                    <a:lstStyle/>
                    <a:p>
                      <a:pPr algn="r" fontAlgn="b"/>
                      <a:r>
                        <a:rPr lang="en-IN" sz="1100" b="0" i="0" u="none" strike="noStrike">
                          <a:solidFill>
                            <a:srgbClr val="000000"/>
                          </a:solidFill>
                          <a:effectLst/>
                          <a:latin typeface="Aptos" panose="020B0004020202020204" pitchFamily="34" charset="0"/>
                        </a:rPr>
                        <a:t>0</a:t>
                      </a:r>
                    </a:p>
                  </a:txBody>
                  <a:tcPr marL="6350" marR="6350" marT="6350"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tc>
                  <a:txBody>
                    <a:bodyPr/>
                    <a:lstStyle/>
                    <a:p>
                      <a:pPr algn="r" fontAlgn="b"/>
                      <a:r>
                        <a:rPr lang="en-IN" sz="1100" b="0" i="0" u="none" strike="noStrike">
                          <a:solidFill>
                            <a:srgbClr val="000000"/>
                          </a:solidFill>
                          <a:effectLst/>
                          <a:latin typeface="Aptos" panose="020B0004020202020204" pitchFamily="34" charset="0"/>
                        </a:rPr>
                        <a:t>0</a:t>
                      </a:r>
                    </a:p>
                  </a:txBody>
                  <a:tcPr marL="6350" marR="6350" marT="6350"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tc>
                  <a:txBody>
                    <a:bodyPr/>
                    <a:lstStyle/>
                    <a:p>
                      <a:pPr algn="r" fontAlgn="b"/>
                      <a:r>
                        <a:rPr lang="en-IN" sz="1100" b="0" i="0" u="none" strike="noStrike">
                          <a:solidFill>
                            <a:srgbClr val="000000"/>
                          </a:solidFill>
                          <a:effectLst/>
                          <a:latin typeface="Aptos" panose="020B0004020202020204" pitchFamily="34" charset="0"/>
                        </a:rPr>
                        <a:t>0</a:t>
                      </a:r>
                    </a:p>
                  </a:txBody>
                  <a:tcPr marL="6350" marR="6350" marT="6350"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tc>
                  <a:txBody>
                    <a:bodyPr/>
                    <a:lstStyle/>
                    <a:p>
                      <a:pPr algn="r" fontAlgn="b"/>
                      <a:r>
                        <a:rPr lang="en-IN" sz="1100" b="0" i="0" u="none" strike="noStrike">
                          <a:solidFill>
                            <a:srgbClr val="000000"/>
                          </a:solidFill>
                          <a:effectLst/>
                          <a:latin typeface="Aptos" panose="020B0004020202020204" pitchFamily="34" charset="0"/>
                        </a:rPr>
                        <a:t>0</a:t>
                      </a:r>
                    </a:p>
                  </a:txBody>
                  <a:tcPr marL="6350" marR="6350" marT="6350"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tc>
                  <a:txBody>
                    <a:bodyPr/>
                    <a:lstStyle/>
                    <a:p>
                      <a:pPr algn="r" fontAlgn="b"/>
                      <a:r>
                        <a:rPr lang="en-IN" sz="1100" b="0" i="0" u="none" strike="noStrike">
                          <a:solidFill>
                            <a:srgbClr val="000000"/>
                          </a:solidFill>
                          <a:effectLst/>
                          <a:latin typeface="Aptos" panose="020B0004020202020204" pitchFamily="34" charset="0"/>
                        </a:rPr>
                        <a:t>0</a:t>
                      </a:r>
                    </a:p>
                  </a:txBody>
                  <a:tcPr marL="6350" marR="6350" marT="6350"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tc>
                  <a:txBody>
                    <a:bodyPr/>
                    <a:lstStyle/>
                    <a:p>
                      <a:pPr algn="r" fontAlgn="b"/>
                      <a:r>
                        <a:rPr lang="en-IN" sz="1100" b="0" i="0" u="none" strike="noStrike">
                          <a:solidFill>
                            <a:srgbClr val="000000"/>
                          </a:solidFill>
                          <a:effectLst/>
                          <a:latin typeface="Aptos" panose="020B0004020202020204" pitchFamily="34" charset="0"/>
                        </a:rPr>
                        <a:t>0</a:t>
                      </a:r>
                    </a:p>
                  </a:txBody>
                  <a:tcPr marL="6350" marR="6350" marT="6350"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extLst>
                  <a:ext uri="{0D108BD9-81ED-4DB2-BD59-A6C34878D82A}">
                    <a16:rowId xmlns:a16="http://schemas.microsoft.com/office/drawing/2014/main" val="1573373265"/>
                  </a:ext>
                </a:extLst>
              </a:tr>
              <a:tr h="184241">
                <a:tc>
                  <a:txBody>
                    <a:bodyPr/>
                    <a:lstStyle/>
                    <a:p>
                      <a:pPr algn="r" fontAlgn="b"/>
                      <a:r>
                        <a:rPr lang="en-IN" sz="1100" b="1" i="0" u="none" strike="noStrike" dirty="0">
                          <a:solidFill>
                            <a:srgbClr val="000000"/>
                          </a:solidFill>
                          <a:effectLst/>
                          <a:latin typeface="Aptos" panose="020B0004020202020204" pitchFamily="34" charset="0"/>
                        </a:rPr>
                        <a:t>Jun-14</a:t>
                      </a:r>
                    </a:p>
                  </a:txBody>
                  <a:tcPr marL="6350" marR="6350" marT="6350"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a:txBody>
                    <a:bodyPr/>
                    <a:lstStyle/>
                    <a:p>
                      <a:pPr algn="l" fontAlgn="b"/>
                      <a:endParaRPr lang="en-IN" sz="1100" b="0" i="0" u="none" strike="noStrike">
                        <a:solidFill>
                          <a:srgbClr val="000000"/>
                        </a:solidFill>
                        <a:effectLst/>
                        <a:latin typeface="Aptos" panose="020B0004020202020204" pitchFamily="34" charset="0"/>
                      </a:endParaRPr>
                    </a:p>
                  </a:txBody>
                  <a:tcPr marL="6350" marR="6350" marT="6350"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a:txBody>
                    <a:bodyPr/>
                    <a:lstStyle/>
                    <a:p>
                      <a:pPr algn="l" fontAlgn="b"/>
                      <a:endParaRPr lang="en-IN" sz="1100" b="0" i="0" u="none" strike="noStrike">
                        <a:solidFill>
                          <a:srgbClr val="000000"/>
                        </a:solidFill>
                        <a:effectLst/>
                        <a:latin typeface="Aptos" panose="020B0004020202020204" pitchFamily="34" charset="0"/>
                      </a:endParaRPr>
                    </a:p>
                  </a:txBody>
                  <a:tcPr marL="6350" marR="6350" marT="6350"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a:txBody>
                    <a:bodyPr/>
                    <a:lstStyle/>
                    <a:p>
                      <a:pPr algn="r" fontAlgn="b"/>
                      <a:r>
                        <a:rPr lang="en-IN" sz="1100" b="0" i="0" u="none" strike="noStrike">
                          <a:solidFill>
                            <a:srgbClr val="000000"/>
                          </a:solidFill>
                          <a:effectLst/>
                          <a:latin typeface="Aptos" panose="020B0004020202020204" pitchFamily="34" charset="0"/>
                        </a:rPr>
                        <a:t>1221</a:t>
                      </a:r>
                    </a:p>
                  </a:txBody>
                  <a:tcPr marL="6350" marR="6350" marT="6350"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a:txBody>
                    <a:bodyPr/>
                    <a:lstStyle/>
                    <a:p>
                      <a:pPr algn="r" fontAlgn="b"/>
                      <a:r>
                        <a:rPr lang="en-IN" sz="1100" b="0" i="0" u="none" strike="noStrike" dirty="0">
                          <a:solidFill>
                            <a:srgbClr val="000000"/>
                          </a:solidFill>
                          <a:effectLst/>
                          <a:latin typeface="Aptos" panose="020B0004020202020204" pitchFamily="34" charset="0"/>
                        </a:rPr>
                        <a:t>11</a:t>
                      </a:r>
                    </a:p>
                  </a:txBody>
                  <a:tcPr marL="6350" marR="6350" marT="6350"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a:txBody>
                    <a:bodyPr/>
                    <a:lstStyle/>
                    <a:p>
                      <a:pPr algn="r" fontAlgn="b"/>
                      <a:r>
                        <a:rPr lang="en-IN" sz="1100" b="0" i="0" u="none" strike="noStrike">
                          <a:solidFill>
                            <a:srgbClr val="000000"/>
                          </a:solidFill>
                          <a:effectLst/>
                          <a:latin typeface="Aptos" panose="020B0004020202020204" pitchFamily="34" charset="0"/>
                        </a:rPr>
                        <a:t>5</a:t>
                      </a:r>
                    </a:p>
                  </a:txBody>
                  <a:tcPr marL="6350" marR="6350" marT="6350"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a:txBody>
                    <a:bodyPr/>
                    <a:lstStyle/>
                    <a:p>
                      <a:pPr algn="r" fontAlgn="b"/>
                      <a:r>
                        <a:rPr lang="en-IN" sz="1100" b="0" i="0" u="none" strike="noStrike">
                          <a:solidFill>
                            <a:srgbClr val="000000"/>
                          </a:solidFill>
                          <a:effectLst/>
                          <a:latin typeface="Aptos" panose="020B0004020202020204" pitchFamily="34" charset="0"/>
                        </a:rPr>
                        <a:t>2</a:t>
                      </a:r>
                    </a:p>
                  </a:txBody>
                  <a:tcPr marL="6350" marR="6350" marT="6350"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a:txBody>
                    <a:bodyPr/>
                    <a:lstStyle/>
                    <a:p>
                      <a:pPr algn="r" fontAlgn="b"/>
                      <a:r>
                        <a:rPr lang="en-IN" sz="1100" b="0" i="0" u="none" strike="noStrike">
                          <a:solidFill>
                            <a:srgbClr val="000000"/>
                          </a:solidFill>
                          <a:effectLst/>
                          <a:latin typeface="Aptos" panose="020B0004020202020204" pitchFamily="34" charset="0"/>
                        </a:rPr>
                        <a:t>0</a:t>
                      </a:r>
                    </a:p>
                  </a:txBody>
                  <a:tcPr marL="6350" marR="6350" marT="6350"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a:txBody>
                    <a:bodyPr/>
                    <a:lstStyle/>
                    <a:p>
                      <a:pPr algn="r" fontAlgn="b"/>
                      <a:r>
                        <a:rPr lang="en-IN" sz="1100" b="0" i="0" u="none" strike="noStrike">
                          <a:solidFill>
                            <a:srgbClr val="000000"/>
                          </a:solidFill>
                          <a:effectLst/>
                          <a:latin typeface="Aptos" panose="020B0004020202020204" pitchFamily="34" charset="0"/>
                        </a:rPr>
                        <a:t>0</a:t>
                      </a:r>
                    </a:p>
                  </a:txBody>
                  <a:tcPr marL="6350" marR="6350" marT="6350"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a:txBody>
                    <a:bodyPr/>
                    <a:lstStyle/>
                    <a:p>
                      <a:pPr algn="r" fontAlgn="b"/>
                      <a:r>
                        <a:rPr lang="en-IN" sz="1100" b="0" i="0" u="none" strike="noStrike">
                          <a:solidFill>
                            <a:srgbClr val="000000"/>
                          </a:solidFill>
                          <a:effectLst/>
                          <a:latin typeface="Aptos" panose="020B0004020202020204" pitchFamily="34" charset="0"/>
                        </a:rPr>
                        <a:t>0</a:t>
                      </a:r>
                    </a:p>
                  </a:txBody>
                  <a:tcPr marL="6350" marR="6350" marT="6350"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a:txBody>
                    <a:bodyPr/>
                    <a:lstStyle/>
                    <a:p>
                      <a:pPr algn="r" fontAlgn="b"/>
                      <a:r>
                        <a:rPr lang="en-IN" sz="1100" b="0" i="0" u="none" strike="noStrike">
                          <a:solidFill>
                            <a:srgbClr val="000000"/>
                          </a:solidFill>
                          <a:effectLst/>
                          <a:latin typeface="Aptos" panose="020B0004020202020204" pitchFamily="34" charset="0"/>
                        </a:rPr>
                        <a:t>0</a:t>
                      </a:r>
                    </a:p>
                  </a:txBody>
                  <a:tcPr marL="6350" marR="6350" marT="6350"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a:txBody>
                    <a:bodyPr/>
                    <a:lstStyle/>
                    <a:p>
                      <a:pPr algn="r" fontAlgn="b"/>
                      <a:r>
                        <a:rPr lang="en-IN" sz="1100" b="0" i="0" u="none" strike="noStrike">
                          <a:solidFill>
                            <a:srgbClr val="000000"/>
                          </a:solidFill>
                          <a:effectLst/>
                          <a:latin typeface="Aptos" panose="020B0004020202020204" pitchFamily="34" charset="0"/>
                        </a:rPr>
                        <a:t>0</a:t>
                      </a:r>
                    </a:p>
                  </a:txBody>
                  <a:tcPr marL="6350" marR="6350" marT="6350"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a:txBody>
                    <a:bodyPr/>
                    <a:lstStyle/>
                    <a:p>
                      <a:pPr algn="r" fontAlgn="b"/>
                      <a:r>
                        <a:rPr lang="en-IN" sz="1100" b="0" i="0" u="none" strike="noStrike">
                          <a:solidFill>
                            <a:srgbClr val="000000"/>
                          </a:solidFill>
                          <a:effectLst/>
                          <a:latin typeface="Aptos" panose="020B0004020202020204" pitchFamily="34" charset="0"/>
                        </a:rPr>
                        <a:t>0</a:t>
                      </a:r>
                    </a:p>
                  </a:txBody>
                  <a:tcPr marL="6350" marR="6350" marT="6350"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extLst>
                  <a:ext uri="{0D108BD9-81ED-4DB2-BD59-A6C34878D82A}">
                    <a16:rowId xmlns:a16="http://schemas.microsoft.com/office/drawing/2014/main" val="2388170370"/>
                  </a:ext>
                </a:extLst>
              </a:tr>
              <a:tr h="184241">
                <a:tc>
                  <a:txBody>
                    <a:bodyPr/>
                    <a:lstStyle/>
                    <a:p>
                      <a:pPr algn="r" fontAlgn="b"/>
                      <a:r>
                        <a:rPr lang="en-IN" sz="1100" b="1" i="0" u="none" strike="noStrike" dirty="0">
                          <a:solidFill>
                            <a:srgbClr val="000000"/>
                          </a:solidFill>
                          <a:effectLst/>
                          <a:latin typeface="Aptos" panose="020B0004020202020204" pitchFamily="34" charset="0"/>
                        </a:rPr>
                        <a:t>Jul-14</a:t>
                      </a:r>
                    </a:p>
                  </a:txBody>
                  <a:tcPr marL="6350" marR="6350" marT="6350"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tc>
                  <a:txBody>
                    <a:bodyPr/>
                    <a:lstStyle/>
                    <a:p>
                      <a:pPr algn="l" fontAlgn="b"/>
                      <a:endParaRPr lang="en-IN" sz="1100" b="0" i="0" u="none" strike="noStrike">
                        <a:solidFill>
                          <a:srgbClr val="000000"/>
                        </a:solidFill>
                        <a:effectLst/>
                        <a:latin typeface="Aptos" panose="020B0004020202020204" pitchFamily="34" charset="0"/>
                      </a:endParaRPr>
                    </a:p>
                  </a:txBody>
                  <a:tcPr marL="6350" marR="6350" marT="6350"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tc>
                  <a:txBody>
                    <a:bodyPr/>
                    <a:lstStyle/>
                    <a:p>
                      <a:pPr algn="l" fontAlgn="b"/>
                      <a:endParaRPr lang="en-IN" sz="1100" b="0" i="0" u="none" strike="noStrike">
                        <a:solidFill>
                          <a:srgbClr val="000000"/>
                        </a:solidFill>
                        <a:effectLst/>
                        <a:latin typeface="Aptos" panose="020B0004020202020204" pitchFamily="34" charset="0"/>
                      </a:endParaRPr>
                    </a:p>
                  </a:txBody>
                  <a:tcPr marL="6350" marR="6350" marT="6350"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tc>
                  <a:txBody>
                    <a:bodyPr/>
                    <a:lstStyle/>
                    <a:p>
                      <a:pPr algn="l" fontAlgn="b"/>
                      <a:endParaRPr lang="en-IN" sz="1100" b="0" i="0" u="none" strike="noStrike">
                        <a:solidFill>
                          <a:srgbClr val="000000"/>
                        </a:solidFill>
                        <a:effectLst/>
                        <a:latin typeface="Aptos" panose="020B0004020202020204" pitchFamily="34" charset="0"/>
                      </a:endParaRPr>
                    </a:p>
                  </a:txBody>
                  <a:tcPr marL="6350" marR="6350" marT="6350"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tc>
                  <a:txBody>
                    <a:bodyPr/>
                    <a:lstStyle/>
                    <a:p>
                      <a:pPr algn="r" fontAlgn="b"/>
                      <a:r>
                        <a:rPr lang="en-IN" sz="1100" b="0" i="0" u="none" strike="noStrike">
                          <a:solidFill>
                            <a:srgbClr val="000000"/>
                          </a:solidFill>
                          <a:effectLst/>
                          <a:latin typeface="Aptos" panose="020B0004020202020204" pitchFamily="34" charset="0"/>
                        </a:rPr>
                        <a:t>1260</a:t>
                      </a:r>
                    </a:p>
                  </a:txBody>
                  <a:tcPr marL="6350" marR="6350" marT="6350"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tc>
                  <a:txBody>
                    <a:bodyPr/>
                    <a:lstStyle/>
                    <a:p>
                      <a:pPr algn="r" fontAlgn="b"/>
                      <a:r>
                        <a:rPr lang="en-IN" sz="1100" b="0" i="0" u="none" strike="noStrike">
                          <a:solidFill>
                            <a:srgbClr val="000000"/>
                          </a:solidFill>
                          <a:effectLst/>
                          <a:latin typeface="Aptos" panose="020B0004020202020204" pitchFamily="34" charset="0"/>
                        </a:rPr>
                        <a:t>7</a:t>
                      </a:r>
                    </a:p>
                  </a:txBody>
                  <a:tcPr marL="6350" marR="6350" marT="6350"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tc>
                  <a:txBody>
                    <a:bodyPr/>
                    <a:lstStyle/>
                    <a:p>
                      <a:pPr algn="r" fontAlgn="b"/>
                      <a:r>
                        <a:rPr lang="en-IN" sz="1100" b="0" i="0" u="none" strike="noStrike">
                          <a:solidFill>
                            <a:srgbClr val="000000"/>
                          </a:solidFill>
                          <a:effectLst/>
                          <a:latin typeface="Aptos" panose="020B0004020202020204" pitchFamily="34" charset="0"/>
                        </a:rPr>
                        <a:t>12</a:t>
                      </a:r>
                    </a:p>
                  </a:txBody>
                  <a:tcPr marL="6350" marR="6350" marT="6350"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tc>
                  <a:txBody>
                    <a:bodyPr/>
                    <a:lstStyle/>
                    <a:p>
                      <a:pPr algn="r" fontAlgn="b"/>
                      <a:r>
                        <a:rPr lang="en-IN" sz="1100" b="0" i="0" u="none" strike="noStrike">
                          <a:solidFill>
                            <a:srgbClr val="000000"/>
                          </a:solidFill>
                          <a:effectLst/>
                          <a:latin typeface="Aptos" panose="020B0004020202020204" pitchFamily="34" charset="0"/>
                        </a:rPr>
                        <a:t>1</a:t>
                      </a:r>
                    </a:p>
                  </a:txBody>
                  <a:tcPr marL="6350" marR="6350" marT="6350"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tc>
                  <a:txBody>
                    <a:bodyPr/>
                    <a:lstStyle/>
                    <a:p>
                      <a:pPr algn="r" fontAlgn="b"/>
                      <a:r>
                        <a:rPr lang="en-IN" sz="1100" b="0" i="0" u="none" strike="noStrike">
                          <a:solidFill>
                            <a:srgbClr val="000000"/>
                          </a:solidFill>
                          <a:effectLst/>
                          <a:latin typeface="Aptos" panose="020B0004020202020204" pitchFamily="34" charset="0"/>
                        </a:rPr>
                        <a:t>0</a:t>
                      </a:r>
                    </a:p>
                  </a:txBody>
                  <a:tcPr marL="6350" marR="6350" marT="6350"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tc>
                  <a:txBody>
                    <a:bodyPr/>
                    <a:lstStyle/>
                    <a:p>
                      <a:pPr algn="r" fontAlgn="b"/>
                      <a:r>
                        <a:rPr lang="en-IN" sz="1100" b="0" i="0" u="none" strike="noStrike">
                          <a:solidFill>
                            <a:srgbClr val="000000"/>
                          </a:solidFill>
                          <a:effectLst/>
                          <a:latin typeface="Aptos" panose="020B0004020202020204" pitchFamily="34" charset="0"/>
                        </a:rPr>
                        <a:t>0</a:t>
                      </a:r>
                    </a:p>
                  </a:txBody>
                  <a:tcPr marL="6350" marR="6350" marT="6350"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tc>
                  <a:txBody>
                    <a:bodyPr/>
                    <a:lstStyle/>
                    <a:p>
                      <a:pPr algn="r" fontAlgn="b"/>
                      <a:r>
                        <a:rPr lang="en-IN" sz="1100" b="0" i="0" u="none" strike="noStrike">
                          <a:solidFill>
                            <a:srgbClr val="000000"/>
                          </a:solidFill>
                          <a:effectLst/>
                          <a:latin typeface="Aptos" panose="020B0004020202020204" pitchFamily="34" charset="0"/>
                        </a:rPr>
                        <a:t>0</a:t>
                      </a:r>
                    </a:p>
                  </a:txBody>
                  <a:tcPr marL="6350" marR="6350" marT="6350"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tc>
                  <a:txBody>
                    <a:bodyPr/>
                    <a:lstStyle/>
                    <a:p>
                      <a:pPr algn="r" fontAlgn="b"/>
                      <a:r>
                        <a:rPr lang="en-IN" sz="1100" b="0" i="0" u="none" strike="noStrike">
                          <a:solidFill>
                            <a:srgbClr val="000000"/>
                          </a:solidFill>
                          <a:effectLst/>
                          <a:latin typeface="Aptos" panose="020B0004020202020204" pitchFamily="34" charset="0"/>
                        </a:rPr>
                        <a:t>0</a:t>
                      </a:r>
                    </a:p>
                  </a:txBody>
                  <a:tcPr marL="6350" marR="6350" marT="6350"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tc>
                  <a:txBody>
                    <a:bodyPr/>
                    <a:lstStyle/>
                    <a:p>
                      <a:pPr algn="r" fontAlgn="b"/>
                      <a:r>
                        <a:rPr lang="en-IN" sz="1100" b="0" i="0" u="none" strike="noStrike">
                          <a:solidFill>
                            <a:srgbClr val="000000"/>
                          </a:solidFill>
                          <a:effectLst/>
                          <a:latin typeface="Aptos" panose="020B0004020202020204" pitchFamily="34" charset="0"/>
                        </a:rPr>
                        <a:t>0</a:t>
                      </a:r>
                    </a:p>
                  </a:txBody>
                  <a:tcPr marL="6350" marR="6350" marT="6350"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extLst>
                  <a:ext uri="{0D108BD9-81ED-4DB2-BD59-A6C34878D82A}">
                    <a16:rowId xmlns:a16="http://schemas.microsoft.com/office/drawing/2014/main" val="335810984"/>
                  </a:ext>
                </a:extLst>
              </a:tr>
              <a:tr h="184241">
                <a:tc>
                  <a:txBody>
                    <a:bodyPr/>
                    <a:lstStyle/>
                    <a:p>
                      <a:pPr algn="r" fontAlgn="b"/>
                      <a:r>
                        <a:rPr lang="en-IN" sz="1100" b="1" i="0" u="none" strike="noStrike" dirty="0">
                          <a:solidFill>
                            <a:srgbClr val="000000"/>
                          </a:solidFill>
                          <a:effectLst/>
                          <a:latin typeface="Aptos" panose="020B0004020202020204" pitchFamily="34" charset="0"/>
                        </a:rPr>
                        <a:t>Aug-14</a:t>
                      </a:r>
                    </a:p>
                  </a:txBody>
                  <a:tcPr marL="6350" marR="6350" marT="6350"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a:txBody>
                    <a:bodyPr/>
                    <a:lstStyle/>
                    <a:p>
                      <a:pPr algn="l" fontAlgn="b"/>
                      <a:endParaRPr lang="en-IN" sz="1100" b="0" i="0" u="none" strike="noStrike">
                        <a:solidFill>
                          <a:srgbClr val="000000"/>
                        </a:solidFill>
                        <a:effectLst/>
                        <a:latin typeface="Aptos" panose="020B0004020202020204" pitchFamily="34" charset="0"/>
                      </a:endParaRPr>
                    </a:p>
                  </a:txBody>
                  <a:tcPr marL="6350" marR="6350" marT="6350"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a:txBody>
                    <a:bodyPr/>
                    <a:lstStyle/>
                    <a:p>
                      <a:pPr algn="l" fontAlgn="b"/>
                      <a:endParaRPr lang="en-IN" sz="1100" b="0" i="0" u="none" strike="noStrike">
                        <a:solidFill>
                          <a:srgbClr val="000000"/>
                        </a:solidFill>
                        <a:effectLst/>
                        <a:latin typeface="Aptos" panose="020B0004020202020204" pitchFamily="34" charset="0"/>
                      </a:endParaRPr>
                    </a:p>
                  </a:txBody>
                  <a:tcPr marL="6350" marR="6350" marT="6350"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a:txBody>
                    <a:bodyPr/>
                    <a:lstStyle/>
                    <a:p>
                      <a:pPr algn="l" fontAlgn="b"/>
                      <a:endParaRPr lang="en-IN" sz="1100" b="0" i="0" u="none" strike="noStrike">
                        <a:solidFill>
                          <a:srgbClr val="000000"/>
                        </a:solidFill>
                        <a:effectLst/>
                        <a:latin typeface="Aptos" panose="020B0004020202020204" pitchFamily="34" charset="0"/>
                      </a:endParaRPr>
                    </a:p>
                  </a:txBody>
                  <a:tcPr marL="6350" marR="6350" marT="6350"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a:txBody>
                    <a:bodyPr/>
                    <a:lstStyle/>
                    <a:p>
                      <a:pPr algn="l" fontAlgn="b"/>
                      <a:endParaRPr lang="en-IN" sz="1100" b="0" i="0" u="none" strike="noStrike">
                        <a:solidFill>
                          <a:srgbClr val="000000"/>
                        </a:solidFill>
                        <a:effectLst/>
                        <a:latin typeface="Aptos" panose="020B0004020202020204" pitchFamily="34" charset="0"/>
                      </a:endParaRPr>
                    </a:p>
                  </a:txBody>
                  <a:tcPr marL="6350" marR="6350" marT="6350"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a:txBody>
                    <a:bodyPr/>
                    <a:lstStyle/>
                    <a:p>
                      <a:pPr algn="r" fontAlgn="b"/>
                      <a:r>
                        <a:rPr lang="en-IN" sz="1100" b="0" i="0" u="none" strike="noStrike" dirty="0">
                          <a:solidFill>
                            <a:srgbClr val="000000"/>
                          </a:solidFill>
                          <a:effectLst/>
                          <a:latin typeface="Aptos" panose="020B0004020202020204" pitchFamily="34" charset="0"/>
                        </a:rPr>
                        <a:t>1306</a:t>
                      </a:r>
                    </a:p>
                  </a:txBody>
                  <a:tcPr marL="6350" marR="6350" marT="6350"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a:txBody>
                    <a:bodyPr/>
                    <a:lstStyle/>
                    <a:p>
                      <a:pPr algn="r" fontAlgn="b"/>
                      <a:r>
                        <a:rPr lang="en-IN" sz="1100" b="0" i="0" u="none" strike="noStrike">
                          <a:solidFill>
                            <a:srgbClr val="000000"/>
                          </a:solidFill>
                          <a:effectLst/>
                          <a:latin typeface="Aptos" panose="020B0004020202020204" pitchFamily="34" charset="0"/>
                        </a:rPr>
                        <a:t>16</a:t>
                      </a:r>
                    </a:p>
                  </a:txBody>
                  <a:tcPr marL="6350" marR="6350" marT="6350"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a:txBody>
                    <a:bodyPr/>
                    <a:lstStyle/>
                    <a:p>
                      <a:pPr algn="r" fontAlgn="b"/>
                      <a:r>
                        <a:rPr lang="en-IN" sz="1100" b="0" i="0" u="none" strike="noStrike">
                          <a:solidFill>
                            <a:srgbClr val="000000"/>
                          </a:solidFill>
                          <a:effectLst/>
                          <a:latin typeface="Aptos" panose="020B0004020202020204" pitchFamily="34" charset="0"/>
                        </a:rPr>
                        <a:t>7</a:t>
                      </a:r>
                    </a:p>
                  </a:txBody>
                  <a:tcPr marL="6350" marR="6350" marT="6350"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a:txBody>
                    <a:bodyPr/>
                    <a:lstStyle/>
                    <a:p>
                      <a:pPr algn="r" fontAlgn="b"/>
                      <a:r>
                        <a:rPr lang="en-IN" sz="1100" b="0" i="0" u="none" strike="noStrike">
                          <a:solidFill>
                            <a:srgbClr val="000000"/>
                          </a:solidFill>
                          <a:effectLst/>
                          <a:latin typeface="Aptos" panose="020B0004020202020204" pitchFamily="34" charset="0"/>
                        </a:rPr>
                        <a:t>1</a:t>
                      </a:r>
                    </a:p>
                  </a:txBody>
                  <a:tcPr marL="6350" marR="6350" marT="6350"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a:txBody>
                    <a:bodyPr/>
                    <a:lstStyle/>
                    <a:p>
                      <a:pPr algn="r" fontAlgn="b"/>
                      <a:r>
                        <a:rPr lang="en-IN" sz="1100" b="0" i="0" u="none" strike="noStrike">
                          <a:solidFill>
                            <a:srgbClr val="000000"/>
                          </a:solidFill>
                          <a:effectLst/>
                          <a:latin typeface="Aptos" panose="020B0004020202020204" pitchFamily="34" charset="0"/>
                        </a:rPr>
                        <a:t>0</a:t>
                      </a:r>
                    </a:p>
                  </a:txBody>
                  <a:tcPr marL="6350" marR="6350" marT="6350"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a:txBody>
                    <a:bodyPr/>
                    <a:lstStyle/>
                    <a:p>
                      <a:pPr algn="r" fontAlgn="b"/>
                      <a:r>
                        <a:rPr lang="en-IN" sz="1100" b="0" i="0" u="none" strike="noStrike">
                          <a:solidFill>
                            <a:srgbClr val="000000"/>
                          </a:solidFill>
                          <a:effectLst/>
                          <a:latin typeface="Aptos" panose="020B0004020202020204" pitchFamily="34" charset="0"/>
                        </a:rPr>
                        <a:t>0</a:t>
                      </a:r>
                    </a:p>
                  </a:txBody>
                  <a:tcPr marL="6350" marR="6350" marT="6350"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a:txBody>
                    <a:bodyPr/>
                    <a:lstStyle/>
                    <a:p>
                      <a:pPr algn="r" fontAlgn="b"/>
                      <a:r>
                        <a:rPr lang="en-IN" sz="1100" b="0" i="0" u="none" strike="noStrike">
                          <a:solidFill>
                            <a:srgbClr val="000000"/>
                          </a:solidFill>
                          <a:effectLst/>
                          <a:latin typeface="Aptos" panose="020B0004020202020204" pitchFamily="34" charset="0"/>
                        </a:rPr>
                        <a:t>0</a:t>
                      </a:r>
                    </a:p>
                  </a:txBody>
                  <a:tcPr marL="6350" marR="6350" marT="6350"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a:txBody>
                    <a:bodyPr/>
                    <a:lstStyle/>
                    <a:p>
                      <a:pPr algn="r" fontAlgn="b"/>
                      <a:r>
                        <a:rPr lang="en-IN" sz="1100" b="0" i="0" u="none" strike="noStrike">
                          <a:solidFill>
                            <a:srgbClr val="000000"/>
                          </a:solidFill>
                          <a:effectLst/>
                          <a:latin typeface="Aptos" panose="020B0004020202020204" pitchFamily="34" charset="0"/>
                        </a:rPr>
                        <a:t>0</a:t>
                      </a:r>
                    </a:p>
                  </a:txBody>
                  <a:tcPr marL="6350" marR="6350" marT="6350"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extLst>
                  <a:ext uri="{0D108BD9-81ED-4DB2-BD59-A6C34878D82A}">
                    <a16:rowId xmlns:a16="http://schemas.microsoft.com/office/drawing/2014/main" val="4052762237"/>
                  </a:ext>
                </a:extLst>
              </a:tr>
              <a:tr h="184241">
                <a:tc>
                  <a:txBody>
                    <a:bodyPr/>
                    <a:lstStyle/>
                    <a:p>
                      <a:pPr algn="r" fontAlgn="b"/>
                      <a:r>
                        <a:rPr lang="en-IN" sz="1100" b="1" i="0" u="none" strike="noStrike" dirty="0">
                          <a:solidFill>
                            <a:srgbClr val="000000"/>
                          </a:solidFill>
                          <a:effectLst/>
                          <a:latin typeface="Aptos" panose="020B0004020202020204" pitchFamily="34" charset="0"/>
                        </a:rPr>
                        <a:t>Sep-14</a:t>
                      </a:r>
                    </a:p>
                  </a:txBody>
                  <a:tcPr marL="6350" marR="6350" marT="6350"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tc>
                  <a:txBody>
                    <a:bodyPr/>
                    <a:lstStyle/>
                    <a:p>
                      <a:pPr algn="l" fontAlgn="b"/>
                      <a:endParaRPr lang="en-IN" sz="1100" b="0" i="0" u="none" strike="noStrike">
                        <a:solidFill>
                          <a:srgbClr val="000000"/>
                        </a:solidFill>
                        <a:effectLst/>
                        <a:latin typeface="Aptos" panose="020B0004020202020204" pitchFamily="34" charset="0"/>
                      </a:endParaRPr>
                    </a:p>
                  </a:txBody>
                  <a:tcPr marL="6350" marR="6350" marT="6350"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tc>
                  <a:txBody>
                    <a:bodyPr/>
                    <a:lstStyle/>
                    <a:p>
                      <a:pPr algn="l" fontAlgn="b"/>
                      <a:endParaRPr lang="en-IN" sz="1100" b="0" i="0" u="none" strike="noStrike">
                        <a:solidFill>
                          <a:srgbClr val="000000"/>
                        </a:solidFill>
                        <a:effectLst/>
                        <a:latin typeface="Aptos" panose="020B0004020202020204" pitchFamily="34" charset="0"/>
                      </a:endParaRPr>
                    </a:p>
                  </a:txBody>
                  <a:tcPr marL="6350" marR="6350" marT="6350"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tc>
                  <a:txBody>
                    <a:bodyPr/>
                    <a:lstStyle/>
                    <a:p>
                      <a:pPr algn="l" fontAlgn="b"/>
                      <a:endParaRPr lang="en-IN" sz="1100" b="0" i="0" u="none" strike="noStrike">
                        <a:solidFill>
                          <a:srgbClr val="000000"/>
                        </a:solidFill>
                        <a:effectLst/>
                        <a:latin typeface="Aptos" panose="020B0004020202020204" pitchFamily="34" charset="0"/>
                      </a:endParaRPr>
                    </a:p>
                  </a:txBody>
                  <a:tcPr marL="6350" marR="6350" marT="6350"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tc>
                  <a:txBody>
                    <a:bodyPr/>
                    <a:lstStyle/>
                    <a:p>
                      <a:pPr algn="l" fontAlgn="b"/>
                      <a:endParaRPr lang="en-IN" sz="1100" b="0" i="0" u="none" strike="noStrike">
                        <a:solidFill>
                          <a:srgbClr val="000000"/>
                        </a:solidFill>
                        <a:effectLst/>
                        <a:latin typeface="Aptos" panose="020B0004020202020204" pitchFamily="34" charset="0"/>
                      </a:endParaRPr>
                    </a:p>
                  </a:txBody>
                  <a:tcPr marL="6350" marR="6350" marT="6350"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tc>
                  <a:txBody>
                    <a:bodyPr/>
                    <a:lstStyle/>
                    <a:p>
                      <a:pPr algn="l" fontAlgn="b"/>
                      <a:endParaRPr lang="en-IN" sz="1100" b="0" i="0" u="none" strike="noStrike">
                        <a:solidFill>
                          <a:srgbClr val="000000"/>
                        </a:solidFill>
                        <a:effectLst/>
                        <a:latin typeface="Aptos" panose="020B0004020202020204" pitchFamily="34" charset="0"/>
                      </a:endParaRPr>
                    </a:p>
                  </a:txBody>
                  <a:tcPr marL="6350" marR="6350" marT="6350"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tc>
                  <a:txBody>
                    <a:bodyPr/>
                    <a:lstStyle/>
                    <a:p>
                      <a:pPr algn="r" fontAlgn="b"/>
                      <a:r>
                        <a:rPr lang="en-IN" sz="1100" b="0" i="0" u="none" strike="noStrike">
                          <a:solidFill>
                            <a:srgbClr val="000000"/>
                          </a:solidFill>
                          <a:effectLst/>
                          <a:latin typeface="Aptos" panose="020B0004020202020204" pitchFamily="34" charset="0"/>
                        </a:rPr>
                        <a:t>1385</a:t>
                      </a:r>
                    </a:p>
                  </a:txBody>
                  <a:tcPr marL="6350" marR="6350" marT="6350"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tc>
                  <a:txBody>
                    <a:bodyPr/>
                    <a:lstStyle/>
                    <a:p>
                      <a:pPr algn="r" fontAlgn="b"/>
                      <a:r>
                        <a:rPr lang="en-IN" sz="1100" b="0" i="0" u="none" strike="noStrike">
                          <a:solidFill>
                            <a:srgbClr val="000000"/>
                          </a:solidFill>
                          <a:effectLst/>
                          <a:latin typeface="Aptos" panose="020B0004020202020204" pitchFamily="34" charset="0"/>
                        </a:rPr>
                        <a:t>15</a:t>
                      </a:r>
                    </a:p>
                  </a:txBody>
                  <a:tcPr marL="6350" marR="6350" marT="6350"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tc>
                  <a:txBody>
                    <a:bodyPr/>
                    <a:lstStyle/>
                    <a:p>
                      <a:pPr algn="r" fontAlgn="b"/>
                      <a:r>
                        <a:rPr lang="en-IN" sz="1100" b="0" i="0" u="none" strike="noStrike">
                          <a:solidFill>
                            <a:srgbClr val="000000"/>
                          </a:solidFill>
                          <a:effectLst/>
                          <a:latin typeface="Aptos" panose="020B0004020202020204" pitchFamily="34" charset="0"/>
                        </a:rPr>
                        <a:t>8</a:t>
                      </a:r>
                    </a:p>
                  </a:txBody>
                  <a:tcPr marL="6350" marR="6350" marT="6350"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tc>
                  <a:txBody>
                    <a:bodyPr/>
                    <a:lstStyle/>
                    <a:p>
                      <a:pPr algn="r" fontAlgn="b"/>
                      <a:r>
                        <a:rPr lang="en-IN" sz="1100" b="0" i="0" u="none" strike="noStrike">
                          <a:solidFill>
                            <a:srgbClr val="000000"/>
                          </a:solidFill>
                          <a:effectLst/>
                          <a:latin typeface="Aptos" panose="020B0004020202020204" pitchFamily="34" charset="0"/>
                        </a:rPr>
                        <a:t>4</a:t>
                      </a:r>
                    </a:p>
                  </a:txBody>
                  <a:tcPr marL="6350" marR="6350" marT="6350"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tc>
                  <a:txBody>
                    <a:bodyPr/>
                    <a:lstStyle/>
                    <a:p>
                      <a:pPr algn="r" fontAlgn="b"/>
                      <a:r>
                        <a:rPr lang="en-IN" sz="1100" b="0" i="0" u="none" strike="noStrike">
                          <a:solidFill>
                            <a:srgbClr val="000000"/>
                          </a:solidFill>
                          <a:effectLst/>
                          <a:latin typeface="Aptos" panose="020B0004020202020204" pitchFamily="34" charset="0"/>
                        </a:rPr>
                        <a:t>1</a:t>
                      </a:r>
                    </a:p>
                  </a:txBody>
                  <a:tcPr marL="6350" marR="6350" marT="6350"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tc>
                  <a:txBody>
                    <a:bodyPr/>
                    <a:lstStyle/>
                    <a:p>
                      <a:pPr algn="r" fontAlgn="b"/>
                      <a:r>
                        <a:rPr lang="en-IN" sz="1100" b="0" i="0" u="none" strike="noStrike">
                          <a:solidFill>
                            <a:srgbClr val="000000"/>
                          </a:solidFill>
                          <a:effectLst/>
                          <a:latin typeface="Aptos" panose="020B0004020202020204" pitchFamily="34" charset="0"/>
                        </a:rPr>
                        <a:t>0</a:t>
                      </a:r>
                    </a:p>
                  </a:txBody>
                  <a:tcPr marL="6350" marR="6350" marT="6350"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tc>
                  <a:txBody>
                    <a:bodyPr/>
                    <a:lstStyle/>
                    <a:p>
                      <a:pPr algn="r" fontAlgn="b"/>
                      <a:r>
                        <a:rPr lang="en-IN" sz="1100" b="0" i="0" u="none" strike="noStrike">
                          <a:solidFill>
                            <a:srgbClr val="000000"/>
                          </a:solidFill>
                          <a:effectLst/>
                          <a:latin typeface="Aptos" panose="020B0004020202020204" pitchFamily="34" charset="0"/>
                        </a:rPr>
                        <a:t>0</a:t>
                      </a:r>
                    </a:p>
                  </a:txBody>
                  <a:tcPr marL="6350" marR="6350" marT="6350"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extLst>
                  <a:ext uri="{0D108BD9-81ED-4DB2-BD59-A6C34878D82A}">
                    <a16:rowId xmlns:a16="http://schemas.microsoft.com/office/drawing/2014/main" val="1199598464"/>
                  </a:ext>
                </a:extLst>
              </a:tr>
              <a:tr h="184241">
                <a:tc>
                  <a:txBody>
                    <a:bodyPr/>
                    <a:lstStyle/>
                    <a:p>
                      <a:pPr algn="r" fontAlgn="b"/>
                      <a:r>
                        <a:rPr lang="en-IN" sz="1100" b="1" i="0" u="none" strike="noStrike" dirty="0">
                          <a:solidFill>
                            <a:srgbClr val="000000"/>
                          </a:solidFill>
                          <a:effectLst/>
                          <a:latin typeface="Aptos" panose="020B0004020202020204" pitchFamily="34" charset="0"/>
                        </a:rPr>
                        <a:t>Oct-14</a:t>
                      </a:r>
                    </a:p>
                  </a:txBody>
                  <a:tcPr marL="6350" marR="6350" marT="6350"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a:txBody>
                    <a:bodyPr/>
                    <a:lstStyle/>
                    <a:p>
                      <a:pPr algn="l" fontAlgn="b"/>
                      <a:endParaRPr lang="en-IN" sz="1100" b="0" i="0" u="none" strike="noStrike">
                        <a:solidFill>
                          <a:srgbClr val="000000"/>
                        </a:solidFill>
                        <a:effectLst/>
                        <a:latin typeface="Aptos" panose="020B0004020202020204" pitchFamily="34" charset="0"/>
                      </a:endParaRPr>
                    </a:p>
                  </a:txBody>
                  <a:tcPr marL="6350" marR="6350" marT="6350"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a:txBody>
                    <a:bodyPr/>
                    <a:lstStyle/>
                    <a:p>
                      <a:pPr algn="l" fontAlgn="b"/>
                      <a:endParaRPr lang="en-IN" sz="1100" b="0" i="0" u="none" strike="noStrike">
                        <a:solidFill>
                          <a:srgbClr val="000000"/>
                        </a:solidFill>
                        <a:effectLst/>
                        <a:latin typeface="Aptos" panose="020B0004020202020204" pitchFamily="34" charset="0"/>
                      </a:endParaRPr>
                    </a:p>
                  </a:txBody>
                  <a:tcPr marL="6350" marR="6350" marT="6350"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a:txBody>
                    <a:bodyPr/>
                    <a:lstStyle/>
                    <a:p>
                      <a:pPr algn="l" fontAlgn="b"/>
                      <a:endParaRPr lang="en-IN" sz="1100" b="0" i="0" u="none" strike="noStrike">
                        <a:solidFill>
                          <a:srgbClr val="000000"/>
                        </a:solidFill>
                        <a:effectLst/>
                        <a:latin typeface="Aptos" panose="020B0004020202020204" pitchFamily="34" charset="0"/>
                      </a:endParaRPr>
                    </a:p>
                  </a:txBody>
                  <a:tcPr marL="6350" marR="6350" marT="6350"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a:txBody>
                    <a:bodyPr/>
                    <a:lstStyle/>
                    <a:p>
                      <a:pPr algn="l" fontAlgn="b"/>
                      <a:endParaRPr lang="en-IN" sz="1100" b="0" i="0" u="none" strike="noStrike">
                        <a:solidFill>
                          <a:srgbClr val="000000"/>
                        </a:solidFill>
                        <a:effectLst/>
                        <a:latin typeface="Aptos" panose="020B0004020202020204" pitchFamily="34" charset="0"/>
                      </a:endParaRPr>
                    </a:p>
                  </a:txBody>
                  <a:tcPr marL="6350" marR="6350" marT="6350"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a:txBody>
                    <a:bodyPr/>
                    <a:lstStyle/>
                    <a:p>
                      <a:pPr algn="l" fontAlgn="b"/>
                      <a:endParaRPr lang="en-IN" sz="1100" b="0" i="0" u="none" strike="noStrike">
                        <a:solidFill>
                          <a:srgbClr val="000000"/>
                        </a:solidFill>
                        <a:effectLst/>
                        <a:latin typeface="Aptos" panose="020B0004020202020204" pitchFamily="34" charset="0"/>
                      </a:endParaRPr>
                    </a:p>
                  </a:txBody>
                  <a:tcPr marL="6350" marR="6350" marT="6350"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a:txBody>
                    <a:bodyPr/>
                    <a:lstStyle/>
                    <a:p>
                      <a:pPr algn="l" fontAlgn="b"/>
                      <a:endParaRPr lang="en-IN" sz="1100" b="0" i="0" u="none" strike="noStrike">
                        <a:solidFill>
                          <a:srgbClr val="000000"/>
                        </a:solidFill>
                        <a:effectLst/>
                        <a:latin typeface="Aptos" panose="020B0004020202020204" pitchFamily="34" charset="0"/>
                      </a:endParaRPr>
                    </a:p>
                  </a:txBody>
                  <a:tcPr marL="6350" marR="6350" marT="6350"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a:txBody>
                    <a:bodyPr/>
                    <a:lstStyle/>
                    <a:p>
                      <a:pPr algn="r" fontAlgn="b"/>
                      <a:r>
                        <a:rPr lang="en-IN" sz="1100" b="0" i="0" u="none" strike="noStrike">
                          <a:solidFill>
                            <a:srgbClr val="000000"/>
                          </a:solidFill>
                          <a:effectLst/>
                          <a:latin typeface="Aptos" panose="020B0004020202020204" pitchFamily="34" charset="0"/>
                        </a:rPr>
                        <a:t>1580</a:t>
                      </a:r>
                    </a:p>
                  </a:txBody>
                  <a:tcPr marL="6350" marR="6350" marT="6350"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a:txBody>
                    <a:bodyPr/>
                    <a:lstStyle/>
                    <a:p>
                      <a:pPr algn="r" fontAlgn="b"/>
                      <a:r>
                        <a:rPr lang="en-IN" sz="1100" b="0" i="0" u="none" strike="noStrike">
                          <a:solidFill>
                            <a:srgbClr val="000000"/>
                          </a:solidFill>
                          <a:effectLst/>
                          <a:latin typeface="Aptos" panose="020B0004020202020204" pitchFamily="34" charset="0"/>
                        </a:rPr>
                        <a:t>18</a:t>
                      </a:r>
                    </a:p>
                  </a:txBody>
                  <a:tcPr marL="6350" marR="6350" marT="6350"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a:txBody>
                    <a:bodyPr/>
                    <a:lstStyle/>
                    <a:p>
                      <a:pPr algn="r" fontAlgn="b"/>
                      <a:r>
                        <a:rPr lang="en-IN" sz="1100" b="0" i="0" u="none" strike="noStrike">
                          <a:solidFill>
                            <a:srgbClr val="000000"/>
                          </a:solidFill>
                          <a:effectLst/>
                          <a:latin typeface="Aptos" panose="020B0004020202020204" pitchFamily="34" charset="0"/>
                        </a:rPr>
                        <a:t>10</a:t>
                      </a:r>
                    </a:p>
                  </a:txBody>
                  <a:tcPr marL="6350" marR="6350" marT="6350"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a:txBody>
                    <a:bodyPr/>
                    <a:lstStyle/>
                    <a:p>
                      <a:pPr algn="r" fontAlgn="b"/>
                      <a:r>
                        <a:rPr lang="en-IN" sz="1100" b="0" i="0" u="none" strike="noStrike">
                          <a:solidFill>
                            <a:srgbClr val="000000"/>
                          </a:solidFill>
                          <a:effectLst/>
                          <a:latin typeface="Aptos" panose="020B0004020202020204" pitchFamily="34" charset="0"/>
                        </a:rPr>
                        <a:t>3</a:t>
                      </a:r>
                    </a:p>
                  </a:txBody>
                  <a:tcPr marL="6350" marR="6350" marT="6350"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a:txBody>
                    <a:bodyPr/>
                    <a:lstStyle/>
                    <a:p>
                      <a:pPr algn="r" fontAlgn="b"/>
                      <a:r>
                        <a:rPr lang="en-IN" sz="1100" b="0" i="0" u="none" strike="noStrike">
                          <a:solidFill>
                            <a:srgbClr val="000000"/>
                          </a:solidFill>
                          <a:effectLst/>
                          <a:latin typeface="Aptos" panose="020B0004020202020204" pitchFamily="34" charset="0"/>
                        </a:rPr>
                        <a:t>0</a:t>
                      </a:r>
                    </a:p>
                  </a:txBody>
                  <a:tcPr marL="6350" marR="6350" marT="6350"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a:txBody>
                    <a:bodyPr/>
                    <a:lstStyle/>
                    <a:p>
                      <a:pPr algn="r" fontAlgn="b"/>
                      <a:r>
                        <a:rPr lang="en-IN" sz="1100" b="0" i="0" u="none" strike="noStrike">
                          <a:solidFill>
                            <a:srgbClr val="000000"/>
                          </a:solidFill>
                          <a:effectLst/>
                          <a:latin typeface="Aptos" panose="020B0004020202020204" pitchFamily="34" charset="0"/>
                        </a:rPr>
                        <a:t>0</a:t>
                      </a:r>
                    </a:p>
                  </a:txBody>
                  <a:tcPr marL="6350" marR="6350" marT="6350"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extLst>
                  <a:ext uri="{0D108BD9-81ED-4DB2-BD59-A6C34878D82A}">
                    <a16:rowId xmlns:a16="http://schemas.microsoft.com/office/drawing/2014/main" val="84344357"/>
                  </a:ext>
                </a:extLst>
              </a:tr>
              <a:tr h="184241">
                <a:tc>
                  <a:txBody>
                    <a:bodyPr/>
                    <a:lstStyle/>
                    <a:p>
                      <a:pPr algn="r" fontAlgn="b"/>
                      <a:r>
                        <a:rPr lang="en-IN" sz="1100" b="1" i="0" u="none" strike="noStrike" dirty="0">
                          <a:solidFill>
                            <a:srgbClr val="000000"/>
                          </a:solidFill>
                          <a:effectLst/>
                          <a:latin typeface="Aptos" panose="020B0004020202020204" pitchFamily="34" charset="0"/>
                        </a:rPr>
                        <a:t>Nov-14</a:t>
                      </a:r>
                    </a:p>
                  </a:txBody>
                  <a:tcPr marL="6350" marR="6350" marT="6350"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tc>
                  <a:txBody>
                    <a:bodyPr/>
                    <a:lstStyle/>
                    <a:p>
                      <a:pPr algn="l" fontAlgn="b"/>
                      <a:endParaRPr lang="en-IN" sz="1100" b="0" i="0" u="none" strike="noStrike">
                        <a:solidFill>
                          <a:srgbClr val="000000"/>
                        </a:solidFill>
                        <a:effectLst/>
                        <a:latin typeface="Aptos" panose="020B0004020202020204" pitchFamily="34" charset="0"/>
                      </a:endParaRPr>
                    </a:p>
                  </a:txBody>
                  <a:tcPr marL="6350" marR="6350" marT="6350"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tc>
                  <a:txBody>
                    <a:bodyPr/>
                    <a:lstStyle/>
                    <a:p>
                      <a:pPr algn="l" fontAlgn="b"/>
                      <a:endParaRPr lang="en-IN" sz="1100" b="0" i="0" u="none" strike="noStrike">
                        <a:solidFill>
                          <a:srgbClr val="000000"/>
                        </a:solidFill>
                        <a:effectLst/>
                        <a:latin typeface="Aptos" panose="020B0004020202020204" pitchFamily="34" charset="0"/>
                      </a:endParaRPr>
                    </a:p>
                  </a:txBody>
                  <a:tcPr marL="6350" marR="6350" marT="6350"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tc>
                  <a:txBody>
                    <a:bodyPr/>
                    <a:lstStyle/>
                    <a:p>
                      <a:pPr algn="l" fontAlgn="b"/>
                      <a:endParaRPr lang="en-IN" sz="1100" b="0" i="0" u="none" strike="noStrike">
                        <a:solidFill>
                          <a:srgbClr val="000000"/>
                        </a:solidFill>
                        <a:effectLst/>
                        <a:latin typeface="Aptos" panose="020B0004020202020204" pitchFamily="34" charset="0"/>
                      </a:endParaRPr>
                    </a:p>
                  </a:txBody>
                  <a:tcPr marL="6350" marR="6350" marT="6350"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tc>
                  <a:txBody>
                    <a:bodyPr/>
                    <a:lstStyle/>
                    <a:p>
                      <a:pPr algn="l" fontAlgn="b"/>
                      <a:endParaRPr lang="en-IN" sz="1100" b="0" i="0" u="none" strike="noStrike">
                        <a:solidFill>
                          <a:srgbClr val="000000"/>
                        </a:solidFill>
                        <a:effectLst/>
                        <a:latin typeface="Aptos" panose="020B0004020202020204" pitchFamily="34" charset="0"/>
                      </a:endParaRPr>
                    </a:p>
                  </a:txBody>
                  <a:tcPr marL="6350" marR="6350" marT="6350"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tc>
                  <a:txBody>
                    <a:bodyPr/>
                    <a:lstStyle/>
                    <a:p>
                      <a:pPr algn="l" fontAlgn="b"/>
                      <a:endParaRPr lang="en-IN" sz="1100" b="0" i="0" u="none" strike="noStrike">
                        <a:solidFill>
                          <a:srgbClr val="000000"/>
                        </a:solidFill>
                        <a:effectLst/>
                        <a:latin typeface="Aptos" panose="020B0004020202020204" pitchFamily="34" charset="0"/>
                      </a:endParaRPr>
                    </a:p>
                  </a:txBody>
                  <a:tcPr marL="6350" marR="6350" marT="6350"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tc>
                  <a:txBody>
                    <a:bodyPr/>
                    <a:lstStyle/>
                    <a:p>
                      <a:pPr algn="l" fontAlgn="b"/>
                      <a:endParaRPr lang="en-IN" sz="1100" b="0" i="0" u="none" strike="noStrike">
                        <a:solidFill>
                          <a:srgbClr val="000000"/>
                        </a:solidFill>
                        <a:effectLst/>
                        <a:latin typeface="Aptos" panose="020B0004020202020204" pitchFamily="34" charset="0"/>
                      </a:endParaRPr>
                    </a:p>
                  </a:txBody>
                  <a:tcPr marL="6350" marR="6350" marT="6350"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tc>
                  <a:txBody>
                    <a:bodyPr/>
                    <a:lstStyle/>
                    <a:p>
                      <a:pPr algn="l" fontAlgn="b"/>
                      <a:endParaRPr lang="en-IN" sz="1100" b="0" i="0" u="none" strike="noStrike">
                        <a:solidFill>
                          <a:srgbClr val="000000"/>
                        </a:solidFill>
                        <a:effectLst/>
                        <a:latin typeface="Aptos" panose="020B0004020202020204" pitchFamily="34" charset="0"/>
                      </a:endParaRPr>
                    </a:p>
                  </a:txBody>
                  <a:tcPr marL="6350" marR="6350" marT="6350"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tc>
                  <a:txBody>
                    <a:bodyPr/>
                    <a:lstStyle/>
                    <a:p>
                      <a:pPr algn="r" fontAlgn="b"/>
                      <a:r>
                        <a:rPr lang="en-IN" sz="1100" b="0" i="0" u="none" strike="noStrike" dirty="0">
                          <a:solidFill>
                            <a:srgbClr val="000000"/>
                          </a:solidFill>
                          <a:effectLst/>
                          <a:latin typeface="Aptos" panose="020B0004020202020204" pitchFamily="34" charset="0"/>
                        </a:rPr>
                        <a:t>1951</a:t>
                      </a:r>
                    </a:p>
                  </a:txBody>
                  <a:tcPr marL="6350" marR="6350" marT="6350"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tc>
                  <a:txBody>
                    <a:bodyPr/>
                    <a:lstStyle/>
                    <a:p>
                      <a:pPr algn="r" fontAlgn="b"/>
                      <a:r>
                        <a:rPr lang="en-IN" sz="1100" b="0" i="0" u="none" strike="noStrike">
                          <a:solidFill>
                            <a:srgbClr val="000000"/>
                          </a:solidFill>
                          <a:effectLst/>
                          <a:latin typeface="Aptos" panose="020B0004020202020204" pitchFamily="34" charset="0"/>
                        </a:rPr>
                        <a:t>23</a:t>
                      </a:r>
                    </a:p>
                  </a:txBody>
                  <a:tcPr marL="6350" marR="6350" marT="6350"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tc>
                  <a:txBody>
                    <a:bodyPr/>
                    <a:lstStyle/>
                    <a:p>
                      <a:pPr algn="r" fontAlgn="b"/>
                      <a:r>
                        <a:rPr lang="en-IN" sz="1100" b="0" i="0" u="none" strike="noStrike">
                          <a:solidFill>
                            <a:srgbClr val="000000"/>
                          </a:solidFill>
                          <a:effectLst/>
                          <a:latin typeface="Aptos" panose="020B0004020202020204" pitchFamily="34" charset="0"/>
                        </a:rPr>
                        <a:t>8</a:t>
                      </a:r>
                    </a:p>
                  </a:txBody>
                  <a:tcPr marL="6350" marR="6350" marT="6350"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tc>
                  <a:txBody>
                    <a:bodyPr/>
                    <a:lstStyle/>
                    <a:p>
                      <a:pPr algn="r" fontAlgn="b"/>
                      <a:r>
                        <a:rPr lang="en-IN" sz="1100" b="0" i="0" u="none" strike="noStrike">
                          <a:solidFill>
                            <a:srgbClr val="000000"/>
                          </a:solidFill>
                          <a:effectLst/>
                          <a:latin typeface="Aptos" panose="020B0004020202020204" pitchFamily="34" charset="0"/>
                        </a:rPr>
                        <a:t>5</a:t>
                      </a:r>
                    </a:p>
                  </a:txBody>
                  <a:tcPr marL="6350" marR="6350" marT="6350"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tc>
                  <a:txBody>
                    <a:bodyPr/>
                    <a:lstStyle/>
                    <a:p>
                      <a:pPr algn="r" fontAlgn="b"/>
                      <a:r>
                        <a:rPr lang="en-IN" sz="1100" b="0" i="0" u="none" strike="noStrike">
                          <a:solidFill>
                            <a:srgbClr val="000000"/>
                          </a:solidFill>
                          <a:effectLst/>
                          <a:latin typeface="Aptos" panose="020B0004020202020204" pitchFamily="34" charset="0"/>
                        </a:rPr>
                        <a:t>0</a:t>
                      </a:r>
                    </a:p>
                  </a:txBody>
                  <a:tcPr marL="6350" marR="6350" marT="6350"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extLst>
                  <a:ext uri="{0D108BD9-81ED-4DB2-BD59-A6C34878D82A}">
                    <a16:rowId xmlns:a16="http://schemas.microsoft.com/office/drawing/2014/main" val="3625638264"/>
                  </a:ext>
                </a:extLst>
              </a:tr>
              <a:tr h="184241">
                <a:tc>
                  <a:txBody>
                    <a:bodyPr/>
                    <a:lstStyle/>
                    <a:p>
                      <a:pPr algn="r" fontAlgn="b"/>
                      <a:r>
                        <a:rPr lang="en-IN" sz="1100" b="1" i="0" u="none" strike="noStrike" dirty="0">
                          <a:solidFill>
                            <a:srgbClr val="000000"/>
                          </a:solidFill>
                          <a:effectLst/>
                          <a:latin typeface="Aptos" panose="020B0004020202020204" pitchFamily="34" charset="0"/>
                        </a:rPr>
                        <a:t>Dec-14</a:t>
                      </a:r>
                    </a:p>
                  </a:txBody>
                  <a:tcPr marL="6350" marR="6350" marT="6350"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a:txBody>
                    <a:bodyPr/>
                    <a:lstStyle/>
                    <a:p>
                      <a:pPr algn="l" fontAlgn="b"/>
                      <a:endParaRPr lang="en-IN" sz="1100" b="0" i="0" u="none" strike="noStrike">
                        <a:solidFill>
                          <a:srgbClr val="000000"/>
                        </a:solidFill>
                        <a:effectLst/>
                        <a:latin typeface="Aptos" panose="020B0004020202020204" pitchFamily="34" charset="0"/>
                      </a:endParaRPr>
                    </a:p>
                  </a:txBody>
                  <a:tcPr marL="6350" marR="6350" marT="6350"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a:txBody>
                    <a:bodyPr/>
                    <a:lstStyle/>
                    <a:p>
                      <a:pPr algn="l" fontAlgn="b"/>
                      <a:endParaRPr lang="en-IN" sz="1100" b="0" i="0" u="none" strike="noStrike">
                        <a:solidFill>
                          <a:srgbClr val="000000"/>
                        </a:solidFill>
                        <a:effectLst/>
                        <a:latin typeface="Aptos" panose="020B0004020202020204" pitchFamily="34" charset="0"/>
                      </a:endParaRPr>
                    </a:p>
                  </a:txBody>
                  <a:tcPr marL="6350" marR="6350" marT="6350"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a:txBody>
                    <a:bodyPr/>
                    <a:lstStyle/>
                    <a:p>
                      <a:pPr algn="l" fontAlgn="b"/>
                      <a:endParaRPr lang="en-IN" sz="1100" b="0" i="0" u="none" strike="noStrike">
                        <a:solidFill>
                          <a:srgbClr val="000000"/>
                        </a:solidFill>
                        <a:effectLst/>
                        <a:latin typeface="Aptos" panose="020B0004020202020204" pitchFamily="34" charset="0"/>
                      </a:endParaRPr>
                    </a:p>
                  </a:txBody>
                  <a:tcPr marL="6350" marR="6350" marT="6350"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a:txBody>
                    <a:bodyPr/>
                    <a:lstStyle/>
                    <a:p>
                      <a:pPr algn="l" fontAlgn="b"/>
                      <a:endParaRPr lang="en-IN" sz="1100" b="0" i="0" u="none" strike="noStrike">
                        <a:solidFill>
                          <a:srgbClr val="000000"/>
                        </a:solidFill>
                        <a:effectLst/>
                        <a:latin typeface="Aptos" panose="020B0004020202020204" pitchFamily="34" charset="0"/>
                      </a:endParaRPr>
                    </a:p>
                  </a:txBody>
                  <a:tcPr marL="6350" marR="6350" marT="6350"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a:txBody>
                    <a:bodyPr/>
                    <a:lstStyle/>
                    <a:p>
                      <a:pPr algn="l" fontAlgn="b"/>
                      <a:endParaRPr lang="en-IN" sz="1100" b="0" i="0" u="none" strike="noStrike">
                        <a:solidFill>
                          <a:srgbClr val="000000"/>
                        </a:solidFill>
                        <a:effectLst/>
                        <a:latin typeface="Aptos" panose="020B0004020202020204" pitchFamily="34" charset="0"/>
                      </a:endParaRPr>
                    </a:p>
                  </a:txBody>
                  <a:tcPr marL="6350" marR="6350" marT="6350"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a:txBody>
                    <a:bodyPr/>
                    <a:lstStyle/>
                    <a:p>
                      <a:pPr algn="l" fontAlgn="b"/>
                      <a:endParaRPr lang="en-IN" sz="1100" b="0" i="0" u="none" strike="noStrike">
                        <a:solidFill>
                          <a:srgbClr val="000000"/>
                        </a:solidFill>
                        <a:effectLst/>
                        <a:latin typeface="Aptos" panose="020B0004020202020204" pitchFamily="34" charset="0"/>
                      </a:endParaRPr>
                    </a:p>
                  </a:txBody>
                  <a:tcPr marL="6350" marR="6350" marT="6350"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a:txBody>
                    <a:bodyPr/>
                    <a:lstStyle/>
                    <a:p>
                      <a:pPr algn="l" fontAlgn="b"/>
                      <a:endParaRPr lang="en-IN" sz="1100" b="0" i="0" u="none" strike="noStrike">
                        <a:solidFill>
                          <a:srgbClr val="000000"/>
                        </a:solidFill>
                        <a:effectLst/>
                        <a:latin typeface="Aptos" panose="020B0004020202020204" pitchFamily="34" charset="0"/>
                      </a:endParaRPr>
                    </a:p>
                  </a:txBody>
                  <a:tcPr marL="6350" marR="6350" marT="6350"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a:txBody>
                    <a:bodyPr/>
                    <a:lstStyle/>
                    <a:p>
                      <a:pPr algn="l" fontAlgn="b"/>
                      <a:endParaRPr lang="en-IN" sz="1100" b="0" i="0" u="none" strike="noStrike">
                        <a:solidFill>
                          <a:srgbClr val="000000"/>
                        </a:solidFill>
                        <a:effectLst/>
                        <a:latin typeface="Aptos" panose="020B0004020202020204" pitchFamily="34" charset="0"/>
                      </a:endParaRPr>
                    </a:p>
                  </a:txBody>
                  <a:tcPr marL="6350" marR="6350" marT="6350"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a:txBody>
                    <a:bodyPr/>
                    <a:lstStyle/>
                    <a:p>
                      <a:pPr algn="r" fontAlgn="b"/>
                      <a:r>
                        <a:rPr lang="en-IN" sz="1100" b="0" i="0" u="none" strike="noStrike">
                          <a:solidFill>
                            <a:srgbClr val="000000"/>
                          </a:solidFill>
                          <a:effectLst/>
                          <a:latin typeface="Aptos" panose="020B0004020202020204" pitchFamily="34" charset="0"/>
                        </a:rPr>
                        <a:t>2264</a:t>
                      </a:r>
                    </a:p>
                  </a:txBody>
                  <a:tcPr marL="6350" marR="6350" marT="6350"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a:txBody>
                    <a:bodyPr/>
                    <a:lstStyle/>
                    <a:p>
                      <a:pPr algn="r" fontAlgn="b"/>
                      <a:r>
                        <a:rPr lang="en-IN" sz="1100" b="0" i="0" u="none" strike="noStrike">
                          <a:solidFill>
                            <a:srgbClr val="000000"/>
                          </a:solidFill>
                          <a:effectLst/>
                          <a:latin typeface="Aptos" panose="020B0004020202020204" pitchFamily="34" charset="0"/>
                        </a:rPr>
                        <a:t>25</a:t>
                      </a:r>
                    </a:p>
                  </a:txBody>
                  <a:tcPr marL="6350" marR="6350" marT="6350"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a:txBody>
                    <a:bodyPr/>
                    <a:lstStyle/>
                    <a:p>
                      <a:pPr algn="r" fontAlgn="b"/>
                      <a:r>
                        <a:rPr lang="en-IN" sz="1100" b="0" i="0" u="none" strike="noStrike">
                          <a:solidFill>
                            <a:srgbClr val="000000"/>
                          </a:solidFill>
                          <a:effectLst/>
                          <a:latin typeface="Aptos" panose="020B0004020202020204" pitchFamily="34" charset="0"/>
                        </a:rPr>
                        <a:t>14</a:t>
                      </a:r>
                    </a:p>
                  </a:txBody>
                  <a:tcPr marL="6350" marR="6350" marT="6350"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a:txBody>
                    <a:bodyPr/>
                    <a:lstStyle/>
                    <a:p>
                      <a:pPr algn="r" fontAlgn="b"/>
                      <a:r>
                        <a:rPr lang="en-IN" sz="1100" b="0" i="0" u="none" strike="noStrike">
                          <a:solidFill>
                            <a:srgbClr val="000000"/>
                          </a:solidFill>
                          <a:effectLst/>
                          <a:latin typeface="Aptos" panose="020B0004020202020204" pitchFamily="34" charset="0"/>
                        </a:rPr>
                        <a:t>4</a:t>
                      </a:r>
                    </a:p>
                  </a:txBody>
                  <a:tcPr marL="6350" marR="6350" marT="6350"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extLst>
                  <a:ext uri="{0D108BD9-81ED-4DB2-BD59-A6C34878D82A}">
                    <a16:rowId xmlns:a16="http://schemas.microsoft.com/office/drawing/2014/main" val="1456445208"/>
                  </a:ext>
                </a:extLst>
              </a:tr>
              <a:tr h="184241">
                <a:tc>
                  <a:txBody>
                    <a:bodyPr/>
                    <a:lstStyle/>
                    <a:p>
                      <a:pPr algn="r" fontAlgn="b"/>
                      <a:r>
                        <a:rPr lang="en-IN" sz="1100" b="1" i="0" u="none" strike="noStrike" dirty="0">
                          <a:solidFill>
                            <a:srgbClr val="000000"/>
                          </a:solidFill>
                          <a:effectLst/>
                          <a:latin typeface="Aptos" panose="020B0004020202020204" pitchFamily="34" charset="0"/>
                        </a:rPr>
                        <a:t>Jan-15</a:t>
                      </a:r>
                    </a:p>
                  </a:txBody>
                  <a:tcPr marL="6350" marR="6350" marT="6350"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tc>
                  <a:txBody>
                    <a:bodyPr/>
                    <a:lstStyle/>
                    <a:p>
                      <a:pPr algn="l" fontAlgn="b"/>
                      <a:endParaRPr lang="en-IN" sz="1100" b="0" i="0" u="none" strike="noStrike">
                        <a:solidFill>
                          <a:srgbClr val="000000"/>
                        </a:solidFill>
                        <a:effectLst/>
                        <a:latin typeface="Aptos" panose="020B0004020202020204" pitchFamily="34" charset="0"/>
                      </a:endParaRPr>
                    </a:p>
                  </a:txBody>
                  <a:tcPr marL="6350" marR="6350" marT="6350"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tc>
                  <a:txBody>
                    <a:bodyPr/>
                    <a:lstStyle/>
                    <a:p>
                      <a:pPr algn="l" fontAlgn="b"/>
                      <a:endParaRPr lang="en-IN" sz="1100" b="0" i="0" u="none" strike="noStrike">
                        <a:solidFill>
                          <a:srgbClr val="000000"/>
                        </a:solidFill>
                        <a:effectLst/>
                        <a:latin typeface="Aptos" panose="020B0004020202020204" pitchFamily="34" charset="0"/>
                      </a:endParaRPr>
                    </a:p>
                  </a:txBody>
                  <a:tcPr marL="6350" marR="6350" marT="6350"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tc>
                  <a:txBody>
                    <a:bodyPr/>
                    <a:lstStyle/>
                    <a:p>
                      <a:pPr algn="l" fontAlgn="b"/>
                      <a:endParaRPr lang="en-IN" sz="1100" b="0" i="0" u="none" strike="noStrike">
                        <a:solidFill>
                          <a:srgbClr val="000000"/>
                        </a:solidFill>
                        <a:effectLst/>
                        <a:latin typeface="Aptos" panose="020B0004020202020204" pitchFamily="34" charset="0"/>
                      </a:endParaRPr>
                    </a:p>
                  </a:txBody>
                  <a:tcPr marL="6350" marR="6350" marT="6350"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tc>
                  <a:txBody>
                    <a:bodyPr/>
                    <a:lstStyle/>
                    <a:p>
                      <a:pPr algn="l" fontAlgn="b"/>
                      <a:endParaRPr lang="en-IN" sz="1100" b="0" i="0" u="none" strike="noStrike">
                        <a:solidFill>
                          <a:srgbClr val="000000"/>
                        </a:solidFill>
                        <a:effectLst/>
                        <a:latin typeface="Aptos" panose="020B0004020202020204" pitchFamily="34" charset="0"/>
                      </a:endParaRPr>
                    </a:p>
                  </a:txBody>
                  <a:tcPr marL="6350" marR="6350" marT="6350"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tc>
                  <a:txBody>
                    <a:bodyPr/>
                    <a:lstStyle/>
                    <a:p>
                      <a:pPr algn="l" fontAlgn="b"/>
                      <a:endParaRPr lang="en-IN" sz="1100" b="0" i="0" u="none" strike="noStrike">
                        <a:solidFill>
                          <a:srgbClr val="000000"/>
                        </a:solidFill>
                        <a:effectLst/>
                        <a:latin typeface="Aptos" panose="020B0004020202020204" pitchFamily="34" charset="0"/>
                      </a:endParaRPr>
                    </a:p>
                  </a:txBody>
                  <a:tcPr marL="6350" marR="6350" marT="6350"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tc>
                  <a:txBody>
                    <a:bodyPr/>
                    <a:lstStyle/>
                    <a:p>
                      <a:pPr algn="l" fontAlgn="b"/>
                      <a:endParaRPr lang="en-IN" sz="1100" b="0" i="0" u="none" strike="noStrike">
                        <a:solidFill>
                          <a:srgbClr val="000000"/>
                        </a:solidFill>
                        <a:effectLst/>
                        <a:latin typeface="Aptos" panose="020B0004020202020204" pitchFamily="34" charset="0"/>
                      </a:endParaRPr>
                    </a:p>
                  </a:txBody>
                  <a:tcPr marL="6350" marR="6350" marT="6350"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tc>
                  <a:txBody>
                    <a:bodyPr/>
                    <a:lstStyle/>
                    <a:p>
                      <a:pPr algn="l" fontAlgn="b"/>
                      <a:endParaRPr lang="en-IN" sz="1100" b="0" i="0" u="none" strike="noStrike">
                        <a:solidFill>
                          <a:srgbClr val="000000"/>
                        </a:solidFill>
                        <a:effectLst/>
                        <a:latin typeface="Aptos" panose="020B0004020202020204" pitchFamily="34" charset="0"/>
                      </a:endParaRPr>
                    </a:p>
                  </a:txBody>
                  <a:tcPr marL="6350" marR="6350" marT="6350"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tc>
                  <a:txBody>
                    <a:bodyPr/>
                    <a:lstStyle/>
                    <a:p>
                      <a:pPr algn="l" fontAlgn="b"/>
                      <a:endParaRPr lang="en-IN" sz="1100" b="0" i="0" u="none" strike="noStrike">
                        <a:solidFill>
                          <a:srgbClr val="000000"/>
                        </a:solidFill>
                        <a:effectLst/>
                        <a:latin typeface="Aptos" panose="020B0004020202020204" pitchFamily="34" charset="0"/>
                      </a:endParaRPr>
                    </a:p>
                  </a:txBody>
                  <a:tcPr marL="6350" marR="6350" marT="6350"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tc>
                  <a:txBody>
                    <a:bodyPr/>
                    <a:lstStyle/>
                    <a:p>
                      <a:pPr algn="l" fontAlgn="b"/>
                      <a:endParaRPr lang="en-IN" sz="1100" b="0" i="0" u="none" strike="noStrike">
                        <a:solidFill>
                          <a:srgbClr val="000000"/>
                        </a:solidFill>
                        <a:effectLst/>
                        <a:latin typeface="Aptos" panose="020B0004020202020204" pitchFamily="34" charset="0"/>
                      </a:endParaRPr>
                    </a:p>
                  </a:txBody>
                  <a:tcPr marL="6350" marR="6350" marT="6350"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tc>
                  <a:txBody>
                    <a:bodyPr/>
                    <a:lstStyle/>
                    <a:p>
                      <a:pPr algn="r" fontAlgn="b"/>
                      <a:r>
                        <a:rPr lang="en-IN" sz="1100" b="0" i="0" u="none" strike="noStrike">
                          <a:solidFill>
                            <a:srgbClr val="000000"/>
                          </a:solidFill>
                          <a:effectLst/>
                          <a:latin typeface="Aptos" panose="020B0004020202020204" pitchFamily="34" charset="0"/>
                        </a:rPr>
                        <a:t>2049</a:t>
                      </a:r>
                    </a:p>
                  </a:txBody>
                  <a:tcPr marL="6350" marR="6350" marT="6350"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tc>
                  <a:txBody>
                    <a:bodyPr/>
                    <a:lstStyle/>
                    <a:p>
                      <a:pPr algn="r" fontAlgn="b"/>
                      <a:r>
                        <a:rPr lang="en-IN" sz="1100" b="0" i="0" u="none" strike="noStrike">
                          <a:solidFill>
                            <a:srgbClr val="000000"/>
                          </a:solidFill>
                          <a:effectLst/>
                          <a:latin typeface="Aptos" panose="020B0004020202020204" pitchFamily="34" charset="0"/>
                        </a:rPr>
                        <a:t>30</a:t>
                      </a:r>
                    </a:p>
                  </a:txBody>
                  <a:tcPr marL="6350" marR="6350" marT="6350"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tc>
                  <a:txBody>
                    <a:bodyPr/>
                    <a:lstStyle/>
                    <a:p>
                      <a:pPr algn="r" fontAlgn="b"/>
                      <a:r>
                        <a:rPr lang="en-IN" sz="1100" b="0" i="0" u="none" strike="noStrike">
                          <a:solidFill>
                            <a:srgbClr val="000000"/>
                          </a:solidFill>
                          <a:effectLst/>
                          <a:latin typeface="Aptos" panose="020B0004020202020204" pitchFamily="34" charset="0"/>
                        </a:rPr>
                        <a:t>15</a:t>
                      </a:r>
                    </a:p>
                  </a:txBody>
                  <a:tcPr marL="6350" marR="6350" marT="6350"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extLst>
                  <a:ext uri="{0D108BD9-81ED-4DB2-BD59-A6C34878D82A}">
                    <a16:rowId xmlns:a16="http://schemas.microsoft.com/office/drawing/2014/main" val="83206208"/>
                  </a:ext>
                </a:extLst>
              </a:tr>
              <a:tr h="184241">
                <a:tc>
                  <a:txBody>
                    <a:bodyPr/>
                    <a:lstStyle/>
                    <a:p>
                      <a:pPr algn="r" fontAlgn="b"/>
                      <a:r>
                        <a:rPr lang="en-IN" sz="1100" b="1" i="0" u="none" strike="noStrike" dirty="0">
                          <a:solidFill>
                            <a:srgbClr val="000000"/>
                          </a:solidFill>
                          <a:effectLst/>
                          <a:latin typeface="Aptos" panose="020B0004020202020204" pitchFamily="34" charset="0"/>
                        </a:rPr>
                        <a:t>Feb-15</a:t>
                      </a:r>
                    </a:p>
                  </a:txBody>
                  <a:tcPr marL="6350" marR="6350" marT="6350"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a:txBody>
                    <a:bodyPr/>
                    <a:lstStyle/>
                    <a:p>
                      <a:pPr algn="l" fontAlgn="b"/>
                      <a:endParaRPr lang="en-IN" sz="1100" b="0" i="0" u="none" strike="noStrike">
                        <a:solidFill>
                          <a:srgbClr val="000000"/>
                        </a:solidFill>
                        <a:effectLst/>
                        <a:latin typeface="Aptos" panose="020B0004020202020204" pitchFamily="34" charset="0"/>
                      </a:endParaRPr>
                    </a:p>
                  </a:txBody>
                  <a:tcPr marL="6350" marR="6350" marT="6350"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a:txBody>
                    <a:bodyPr/>
                    <a:lstStyle/>
                    <a:p>
                      <a:pPr algn="l" fontAlgn="b"/>
                      <a:endParaRPr lang="en-IN" sz="1100" b="0" i="0" u="none" strike="noStrike">
                        <a:solidFill>
                          <a:srgbClr val="000000"/>
                        </a:solidFill>
                        <a:effectLst/>
                        <a:latin typeface="Aptos" panose="020B0004020202020204" pitchFamily="34" charset="0"/>
                      </a:endParaRPr>
                    </a:p>
                  </a:txBody>
                  <a:tcPr marL="6350" marR="6350" marT="6350"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a:txBody>
                    <a:bodyPr/>
                    <a:lstStyle/>
                    <a:p>
                      <a:pPr algn="l" fontAlgn="b"/>
                      <a:endParaRPr lang="en-IN" sz="1100" b="0" i="0" u="none" strike="noStrike">
                        <a:solidFill>
                          <a:srgbClr val="000000"/>
                        </a:solidFill>
                        <a:effectLst/>
                        <a:latin typeface="Aptos" panose="020B0004020202020204" pitchFamily="34" charset="0"/>
                      </a:endParaRPr>
                    </a:p>
                  </a:txBody>
                  <a:tcPr marL="6350" marR="6350" marT="6350"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a:txBody>
                    <a:bodyPr/>
                    <a:lstStyle/>
                    <a:p>
                      <a:pPr algn="l" fontAlgn="b"/>
                      <a:endParaRPr lang="en-IN" sz="1100" b="0" i="0" u="none" strike="noStrike">
                        <a:solidFill>
                          <a:srgbClr val="000000"/>
                        </a:solidFill>
                        <a:effectLst/>
                        <a:latin typeface="Aptos" panose="020B0004020202020204" pitchFamily="34" charset="0"/>
                      </a:endParaRPr>
                    </a:p>
                  </a:txBody>
                  <a:tcPr marL="6350" marR="6350" marT="6350"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a:txBody>
                    <a:bodyPr/>
                    <a:lstStyle/>
                    <a:p>
                      <a:pPr algn="l" fontAlgn="b"/>
                      <a:endParaRPr lang="en-IN" sz="1100" b="0" i="0" u="none" strike="noStrike">
                        <a:solidFill>
                          <a:srgbClr val="000000"/>
                        </a:solidFill>
                        <a:effectLst/>
                        <a:latin typeface="Aptos" panose="020B0004020202020204" pitchFamily="34" charset="0"/>
                      </a:endParaRPr>
                    </a:p>
                  </a:txBody>
                  <a:tcPr marL="6350" marR="6350" marT="6350"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a:txBody>
                    <a:bodyPr/>
                    <a:lstStyle/>
                    <a:p>
                      <a:pPr algn="l" fontAlgn="b"/>
                      <a:endParaRPr lang="en-IN" sz="1100" b="0" i="0" u="none" strike="noStrike">
                        <a:solidFill>
                          <a:srgbClr val="000000"/>
                        </a:solidFill>
                        <a:effectLst/>
                        <a:latin typeface="Aptos" panose="020B0004020202020204" pitchFamily="34" charset="0"/>
                      </a:endParaRPr>
                    </a:p>
                  </a:txBody>
                  <a:tcPr marL="6350" marR="6350" marT="6350"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a:txBody>
                    <a:bodyPr/>
                    <a:lstStyle/>
                    <a:p>
                      <a:pPr algn="l" fontAlgn="b"/>
                      <a:endParaRPr lang="en-IN" sz="1100" b="0" i="0" u="none" strike="noStrike">
                        <a:solidFill>
                          <a:srgbClr val="000000"/>
                        </a:solidFill>
                        <a:effectLst/>
                        <a:latin typeface="Aptos" panose="020B0004020202020204" pitchFamily="34" charset="0"/>
                      </a:endParaRPr>
                    </a:p>
                  </a:txBody>
                  <a:tcPr marL="6350" marR="6350" marT="6350"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a:txBody>
                    <a:bodyPr/>
                    <a:lstStyle/>
                    <a:p>
                      <a:pPr algn="l" fontAlgn="b"/>
                      <a:endParaRPr lang="en-IN" sz="1100" b="0" i="0" u="none" strike="noStrike">
                        <a:solidFill>
                          <a:srgbClr val="000000"/>
                        </a:solidFill>
                        <a:effectLst/>
                        <a:latin typeface="Aptos" panose="020B0004020202020204" pitchFamily="34" charset="0"/>
                      </a:endParaRPr>
                    </a:p>
                  </a:txBody>
                  <a:tcPr marL="6350" marR="6350" marT="6350"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a:txBody>
                    <a:bodyPr/>
                    <a:lstStyle/>
                    <a:p>
                      <a:pPr algn="l" fontAlgn="b"/>
                      <a:endParaRPr lang="en-IN" sz="1100" b="0" i="0" u="none" strike="noStrike">
                        <a:solidFill>
                          <a:srgbClr val="000000"/>
                        </a:solidFill>
                        <a:effectLst/>
                        <a:latin typeface="Aptos" panose="020B0004020202020204" pitchFamily="34" charset="0"/>
                      </a:endParaRPr>
                    </a:p>
                  </a:txBody>
                  <a:tcPr marL="6350" marR="6350" marT="6350"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a:txBody>
                    <a:bodyPr/>
                    <a:lstStyle/>
                    <a:p>
                      <a:pPr algn="l" fontAlgn="b"/>
                      <a:endParaRPr lang="en-IN" sz="1100" b="0" i="0" u="none" strike="noStrike" dirty="0">
                        <a:solidFill>
                          <a:srgbClr val="000000"/>
                        </a:solidFill>
                        <a:effectLst/>
                        <a:latin typeface="Aptos" panose="020B0004020202020204" pitchFamily="34" charset="0"/>
                      </a:endParaRPr>
                    </a:p>
                  </a:txBody>
                  <a:tcPr marL="6350" marR="6350" marT="6350"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a:txBody>
                    <a:bodyPr/>
                    <a:lstStyle/>
                    <a:p>
                      <a:pPr algn="r" fontAlgn="b"/>
                      <a:r>
                        <a:rPr lang="en-IN" sz="1100" b="0" i="0" u="none" strike="noStrike">
                          <a:solidFill>
                            <a:srgbClr val="000000"/>
                          </a:solidFill>
                          <a:effectLst/>
                          <a:latin typeface="Aptos" panose="020B0004020202020204" pitchFamily="34" charset="0"/>
                        </a:rPr>
                        <a:t>2004</a:t>
                      </a:r>
                    </a:p>
                  </a:txBody>
                  <a:tcPr marL="6350" marR="6350" marT="6350"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a:txBody>
                    <a:bodyPr/>
                    <a:lstStyle/>
                    <a:p>
                      <a:pPr algn="r" fontAlgn="b"/>
                      <a:r>
                        <a:rPr lang="en-IN" sz="1100" b="0" i="0" u="none" strike="noStrike">
                          <a:solidFill>
                            <a:srgbClr val="000000"/>
                          </a:solidFill>
                          <a:effectLst/>
                          <a:latin typeface="Aptos" panose="020B0004020202020204" pitchFamily="34" charset="0"/>
                        </a:rPr>
                        <a:t>16</a:t>
                      </a:r>
                    </a:p>
                  </a:txBody>
                  <a:tcPr marL="6350" marR="6350" marT="6350"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extLst>
                  <a:ext uri="{0D108BD9-81ED-4DB2-BD59-A6C34878D82A}">
                    <a16:rowId xmlns:a16="http://schemas.microsoft.com/office/drawing/2014/main" val="364510821"/>
                  </a:ext>
                </a:extLst>
              </a:tr>
              <a:tr h="184241">
                <a:tc>
                  <a:txBody>
                    <a:bodyPr/>
                    <a:lstStyle/>
                    <a:p>
                      <a:pPr algn="r" fontAlgn="b"/>
                      <a:r>
                        <a:rPr lang="en-IN" sz="1100" b="1" i="0" u="none" strike="noStrike" dirty="0">
                          <a:solidFill>
                            <a:srgbClr val="000000"/>
                          </a:solidFill>
                          <a:effectLst/>
                          <a:latin typeface="Aptos" panose="020B0004020202020204" pitchFamily="34" charset="0"/>
                        </a:rPr>
                        <a:t>Mar-15</a:t>
                      </a:r>
                    </a:p>
                  </a:txBody>
                  <a:tcPr marL="6350" marR="6350" marT="6350"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tc>
                  <a:txBody>
                    <a:bodyPr/>
                    <a:lstStyle/>
                    <a:p>
                      <a:pPr algn="l" fontAlgn="b"/>
                      <a:endParaRPr lang="en-IN" sz="1100" b="0" i="0" u="none" strike="noStrike">
                        <a:solidFill>
                          <a:srgbClr val="000000"/>
                        </a:solidFill>
                        <a:effectLst/>
                        <a:latin typeface="Aptos" panose="020B0004020202020204" pitchFamily="34" charset="0"/>
                      </a:endParaRPr>
                    </a:p>
                  </a:txBody>
                  <a:tcPr marL="6350" marR="6350" marT="6350"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tc>
                  <a:txBody>
                    <a:bodyPr/>
                    <a:lstStyle/>
                    <a:p>
                      <a:pPr algn="l" fontAlgn="b"/>
                      <a:endParaRPr lang="en-IN" sz="1100" b="0" i="0" u="none" strike="noStrike">
                        <a:solidFill>
                          <a:srgbClr val="000000"/>
                        </a:solidFill>
                        <a:effectLst/>
                        <a:latin typeface="Aptos" panose="020B0004020202020204" pitchFamily="34" charset="0"/>
                      </a:endParaRPr>
                    </a:p>
                  </a:txBody>
                  <a:tcPr marL="6350" marR="6350" marT="6350"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tc>
                  <a:txBody>
                    <a:bodyPr/>
                    <a:lstStyle/>
                    <a:p>
                      <a:pPr algn="l" fontAlgn="b"/>
                      <a:endParaRPr lang="en-IN" sz="1100" b="0" i="0" u="none" strike="noStrike">
                        <a:solidFill>
                          <a:srgbClr val="000000"/>
                        </a:solidFill>
                        <a:effectLst/>
                        <a:latin typeface="Aptos" panose="020B0004020202020204" pitchFamily="34" charset="0"/>
                      </a:endParaRPr>
                    </a:p>
                  </a:txBody>
                  <a:tcPr marL="6350" marR="6350" marT="6350"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tc>
                  <a:txBody>
                    <a:bodyPr/>
                    <a:lstStyle/>
                    <a:p>
                      <a:pPr algn="l" fontAlgn="b"/>
                      <a:endParaRPr lang="en-IN" sz="1100" b="0" i="0" u="none" strike="noStrike">
                        <a:solidFill>
                          <a:srgbClr val="000000"/>
                        </a:solidFill>
                        <a:effectLst/>
                        <a:latin typeface="Aptos" panose="020B0004020202020204" pitchFamily="34" charset="0"/>
                      </a:endParaRPr>
                    </a:p>
                  </a:txBody>
                  <a:tcPr marL="6350" marR="6350" marT="6350"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tc>
                  <a:txBody>
                    <a:bodyPr/>
                    <a:lstStyle/>
                    <a:p>
                      <a:pPr algn="l" fontAlgn="b"/>
                      <a:endParaRPr lang="en-IN" sz="1100" b="0" i="0" u="none" strike="noStrike">
                        <a:solidFill>
                          <a:srgbClr val="000000"/>
                        </a:solidFill>
                        <a:effectLst/>
                        <a:latin typeface="Aptos" panose="020B0004020202020204" pitchFamily="34" charset="0"/>
                      </a:endParaRPr>
                    </a:p>
                  </a:txBody>
                  <a:tcPr marL="6350" marR="6350" marT="6350"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tc>
                  <a:txBody>
                    <a:bodyPr/>
                    <a:lstStyle/>
                    <a:p>
                      <a:pPr algn="l" fontAlgn="b"/>
                      <a:endParaRPr lang="en-IN" sz="1100" b="0" i="0" u="none" strike="noStrike" dirty="0">
                        <a:solidFill>
                          <a:srgbClr val="000000"/>
                        </a:solidFill>
                        <a:effectLst/>
                        <a:latin typeface="Aptos" panose="020B0004020202020204" pitchFamily="34" charset="0"/>
                      </a:endParaRPr>
                    </a:p>
                  </a:txBody>
                  <a:tcPr marL="6350" marR="6350" marT="6350"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tc>
                  <a:txBody>
                    <a:bodyPr/>
                    <a:lstStyle/>
                    <a:p>
                      <a:pPr algn="l" fontAlgn="b"/>
                      <a:endParaRPr lang="en-IN" sz="1100" b="0" i="0" u="none" strike="noStrike">
                        <a:solidFill>
                          <a:srgbClr val="000000"/>
                        </a:solidFill>
                        <a:effectLst/>
                        <a:latin typeface="Aptos" panose="020B0004020202020204" pitchFamily="34" charset="0"/>
                      </a:endParaRPr>
                    </a:p>
                  </a:txBody>
                  <a:tcPr marL="6350" marR="6350" marT="6350"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tc>
                  <a:txBody>
                    <a:bodyPr/>
                    <a:lstStyle/>
                    <a:p>
                      <a:pPr algn="l" fontAlgn="b"/>
                      <a:endParaRPr lang="en-IN" sz="1100" b="0" i="0" u="none" strike="noStrike">
                        <a:solidFill>
                          <a:srgbClr val="000000"/>
                        </a:solidFill>
                        <a:effectLst/>
                        <a:latin typeface="Aptos" panose="020B0004020202020204" pitchFamily="34" charset="0"/>
                      </a:endParaRPr>
                    </a:p>
                  </a:txBody>
                  <a:tcPr marL="6350" marR="6350" marT="6350"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tc>
                  <a:txBody>
                    <a:bodyPr/>
                    <a:lstStyle/>
                    <a:p>
                      <a:pPr algn="l" fontAlgn="b"/>
                      <a:endParaRPr lang="en-IN" sz="1100" b="0" i="0" u="none" strike="noStrike">
                        <a:solidFill>
                          <a:srgbClr val="000000"/>
                        </a:solidFill>
                        <a:effectLst/>
                        <a:latin typeface="Aptos" panose="020B0004020202020204" pitchFamily="34" charset="0"/>
                      </a:endParaRPr>
                    </a:p>
                  </a:txBody>
                  <a:tcPr marL="6350" marR="6350" marT="6350"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tc>
                  <a:txBody>
                    <a:bodyPr/>
                    <a:lstStyle/>
                    <a:p>
                      <a:pPr algn="l" fontAlgn="b"/>
                      <a:endParaRPr lang="en-IN" sz="1100" b="0" i="0" u="none" strike="noStrike">
                        <a:solidFill>
                          <a:srgbClr val="000000"/>
                        </a:solidFill>
                        <a:effectLst/>
                        <a:latin typeface="Aptos" panose="020B0004020202020204" pitchFamily="34" charset="0"/>
                      </a:endParaRPr>
                    </a:p>
                  </a:txBody>
                  <a:tcPr marL="6350" marR="6350" marT="6350"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tc>
                  <a:txBody>
                    <a:bodyPr/>
                    <a:lstStyle/>
                    <a:p>
                      <a:pPr algn="l" fontAlgn="b"/>
                      <a:endParaRPr lang="en-IN" sz="1100" b="0" i="0" u="none" strike="noStrike">
                        <a:solidFill>
                          <a:srgbClr val="000000"/>
                        </a:solidFill>
                        <a:effectLst/>
                        <a:latin typeface="Aptos" panose="020B0004020202020204" pitchFamily="34" charset="0"/>
                      </a:endParaRPr>
                    </a:p>
                  </a:txBody>
                  <a:tcPr marL="6350" marR="6350" marT="6350"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tc>
                  <a:txBody>
                    <a:bodyPr/>
                    <a:lstStyle/>
                    <a:p>
                      <a:pPr algn="r" fontAlgn="b"/>
                      <a:r>
                        <a:rPr lang="en-IN" sz="1100" b="0" i="0" u="none" strike="noStrike" dirty="0">
                          <a:solidFill>
                            <a:srgbClr val="000000"/>
                          </a:solidFill>
                          <a:effectLst/>
                          <a:latin typeface="Aptos" panose="020B0004020202020204" pitchFamily="34" charset="0"/>
                        </a:rPr>
                        <a:t>1214</a:t>
                      </a:r>
                    </a:p>
                  </a:txBody>
                  <a:tcPr marL="6350" marR="6350" marT="6350"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extLst>
                  <a:ext uri="{0D108BD9-81ED-4DB2-BD59-A6C34878D82A}">
                    <a16:rowId xmlns:a16="http://schemas.microsoft.com/office/drawing/2014/main" val="1292814131"/>
                  </a:ext>
                </a:extLst>
              </a:tr>
            </a:tbl>
          </a:graphicData>
        </a:graphic>
      </p:graphicFrame>
      <p:sp>
        <p:nvSpPr>
          <p:cNvPr id="4" name="TextBox 3">
            <a:extLst>
              <a:ext uri="{FF2B5EF4-FFF2-40B4-BE49-F238E27FC236}">
                <a16:creationId xmlns:a16="http://schemas.microsoft.com/office/drawing/2014/main" id="{04EB5568-0858-E562-F4B7-1F00CE278F08}"/>
              </a:ext>
            </a:extLst>
          </p:cNvPr>
          <p:cNvSpPr txBox="1"/>
          <p:nvPr/>
        </p:nvSpPr>
        <p:spPr>
          <a:xfrm>
            <a:off x="234950" y="455769"/>
            <a:ext cx="2045753" cy="307777"/>
          </a:xfrm>
          <a:prstGeom prst="rect">
            <a:avLst/>
          </a:prstGeom>
          <a:noFill/>
        </p:spPr>
        <p:txBody>
          <a:bodyPr wrap="none" rtlCol="0">
            <a:spAutoFit/>
          </a:bodyPr>
          <a:lstStyle/>
          <a:p>
            <a:r>
              <a:rPr lang="en-US" b="1" dirty="0">
                <a:latin typeface="Aptos" panose="020B0004020202020204" pitchFamily="34" charset="0"/>
              </a:rPr>
              <a:t>April 2014 –March 2015</a:t>
            </a:r>
            <a:endParaRPr lang="en-IN" b="1" dirty="0">
              <a:latin typeface="Aptos" panose="020B0004020202020204" pitchFamily="34" charset="0"/>
            </a:endParaRPr>
          </a:p>
        </p:txBody>
      </p:sp>
    </p:spTree>
    <p:extLst>
      <p:ext uri="{BB962C8B-B14F-4D97-AF65-F5344CB8AC3E}">
        <p14:creationId xmlns:p14="http://schemas.microsoft.com/office/powerpoint/2010/main" val="366687969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8CADF9-7228-465E-38EF-BC5E84A0DC0E}"/>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38C19D69-3EC4-648F-C149-61B84BCB3857}"/>
              </a:ext>
            </a:extLst>
          </p:cNvPr>
          <p:cNvSpPr txBox="1"/>
          <p:nvPr/>
        </p:nvSpPr>
        <p:spPr>
          <a:xfrm>
            <a:off x="2750578" y="107810"/>
            <a:ext cx="3642843"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1" i="0" u="none" strike="noStrike" kern="0" cap="none" spc="0" normalizeH="0" baseline="0" noProof="0" dirty="0">
                <a:ln>
                  <a:noFill/>
                </a:ln>
                <a:solidFill>
                  <a:srgbClr val="000000"/>
                </a:solidFill>
                <a:effectLst>
                  <a:outerShdw blurRad="38100" dist="38100" dir="2700000" algn="tl">
                    <a:srgbClr val="000000">
                      <a:alpha val="43137"/>
                    </a:srgbClr>
                  </a:outerShdw>
                </a:effectLst>
                <a:uLnTx/>
                <a:uFillTx/>
                <a:latin typeface="Arial Black" panose="020B0A04020102020204" pitchFamily="34" charset="0"/>
                <a:sym typeface="Arial"/>
              </a:rPr>
              <a:t>RFM </a:t>
            </a:r>
            <a:r>
              <a:rPr lang="en-US" sz="2000" b="1" dirty="0">
                <a:effectLst>
                  <a:outerShdw blurRad="38100" dist="38100" dir="2700000" algn="tl">
                    <a:srgbClr val="000000">
                      <a:alpha val="43137"/>
                    </a:srgbClr>
                  </a:outerShdw>
                </a:effectLst>
                <a:latin typeface="Arial Black" panose="020B0A04020102020204" pitchFamily="34" charset="0"/>
              </a:rPr>
              <a:t> SEGMENTATION</a:t>
            </a:r>
            <a:r>
              <a:rPr kumimoji="0" lang="en-US" sz="2000" b="1" i="0" u="none" strike="noStrike" kern="0" cap="none" spc="0" normalizeH="0" baseline="0" noProof="0" dirty="0">
                <a:ln>
                  <a:noFill/>
                </a:ln>
                <a:solidFill>
                  <a:srgbClr val="000000"/>
                </a:solidFill>
                <a:effectLst>
                  <a:outerShdw blurRad="38100" dist="38100" dir="2700000" algn="tl">
                    <a:srgbClr val="000000">
                      <a:alpha val="43137"/>
                    </a:srgbClr>
                  </a:outerShdw>
                </a:effectLst>
                <a:uLnTx/>
                <a:uFillTx/>
                <a:latin typeface="Arial Black" panose="020B0A04020102020204" pitchFamily="34" charset="0"/>
                <a:sym typeface="Arial"/>
              </a:rPr>
              <a:t>-1</a:t>
            </a:r>
            <a:endParaRPr kumimoji="0" lang="en-IN" sz="2000" b="1" i="0" u="none" strike="noStrike" kern="0" cap="none" spc="0" normalizeH="0" baseline="0" noProof="0" dirty="0">
              <a:ln>
                <a:noFill/>
              </a:ln>
              <a:solidFill>
                <a:srgbClr val="000000"/>
              </a:solidFill>
              <a:effectLst>
                <a:outerShdw blurRad="38100" dist="38100" dir="2700000" algn="tl">
                  <a:srgbClr val="000000">
                    <a:alpha val="43137"/>
                  </a:srgbClr>
                </a:outerShdw>
              </a:effectLst>
              <a:uLnTx/>
              <a:uFillTx/>
              <a:latin typeface="Arial Black" panose="020B0A04020102020204" pitchFamily="34" charset="0"/>
              <a:sym typeface="Arial"/>
            </a:endParaRPr>
          </a:p>
        </p:txBody>
      </p:sp>
      <p:graphicFrame>
        <p:nvGraphicFramePr>
          <p:cNvPr id="5" name="Table 4">
            <a:extLst>
              <a:ext uri="{FF2B5EF4-FFF2-40B4-BE49-F238E27FC236}">
                <a16:creationId xmlns:a16="http://schemas.microsoft.com/office/drawing/2014/main" id="{5F4DDBBB-0708-6942-21FE-610113BC51C0}"/>
              </a:ext>
            </a:extLst>
          </p:cNvPr>
          <p:cNvGraphicFramePr>
            <a:graphicFrameLocks noGrp="1"/>
          </p:cNvGraphicFramePr>
          <p:nvPr/>
        </p:nvGraphicFramePr>
        <p:xfrm>
          <a:off x="2155948" y="2971515"/>
          <a:ext cx="3896140" cy="932411"/>
        </p:xfrm>
        <a:graphic>
          <a:graphicData uri="http://schemas.openxmlformats.org/drawingml/2006/table">
            <a:tbl>
              <a:tblPr firstRow="1" bandRow="1">
                <a:tableStyleId>{8EC7A202-D894-4549-BF34-816215706C42}</a:tableStyleId>
              </a:tblPr>
              <a:tblGrid>
                <a:gridCol w="1948070">
                  <a:extLst>
                    <a:ext uri="{9D8B030D-6E8A-4147-A177-3AD203B41FA5}">
                      <a16:colId xmlns:a16="http://schemas.microsoft.com/office/drawing/2014/main" val="3476870970"/>
                    </a:ext>
                  </a:extLst>
                </a:gridCol>
                <a:gridCol w="1948070">
                  <a:extLst>
                    <a:ext uri="{9D8B030D-6E8A-4147-A177-3AD203B41FA5}">
                      <a16:colId xmlns:a16="http://schemas.microsoft.com/office/drawing/2014/main" val="182228485"/>
                    </a:ext>
                  </a:extLst>
                </a:gridCol>
              </a:tblGrid>
              <a:tr h="195239">
                <a:tc>
                  <a:txBody>
                    <a:bodyPr/>
                    <a:lstStyle/>
                    <a:p>
                      <a:pPr algn="ctr" fontAlgn="b"/>
                      <a:r>
                        <a:rPr lang="en-IN" sz="1100" b="1" i="0" u="none" strike="noStrike" dirty="0">
                          <a:solidFill>
                            <a:srgbClr val="000000"/>
                          </a:solidFill>
                          <a:effectLst/>
                          <a:latin typeface="Calibri" panose="020F0502020204030204" pitchFamily="34" charset="0"/>
                        </a:rPr>
                        <a:t>Segment</a:t>
                      </a:r>
                    </a:p>
                  </a:txBody>
                  <a:tcPr marL="7620" marR="7620" marT="7620" marB="0" anchor="ctr">
                    <a:solidFill>
                      <a:srgbClr val="F7770D"/>
                    </a:solidFill>
                  </a:tcPr>
                </a:tc>
                <a:tc>
                  <a:txBody>
                    <a:bodyPr/>
                    <a:lstStyle/>
                    <a:p>
                      <a:pPr algn="ctr" fontAlgn="b"/>
                      <a:r>
                        <a:rPr lang="en-IN" sz="1100" b="1" i="0" u="none" strike="noStrike" dirty="0">
                          <a:solidFill>
                            <a:srgbClr val="000000"/>
                          </a:solidFill>
                          <a:effectLst/>
                          <a:latin typeface="Calibri" panose="020F0502020204030204" pitchFamily="34" charset="0"/>
                        </a:rPr>
                        <a:t>RFM Score</a:t>
                      </a:r>
                    </a:p>
                  </a:txBody>
                  <a:tcPr marL="7620" marR="7620" marT="7620" marB="0" anchor="ctr">
                    <a:solidFill>
                      <a:srgbClr val="F7770D"/>
                    </a:solidFill>
                  </a:tcPr>
                </a:tc>
                <a:extLst>
                  <a:ext uri="{0D108BD9-81ED-4DB2-BD59-A6C34878D82A}">
                    <a16:rowId xmlns:a16="http://schemas.microsoft.com/office/drawing/2014/main" val="3834068114"/>
                  </a:ext>
                </a:extLst>
              </a:tr>
              <a:tr h="184293">
                <a:tc>
                  <a:txBody>
                    <a:bodyPr/>
                    <a:lstStyle/>
                    <a:p>
                      <a:pPr algn="ctr" fontAlgn="b"/>
                      <a:r>
                        <a:rPr lang="en-IN" sz="1000" b="1" i="0" u="none" strike="noStrike" dirty="0">
                          <a:solidFill>
                            <a:srgbClr val="000000"/>
                          </a:solidFill>
                          <a:effectLst/>
                          <a:latin typeface="Calibri" panose="020F0502020204030204" pitchFamily="34" charset="0"/>
                        </a:rPr>
                        <a:t>Premium</a:t>
                      </a:r>
                    </a:p>
                  </a:txBody>
                  <a:tcPr marL="7620" marR="7620" marT="7620" marB="0" anchor="ctr">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path path="circle">
                        <a:fillToRect l="100000" t="100000"/>
                      </a:path>
                      <a:tileRect r="-100000" b="-100000"/>
                    </a:gradFill>
                  </a:tcPr>
                </a:tc>
                <a:tc>
                  <a:txBody>
                    <a:bodyPr/>
                    <a:lstStyle/>
                    <a:p>
                      <a:pPr algn="ctr" fontAlgn="b"/>
                      <a:r>
                        <a:rPr lang="en-IN" sz="1000" b="0" i="0" u="none" strike="noStrike" dirty="0">
                          <a:solidFill>
                            <a:srgbClr val="000000"/>
                          </a:solidFill>
                          <a:effectLst/>
                          <a:latin typeface="Calibri" panose="020F0502020204030204" pitchFamily="34" charset="0"/>
                        </a:rPr>
                        <a:t>&gt;10</a:t>
                      </a:r>
                    </a:p>
                  </a:txBody>
                  <a:tcPr marL="7620" marR="7620" marT="7620" marB="0" anchor="ctr">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path path="circle">
                        <a:fillToRect l="100000" t="100000"/>
                      </a:path>
                      <a:tileRect r="-100000" b="-100000"/>
                    </a:gradFill>
                  </a:tcPr>
                </a:tc>
                <a:extLst>
                  <a:ext uri="{0D108BD9-81ED-4DB2-BD59-A6C34878D82A}">
                    <a16:rowId xmlns:a16="http://schemas.microsoft.com/office/drawing/2014/main" val="146777085"/>
                  </a:ext>
                </a:extLst>
              </a:tr>
              <a:tr h="184293">
                <a:tc>
                  <a:txBody>
                    <a:bodyPr/>
                    <a:lstStyle/>
                    <a:p>
                      <a:pPr algn="ctr" fontAlgn="b"/>
                      <a:r>
                        <a:rPr lang="en-IN" sz="1000" b="1" i="0" u="none" strike="noStrike" dirty="0">
                          <a:solidFill>
                            <a:srgbClr val="000000"/>
                          </a:solidFill>
                          <a:effectLst/>
                          <a:latin typeface="Calibri" panose="020F0502020204030204" pitchFamily="34" charset="0"/>
                        </a:rPr>
                        <a:t>Gold</a:t>
                      </a:r>
                    </a:p>
                  </a:txBody>
                  <a:tcPr marL="7620" marR="7620" marT="7620" marB="0" anchor="ctr">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path path="circle">
                        <a:fillToRect l="100000" t="100000"/>
                      </a:path>
                      <a:tileRect r="-100000" b="-100000"/>
                    </a:gradFill>
                  </a:tcPr>
                </a:tc>
                <a:tc>
                  <a:txBody>
                    <a:bodyPr/>
                    <a:lstStyle/>
                    <a:p>
                      <a:pPr algn="ctr" fontAlgn="b"/>
                      <a:r>
                        <a:rPr lang="en-IN" sz="1000" b="0" i="0" u="none" strike="noStrike" dirty="0">
                          <a:solidFill>
                            <a:srgbClr val="000000"/>
                          </a:solidFill>
                          <a:effectLst/>
                          <a:latin typeface="Calibri" panose="020F0502020204030204" pitchFamily="34" charset="0"/>
                        </a:rPr>
                        <a:t>9, 10</a:t>
                      </a:r>
                    </a:p>
                  </a:txBody>
                  <a:tcPr marL="7620" marR="7620" marT="7620" marB="0" anchor="ctr">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path path="circle">
                        <a:fillToRect l="100000" t="100000"/>
                      </a:path>
                      <a:tileRect r="-100000" b="-100000"/>
                    </a:gradFill>
                  </a:tcPr>
                </a:tc>
                <a:extLst>
                  <a:ext uri="{0D108BD9-81ED-4DB2-BD59-A6C34878D82A}">
                    <a16:rowId xmlns:a16="http://schemas.microsoft.com/office/drawing/2014/main" val="1870832428"/>
                  </a:ext>
                </a:extLst>
              </a:tr>
              <a:tr h="184293">
                <a:tc>
                  <a:txBody>
                    <a:bodyPr/>
                    <a:lstStyle/>
                    <a:p>
                      <a:pPr algn="ctr" fontAlgn="b"/>
                      <a:r>
                        <a:rPr lang="en-IN" sz="1000" b="1" i="0" u="none" strike="noStrike" dirty="0">
                          <a:solidFill>
                            <a:srgbClr val="000000"/>
                          </a:solidFill>
                          <a:effectLst/>
                          <a:latin typeface="Calibri" panose="020F0502020204030204" pitchFamily="34" charset="0"/>
                        </a:rPr>
                        <a:t>Silver</a:t>
                      </a:r>
                    </a:p>
                  </a:txBody>
                  <a:tcPr marL="7620" marR="7620" marT="7620" marB="0" anchor="ctr">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path path="circle">
                        <a:fillToRect l="100000" t="100000"/>
                      </a:path>
                      <a:tileRect r="-100000" b="-100000"/>
                    </a:gradFill>
                  </a:tcPr>
                </a:tc>
                <a:tc>
                  <a:txBody>
                    <a:bodyPr/>
                    <a:lstStyle/>
                    <a:p>
                      <a:pPr algn="ctr" fontAlgn="b"/>
                      <a:r>
                        <a:rPr lang="en-IN" sz="1000" b="0" i="0" u="none" strike="noStrike" dirty="0">
                          <a:solidFill>
                            <a:srgbClr val="000000"/>
                          </a:solidFill>
                          <a:effectLst/>
                          <a:latin typeface="Calibri" panose="020F0502020204030204" pitchFamily="34" charset="0"/>
                        </a:rPr>
                        <a:t>7, 8</a:t>
                      </a:r>
                    </a:p>
                  </a:txBody>
                  <a:tcPr marL="7620" marR="7620" marT="7620" marB="0" anchor="ctr">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path path="circle">
                        <a:fillToRect l="100000" t="100000"/>
                      </a:path>
                      <a:tileRect r="-100000" b="-100000"/>
                    </a:gradFill>
                  </a:tcPr>
                </a:tc>
                <a:extLst>
                  <a:ext uri="{0D108BD9-81ED-4DB2-BD59-A6C34878D82A}">
                    <a16:rowId xmlns:a16="http://schemas.microsoft.com/office/drawing/2014/main" val="1787706263"/>
                  </a:ext>
                </a:extLst>
              </a:tr>
              <a:tr h="184293">
                <a:tc>
                  <a:txBody>
                    <a:bodyPr/>
                    <a:lstStyle/>
                    <a:p>
                      <a:pPr algn="ctr" fontAlgn="b"/>
                      <a:r>
                        <a:rPr lang="en-IN" sz="1000" b="1" i="0" u="none" strike="noStrike" dirty="0">
                          <a:solidFill>
                            <a:srgbClr val="000000"/>
                          </a:solidFill>
                          <a:effectLst/>
                          <a:latin typeface="Calibri" panose="020F0502020204030204" pitchFamily="34" charset="0"/>
                        </a:rPr>
                        <a:t>Standard</a:t>
                      </a:r>
                    </a:p>
                  </a:txBody>
                  <a:tcPr marL="7620" marR="7620" marT="7620" marB="0" anchor="ctr">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path path="circle">
                        <a:fillToRect l="100000" t="100000"/>
                      </a:path>
                      <a:tileRect r="-100000" b="-100000"/>
                    </a:gradFill>
                  </a:tcPr>
                </a:tc>
                <a:tc>
                  <a:txBody>
                    <a:bodyPr/>
                    <a:lstStyle/>
                    <a:p>
                      <a:pPr algn="ctr" fontAlgn="b"/>
                      <a:r>
                        <a:rPr lang="en-IN" sz="1000" b="0" i="0" u="none" strike="noStrike" dirty="0">
                          <a:solidFill>
                            <a:srgbClr val="000000"/>
                          </a:solidFill>
                          <a:effectLst/>
                          <a:latin typeface="Calibri" panose="020F0502020204030204" pitchFamily="34" charset="0"/>
                        </a:rPr>
                        <a:t>&lt;6</a:t>
                      </a:r>
                    </a:p>
                  </a:txBody>
                  <a:tcPr marL="7620" marR="7620" marT="7620" marB="0" anchor="ctr">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path path="circle">
                        <a:fillToRect l="100000" t="100000"/>
                      </a:path>
                      <a:tileRect r="-100000" b="-100000"/>
                    </a:gradFill>
                  </a:tcPr>
                </a:tc>
                <a:extLst>
                  <a:ext uri="{0D108BD9-81ED-4DB2-BD59-A6C34878D82A}">
                    <a16:rowId xmlns:a16="http://schemas.microsoft.com/office/drawing/2014/main" val="3559294006"/>
                  </a:ext>
                </a:extLst>
              </a:tr>
            </a:tbl>
          </a:graphicData>
        </a:graphic>
      </p:graphicFrame>
      <p:sp>
        <p:nvSpPr>
          <p:cNvPr id="7" name="TextBox 6">
            <a:extLst>
              <a:ext uri="{FF2B5EF4-FFF2-40B4-BE49-F238E27FC236}">
                <a16:creationId xmlns:a16="http://schemas.microsoft.com/office/drawing/2014/main" id="{216B293E-50FF-89A6-547B-5614819F49FE}"/>
              </a:ext>
            </a:extLst>
          </p:cNvPr>
          <p:cNvSpPr txBox="1"/>
          <p:nvPr/>
        </p:nvSpPr>
        <p:spPr>
          <a:xfrm>
            <a:off x="365758" y="650686"/>
            <a:ext cx="8245503" cy="2246769"/>
          </a:xfrm>
          <a:prstGeom prst="rect">
            <a:avLst/>
          </a:prstGeom>
          <a:noFill/>
        </p:spPr>
        <p:txBody>
          <a:bodyPr wrap="square">
            <a:spAutoFit/>
          </a:bodyPr>
          <a:lstStyle/>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b="0" i="0" u="none" strike="noStrike" kern="0" cap="none" spc="0" normalizeH="0" baseline="0" noProof="0" dirty="0">
                <a:ln>
                  <a:noFill/>
                </a:ln>
                <a:solidFill>
                  <a:srgbClr val="000000"/>
                </a:solidFill>
                <a:effectLst/>
                <a:uLnTx/>
                <a:uFillTx/>
                <a:latin typeface="Aptos" panose="020B0004020202020204" pitchFamily="34" charset="0"/>
                <a:cs typeface="Arial"/>
                <a:sym typeface="Arial"/>
              </a:rPr>
              <a:t>Using the </a:t>
            </a:r>
            <a:r>
              <a:rPr kumimoji="0" lang="en-US" b="1" i="0" u="none" strike="noStrike" kern="0" cap="none" spc="0" normalizeH="0" baseline="0" noProof="0" dirty="0">
                <a:ln>
                  <a:noFill/>
                </a:ln>
                <a:solidFill>
                  <a:srgbClr val="000000"/>
                </a:solidFill>
                <a:effectLst/>
                <a:uLnTx/>
                <a:uFillTx/>
                <a:latin typeface="Aptos" panose="020B0004020202020204" pitchFamily="34" charset="0"/>
                <a:cs typeface="Arial"/>
                <a:sym typeface="Arial"/>
              </a:rPr>
              <a:t>NTILE(4) </a:t>
            </a:r>
            <a:r>
              <a:rPr kumimoji="0" lang="en-US" b="0" i="0" u="none" strike="noStrike" kern="0" cap="none" spc="0" normalizeH="0" baseline="0" noProof="0" dirty="0">
                <a:ln>
                  <a:noFill/>
                </a:ln>
                <a:solidFill>
                  <a:srgbClr val="000000"/>
                </a:solidFill>
                <a:effectLst/>
                <a:uLnTx/>
                <a:uFillTx/>
                <a:latin typeface="Aptos" panose="020B0004020202020204" pitchFamily="34" charset="0"/>
                <a:cs typeface="Arial"/>
                <a:sym typeface="Arial"/>
              </a:rPr>
              <a:t>function, divided customers into quartiles for each metric-</a:t>
            </a:r>
          </a:p>
          <a:p>
            <a:pPr marL="400050" marR="0" lvl="0" indent="-400050" algn="l" defTabSz="914400" rtl="0" eaLnBrk="1" fontAlgn="auto" latinLnBrk="0" hangingPunct="1">
              <a:lnSpc>
                <a:spcPct val="100000"/>
              </a:lnSpc>
              <a:spcBef>
                <a:spcPts val="0"/>
              </a:spcBef>
              <a:spcAft>
                <a:spcPts val="0"/>
              </a:spcAft>
              <a:buClr>
                <a:srgbClr val="000000"/>
              </a:buClr>
              <a:buSzTx/>
              <a:buFont typeface="+mj-lt"/>
              <a:buAutoNum type="romanLcPeriod"/>
              <a:tabLst/>
              <a:defRPr/>
            </a:pPr>
            <a:r>
              <a:rPr kumimoji="0" lang="en-US" b="1" i="0" u="none" strike="noStrike" kern="0" cap="none" spc="0" normalizeH="0" baseline="0" noProof="0" dirty="0" err="1">
                <a:ln>
                  <a:noFill/>
                </a:ln>
                <a:solidFill>
                  <a:srgbClr val="000000"/>
                </a:solidFill>
                <a:effectLst/>
                <a:uLnTx/>
                <a:uFillTx/>
                <a:latin typeface="Aptos" panose="020B0004020202020204" pitchFamily="34" charset="0"/>
                <a:cs typeface="Arial"/>
                <a:sym typeface="Arial"/>
              </a:rPr>
              <a:t>Recency_Score</a:t>
            </a:r>
            <a:r>
              <a:rPr kumimoji="0" lang="en-US" b="0" i="0" u="none" strike="noStrike" kern="0" cap="none" spc="0" normalizeH="0" baseline="0" noProof="0" dirty="0">
                <a:ln>
                  <a:noFill/>
                </a:ln>
                <a:solidFill>
                  <a:srgbClr val="000000"/>
                </a:solidFill>
                <a:effectLst/>
                <a:uLnTx/>
                <a:uFillTx/>
                <a:latin typeface="Aptos" panose="020B0004020202020204" pitchFamily="34" charset="0"/>
                <a:cs typeface="Arial"/>
                <a:sym typeface="Arial"/>
              </a:rPr>
              <a:t>: Customers are ranked by recency in ascending order, so lower recency (more recent) receives a higher score.</a:t>
            </a:r>
          </a:p>
          <a:p>
            <a:pPr marL="400050" marR="0" lvl="0" indent="-400050" algn="l" defTabSz="914400" rtl="0" eaLnBrk="1" fontAlgn="auto" latinLnBrk="0" hangingPunct="1">
              <a:lnSpc>
                <a:spcPct val="100000"/>
              </a:lnSpc>
              <a:spcBef>
                <a:spcPts val="0"/>
              </a:spcBef>
              <a:spcAft>
                <a:spcPts val="0"/>
              </a:spcAft>
              <a:buClr>
                <a:srgbClr val="000000"/>
              </a:buClr>
              <a:buSzTx/>
              <a:buFont typeface="+mj-lt"/>
              <a:buAutoNum type="romanLcPeriod"/>
              <a:tabLst/>
              <a:defRPr/>
            </a:pPr>
            <a:r>
              <a:rPr kumimoji="0" lang="en-US" b="1" i="0" u="none" strike="noStrike" kern="0" cap="none" spc="0" normalizeH="0" baseline="0" noProof="0" dirty="0" err="1">
                <a:ln>
                  <a:noFill/>
                </a:ln>
                <a:solidFill>
                  <a:srgbClr val="000000"/>
                </a:solidFill>
                <a:effectLst/>
                <a:uLnTx/>
                <a:uFillTx/>
                <a:latin typeface="Aptos" panose="020B0004020202020204" pitchFamily="34" charset="0"/>
                <a:cs typeface="Arial"/>
                <a:sym typeface="Arial"/>
              </a:rPr>
              <a:t>Frequency_Score</a:t>
            </a:r>
            <a:r>
              <a:rPr kumimoji="0" lang="en-US" b="0" i="0" u="none" strike="noStrike" kern="0" cap="none" spc="0" normalizeH="0" baseline="0" noProof="0" dirty="0">
                <a:ln>
                  <a:noFill/>
                </a:ln>
                <a:solidFill>
                  <a:srgbClr val="000000"/>
                </a:solidFill>
                <a:effectLst/>
                <a:uLnTx/>
                <a:uFillTx/>
                <a:latin typeface="Aptos" panose="020B0004020202020204" pitchFamily="34" charset="0"/>
                <a:cs typeface="Arial"/>
                <a:sym typeface="Arial"/>
              </a:rPr>
              <a:t>: Customers are ranked by order frequency in descending order, so higher frequency receives a higher score.</a:t>
            </a:r>
          </a:p>
          <a:p>
            <a:pPr marL="400050" marR="0" lvl="0" indent="-400050" algn="l" defTabSz="914400" rtl="0" eaLnBrk="1" fontAlgn="auto" latinLnBrk="0" hangingPunct="1">
              <a:lnSpc>
                <a:spcPct val="100000"/>
              </a:lnSpc>
              <a:spcBef>
                <a:spcPts val="0"/>
              </a:spcBef>
              <a:spcAft>
                <a:spcPts val="0"/>
              </a:spcAft>
              <a:buClr>
                <a:srgbClr val="000000"/>
              </a:buClr>
              <a:buSzTx/>
              <a:buFont typeface="+mj-lt"/>
              <a:buAutoNum type="romanLcPeriod"/>
              <a:tabLst/>
              <a:defRPr/>
            </a:pPr>
            <a:r>
              <a:rPr kumimoji="0" lang="en-US" b="1" i="0" u="none" strike="noStrike" kern="0" cap="none" spc="0" normalizeH="0" baseline="0" noProof="0" dirty="0" err="1">
                <a:ln>
                  <a:noFill/>
                </a:ln>
                <a:solidFill>
                  <a:srgbClr val="000000"/>
                </a:solidFill>
                <a:effectLst/>
                <a:uLnTx/>
                <a:uFillTx/>
                <a:latin typeface="Aptos" panose="020B0004020202020204" pitchFamily="34" charset="0"/>
                <a:cs typeface="Arial"/>
                <a:sym typeface="Arial"/>
              </a:rPr>
              <a:t>Monetary_Score</a:t>
            </a:r>
            <a:r>
              <a:rPr kumimoji="0" lang="en-US" b="0" i="0" u="none" strike="noStrike" kern="0" cap="none" spc="0" normalizeH="0" baseline="0" noProof="0" dirty="0">
                <a:ln>
                  <a:noFill/>
                </a:ln>
                <a:solidFill>
                  <a:srgbClr val="000000"/>
                </a:solidFill>
                <a:effectLst/>
                <a:uLnTx/>
                <a:uFillTx/>
                <a:latin typeface="Aptos" panose="020B0004020202020204" pitchFamily="34" charset="0"/>
                <a:cs typeface="Arial"/>
                <a:sym typeface="Arial"/>
              </a:rPr>
              <a:t>: Customers are ranked by spending (monetary value) in descending order, so higher spending receives a higher score.</a:t>
            </a:r>
          </a:p>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b="0" i="0" u="none" strike="noStrike" kern="0" cap="none" spc="0" normalizeH="0" baseline="0" noProof="0" dirty="0">
                <a:ln>
                  <a:noFill/>
                </a:ln>
                <a:solidFill>
                  <a:srgbClr val="000000"/>
                </a:solidFill>
                <a:effectLst/>
                <a:uLnTx/>
                <a:uFillTx/>
                <a:latin typeface="Aptos" panose="020B0004020202020204" pitchFamily="34" charset="0"/>
                <a:cs typeface="Arial"/>
                <a:sym typeface="Arial"/>
              </a:rPr>
              <a:t>Each score will be between 1 (lowest) and 4 (highest), resulting in an RFM score for each customer.</a:t>
            </a:r>
          </a:p>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b="0" i="0" u="none" strike="noStrike" kern="0" cap="none" spc="0" normalizeH="0" baseline="0" noProof="0" dirty="0">
                <a:ln>
                  <a:noFill/>
                </a:ln>
                <a:solidFill>
                  <a:srgbClr val="000000"/>
                </a:solidFill>
                <a:effectLst/>
                <a:uLnTx/>
                <a:uFillTx/>
                <a:latin typeface="Aptos" panose="020B0004020202020204" pitchFamily="34" charset="0"/>
                <a:cs typeface="Arial"/>
                <a:sym typeface="Arial"/>
              </a:rPr>
              <a:t>Added up the RFM scores (</a:t>
            </a:r>
            <a:r>
              <a:rPr kumimoji="0" lang="en-US" b="0" i="0" u="none" strike="noStrike" kern="0" cap="none" spc="0" normalizeH="0" baseline="0" noProof="0" dirty="0" err="1">
                <a:ln>
                  <a:noFill/>
                </a:ln>
                <a:solidFill>
                  <a:srgbClr val="000000"/>
                </a:solidFill>
                <a:effectLst/>
                <a:uLnTx/>
                <a:uFillTx/>
                <a:latin typeface="Aptos" panose="020B0004020202020204" pitchFamily="34" charset="0"/>
                <a:cs typeface="Arial"/>
                <a:sym typeface="Arial"/>
              </a:rPr>
              <a:t>Recency_Score</a:t>
            </a:r>
            <a:r>
              <a:rPr kumimoji="0" lang="en-US" b="0" i="0" u="none" strike="noStrike" kern="0" cap="none" spc="0" normalizeH="0" baseline="0" noProof="0" dirty="0">
                <a:ln>
                  <a:noFill/>
                </a:ln>
                <a:solidFill>
                  <a:srgbClr val="000000"/>
                </a:solidFill>
                <a:effectLst/>
                <a:uLnTx/>
                <a:uFillTx/>
                <a:latin typeface="Aptos" panose="020B0004020202020204" pitchFamily="34" charset="0"/>
                <a:cs typeface="Arial"/>
                <a:sym typeface="Arial"/>
              </a:rPr>
              <a:t> + </a:t>
            </a:r>
            <a:r>
              <a:rPr kumimoji="0" lang="en-US" b="0" i="0" u="none" strike="noStrike" kern="0" cap="none" spc="0" normalizeH="0" baseline="0" noProof="0" dirty="0" err="1">
                <a:ln>
                  <a:noFill/>
                </a:ln>
                <a:solidFill>
                  <a:srgbClr val="000000"/>
                </a:solidFill>
                <a:effectLst/>
                <a:uLnTx/>
                <a:uFillTx/>
                <a:latin typeface="Aptos" panose="020B0004020202020204" pitchFamily="34" charset="0"/>
                <a:cs typeface="Arial"/>
                <a:sym typeface="Arial"/>
              </a:rPr>
              <a:t>Frequency_Score</a:t>
            </a:r>
            <a:r>
              <a:rPr kumimoji="0" lang="en-US" b="0" i="0" u="none" strike="noStrike" kern="0" cap="none" spc="0" normalizeH="0" baseline="0" noProof="0" dirty="0">
                <a:ln>
                  <a:noFill/>
                </a:ln>
                <a:solidFill>
                  <a:srgbClr val="000000"/>
                </a:solidFill>
                <a:effectLst/>
                <a:uLnTx/>
                <a:uFillTx/>
                <a:latin typeface="Aptos" panose="020B0004020202020204" pitchFamily="34" charset="0"/>
                <a:cs typeface="Arial"/>
                <a:sym typeface="Arial"/>
              </a:rPr>
              <a:t> + </a:t>
            </a:r>
            <a:r>
              <a:rPr kumimoji="0" lang="en-US" b="0" i="0" u="none" strike="noStrike" kern="0" cap="none" spc="0" normalizeH="0" baseline="0" noProof="0" dirty="0" err="1">
                <a:ln>
                  <a:noFill/>
                </a:ln>
                <a:solidFill>
                  <a:srgbClr val="000000"/>
                </a:solidFill>
                <a:effectLst/>
                <a:uLnTx/>
                <a:uFillTx/>
                <a:latin typeface="Aptos" panose="020B0004020202020204" pitchFamily="34" charset="0"/>
                <a:cs typeface="Arial"/>
                <a:sym typeface="Arial"/>
              </a:rPr>
              <a:t>Monetary_Score</a:t>
            </a:r>
            <a:r>
              <a:rPr kumimoji="0" lang="en-US" b="0" i="0" u="none" strike="noStrike" kern="0" cap="none" spc="0" normalizeH="0" baseline="0" noProof="0" dirty="0">
                <a:ln>
                  <a:noFill/>
                </a:ln>
                <a:solidFill>
                  <a:srgbClr val="000000"/>
                </a:solidFill>
                <a:effectLst/>
                <a:uLnTx/>
                <a:uFillTx/>
                <a:latin typeface="Aptos" panose="020B0004020202020204" pitchFamily="34" charset="0"/>
                <a:cs typeface="Arial"/>
                <a:sym typeface="Arial"/>
              </a:rPr>
              <a:t>) for each customer to get a </a:t>
            </a:r>
            <a:r>
              <a:rPr kumimoji="0" lang="en-US" b="0" i="0" u="none" strike="noStrike" kern="0" cap="none" spc="0" normalizeH="0" baseline="0" noProof="0" dirty="0" err="1">
                <a:ln>
                  <a:noFill/>
                </a:ln>
                <a:solidFill>
                  <a:srgbClr val="000000"/>
                </a:solidFill>
                <a:effectLst/>
                <a:uLnTx/>
                <a:uFillTx/>
                <a:latin typeface="Aptos" panose="020B0004020202020204" pitchFamily="34" charset="0"/>
                <a:cs typeface="Arial"/>
                <a:sym typeface="Arial"/>
              </a:rPr>
              <a:t>Total_RFM_Score</a:t>
            </a:r>
            <a:r>
              <a:rPr kumimoji="0" lang="en-US" b="0" i="0" u="none" strike="noStrike" kern="0" cap="none" spc="0" normalizeH="0" baseline="0" noProof="0" dirty="0">
                <a:ln>
                  <a:noFill/>
                </a:ln>
                <a:solidFill>
                  <a:srgbClr val="000000"/>
                </a:solidFill>
                <a:effectLst/>
                <a:uLnTx/>
                <a:uFillTx/>
                <a:latin typeface="Aptos" panose="020B0004020202020204" pitchFamily="34" charset="0"/>
                <a:cs typeface="Arial"/>
                <a:sym typeface="Arial"/>
              </a:rPr>
              <a:t>.</a:t>
            </a:r>
          </a:p>
        </p:txBody>
      </p:sp>
      <p:sp>
        <p:nvSpPr>
          <p:cNvPr id="6" name="TextBox 5">
            <a:extLst>
              <a:ext uri="{FF2B5EF4-FFF2-40B4-BE49-F238E27FC236}">
                <a16:creationId xmlns:a16="http://schemas.microsoft.com/office/drawing/2014/main" id="{6C3542D3-77BE-85AC-26D7-6BC6D302DD21}"/>
              </a:ext>
            </a:extLst>
          </p:cNvPr>
          <p:cNvSpPr txBox="1"/>
          <p:nvPr/>
        </p:nvSpPr>
        <p:spPr>
          <a:xfrm>
            <a:off x="365758" y="4083020"/>
            <a:ext cx="8245503" cy="523220"/>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400" b="0" i="0" u="none" strike="noStrike" kern="0" cap="none" spc="0" normalizeH="0" baseline="0" noProof="0" dirty="0">
                <a:ln>
                  <a:noFill/>
                </a:ln>
                <a:solidFill>
                  <a:srgbClr val="000000"/>
                </a:solidFill>
                <a:effectLst/>
                <a:uLnTx/>
                <a:uFillTx/>
                <a:latin typeface="Aptos" panose="020B0004020202020204" pitchFamily="34" charset="0"/>
                <a:cs typeface="Arial"/>
                <a:sym typeface="Arial"/>
              </a:rPr>
              <a:t>It allows the business to identify high-value customers (Premium) and target each segment accordingly for personalized marketing, loyalty programs, or other strategies.</a:t>
            </a:r>
            <a:endParaRPr kumimoji="0" lang="en-IN" sz="1400" b="0" i="0" u="none" strike="noStrike" kern="0" cap="none" spc="0" normalizeH="0" baseline="0" noProof="0" dirty="0">
              <a:ln>
                <a:noFill/>
              </a:ln>
              <a:solidFill>
                <a:srgbClr val="000000"/>
              </a:solidFill>
              <a:effectLst/>
              <a:uLnTx/>
              <a:uFillTx/>
              <a:latin typeface="Aptos" panose="020B0004020202020204" pitchFamily="34" charset="0"/>
              <a:cs typeface="Arial"/>
              <a:sym typeface="Arial"/>
            </a:endParaRPr>
          </a:p>
        </p:txBody>
      </p:sp>
    </p:spTree>
    <p:extLst>
      <p:ext uri="{BB962C8B-B14F-4D97-AF65-F5344CB8AC3E}">
        <p14:creationId xmlns:p14="http://schemas.microsoft.com/office/powerpoint/2010/main" val="393366227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0FCBB8-B483-F1CE-2B2E-78747D93FA67}"/>
            </a:ext>
          </a:extLst>
        </p:cNvPr>
        <p:cNvGrpSpPr/>
        <p:nvPr/>
      </p:nvGrpSpPr>
      <p:grpSpPr>
        <a:xfrm>
          <a:off x="0" y="0"/>
          <a:ext cx="0" cy="0"/>
          <a:chOff x="0" y="0"/>
          <a:chExt cx="0" cy="0"/>
        </a:xfrm>
      </p:grpSpPr>
      <p:graphicFrame>
        <p:nvGraphicFramePr>
          <p:cNvPr id="5" name="Chart 4">
            <a:extLst>
              <a:ext uri="{FF2B5EF4-FFF2-40B4-BE49-F238E27FC236}">
                <a16:creationId xmlns:a16="http://schemas.microsoft.com/office/drawing/2014/main" id="{0D03A541-8988-62E6-4321-4BBECD37C556}"/>
              </a:ext>
            </a:extLst>
          </p:cNvPr>
          <p:cNvGraphicFramePr>
            <a:graphicFrameLocks/>
          </p:cNvGraphicFramePr>
          <p:nvPr/>
        </p:nvGraphicFramePr>
        <p:xfrm>
          <a:off x="59100" y="1028016"/>
          <a:ext cx="2747710" cy="2788609"/>
        </p:xfrm>
        <a:graphic>
          <a:graphicData uri="http://schemas.openxmlformats.org/drawingml/2006/chart">
            <c:chart xmlns:c="http://schemas.openxmlformats.org/drawingml/2006/chart" xmlns:r="http://schemas.openxmlformats.org/officeDocument/2006/relationships" r:id="rId2"/>
          </a:graphicData>
        </a:graphic>
      </p:graphicFrame>
      <p:sp>
        <p:nvSpPr>
          <p:cNvPr id="9" name="TextBox 8">
            <a:extLst>
              <a:ext uri="{FF2B5EF4-FFF2-40B4-BE49-F238E27FC236}">
                <a16:creationId xmlns:a16="http://schemas.microsoft.com/office/drawing/2014/main" id="{105C7B65-0AFB-C260-C53F-E8440876131B}"/>
              </a:ext>
            </a:extLst>
          </p:cNvPr>
          <p:cNvSpPr txBox="1"/>
          <p:nvPr/>
        </p:nvSpPr>
        <p:spPr>
          <a:xfrm>
            <a:off x="3005593" y="490653"/>
            <a:ext cx="6079307" cy="433965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1" i="0" u="none" strike="noStrike" kern="0" cap="none" spc="0" normalizeH="0" baseline="0" noProof="0" dirty="0">
                <a:ln>
                  <a:noFill/>
                </a:ln>
                <a:solidFill>
                  <a:srgbClr val="000000"/>
                </a:solidFill>
                <a:effectLst/>
                <a:uLnTx/>
                <a:uFillTx/>
                <a:latin typeface="Aptos" panose="020B0004020202020204" pitchFamily="34" charset="0"/>
                <a:cs typeface="Arial"/>
                <a:sym typeface="Arial"/>
              </a:rPr>
              <a:t>Standard Segment</a:t>
            </a:r>
            <a:r>
              <a:rPr kumimoji="0" lang="en-US" sz="1200" b="0" i="0" u="none" strike="noStrike" kern="0" cap="none" spc="0" normalizeH="0" baseline="0" noProof="0" dirty="0">
                <a:ln>
                  <a:noFill/>
                </a:ln>
                <a:solidFill>
                  <a:srgbClr val="000000"/>
                </a:solidFill>
                <a:effectLst/>
                <a:uLnTx/>
                <a:uFillTx/>
                <a:latin typeface="Aptos" panose="020B0004020202020204" pitchFamily="34" charset="0"/>
                <a:cs typeface="Arial"/>
                <a:sym typeface="Arial"/>
              </a:rPr>
              <a:t>:</a:t>
            </a:r>
          </a:p>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200" b="0" i="0" u="none" strike="noStrike" kern="0" cap="none" spc="0" normalizeH="0" baseline="0" noProof="0" dirty="0">
                <a:ln>
                  <a:noFill/>
                </a:ln>
                <a:solidFill>
                  <a:srgbClr val="000000"/>
                </a:solidFill>
                <a:effectLst/>
                <a:uLnTx/>
                <a:uFillTx/>
                <a:latin typeface="Aptos" panose="020B0004020202020204" pitchFamily="34" charset="0"/>
                <a:cs typeface="Arial"/>
                <a:sym typeface="Arial"/>
              </a:rPr>
              <a:t>This segment has the highest number of customers, meaning most customers have lower RFM scores and are likely to have less recent, less frequent purchases and lower monetary value.</a:t>
            </a:r>
          </a:p>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200" b="0" i="0" u="none" strike="noStrike" kern="0" cap="none" spc="0" normalizeH="0" baseline="0" noProof="0" dirty="0">
                <a:ln>
                  <a:noFill/>
                </a:ln>
                <a:solidFill>
                  <a:srgbClr val="000000"/>
                </a:solidFill>
                <a:effectLst/>
                <a:uLnTx/>
                <a:uFillTx/>
                <a:latin typeface="Aptos" panose="020B0004020202020204" pitchFamily="34" charset="0"/>
                <a:cs typeface="Arial"/>
                <a:sym typeface="Arial"/>
              </a:rPr>
              <a:t>They may need more engagement or promotional efforts to encourage higher spending and repeat purchases, or they may represent casual or one-time buyers.</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1" i="0" u="none" strike="noStrike" kern="0" cap="none" spc="0" normalizeH="0" baseline="0" noProof="0" dirty="0">
                <a:ln>
                  <a:noFill/>
                </a:ln>
                <a:solidFill>
                  <a:srgbClr val="000000"/>
                </a:solidFill>
                <a:effectLst/>
                <a:uLnTx/>
                <a:uFillTx/>
                <a:latin typeface="Aptos" panose="020B0004020202020204" pitchFamily="34" charset="0"/>
                <a:cs typeface="Arial"/>
                <a:sym typeface="Arial"/>
              </a:rPr>
              <a:t>Silver Segment:</a:t>
            </a:r>
          </a:p>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200" b="0" i="0" u="none" strike="noStrike" kern="0" cap="none" spc="0" normalizeH="0" baseline="0" noProof="0" dirty="0">
                <a:ln>
                  <a:noFill/>
                </a:ln>
                <a:solidFill>
                  <a:srgbClr val="000000"/>
                </a:solidFill>
                <a:effectLst/>
                <a:uLnTx/>
                <a:uFillTx/>
                <a:latin typeface="Aptos" panose="020B0004020202020204" pitchFamily="34" charset="0"/>
                <a:cs typeface="Arial"/>
                <a:sym typeface="Arial"/>
              </a:rPr>
              <a:t>Silver customers have slightly better RFM scores than Standard and might be relatively recent buyers with occasional purchases and moderate spending.</a:t>
            </a:r>
          </a:p>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200" b="0" i="0" u="none" strike="noStrike" kern="0" cap="none" spc="0" normalizeH="0" baseline="0" noProof="0" dirty="0">
                <a:ln>
                  <a:noFill/>
                </a:ln>
                <a:solidFill>
                  <a:srgbClr val="000000"/>
                </a:solidFill>
                <a:effectLst/>
                <a:uLnTx/>
                <a:uFillTx/>
                <a:latin typeface="Aptos" panose="020B0004020202020204" pitchFamily="34" charset="0"/>
                <a:cs typeface="Arial"/>
                <a:sym typeface="Arial"/>
              </a:rPr>
              <a:t>They may be receptive to targeted campaigns encouraging more frequent purchases or larger transactions to move them up to the Gold segment.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1" i="0" u="none" strike="noStrike" kern="0" cap="none" spc="0" normalizeH="0" baseline="0" noProof="0" dirty="0">
                <a:ln>
                  <a:noFill/>
                </a:ln>
                <a:solidFill>
                  <a:srgbClr val="000000"/>
                </a:solidFill>
                <a:effectLst/>
                <a:uLnTx/>
                <a:uFillTx/>
                <a:latin typeface="Aptos" panose="020B0004020202020204" pitchFamily="34" charset="0"/>
                <a:cs typeface="Arial"/>
                <a:sym typeface="Arial"/>
              </a:rPr>
              <a:t>Gold Segment:</a:t>
            </a:r>
          </a:p>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200" b="0" i="0" u="none" strike="noStrike" kern="0" cap="none" spc="0" normalizeH="0" baseline="0" noProof="0" dirty="0">
                <a:ln>
                  <a:noFill/>
                </a:ln>
                <a:solidFill>
                  <a:srgbClr val="000000"/>
                </a:solidFill>
                <a:effectLst/>
                <a:uLnTx/>
                <a:uFillTx/>
                <a:latin typeface="Aptos" panose="020B0004020202020204" pitchFamily="34" charset="0"/>
                <a:cs typeface="Arial"/>
                <a:sym typeface="Arial"/>
              </a:rPr>
              <a:t>While they are fewer in number than Standard and Silver, they represent valuable and engaged customers.</a:t>
            </a:r>
          </a:p>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200" b="0" i="0" u="none" strike="noStrike" kern="0" cap="none" spc="0" normalizeH="0" baseline="0" noProof="0" dirty="0">
                <a:ln>
                  <a:noFill/>
                </a:ln>
                <a:solidFill>
                  <a:srgbClr val="000000"/>
                </a:solidFill>
                <a:effectLst/>
                <a:uLnTx/>
                <a:uFillTx/>
                <a:latin typeface="Aptos" panose="020B0004020202020204" pitchFamily="34" charset="0"/>
                <a:cs typeface="Arial"/>
                <a:sym typeface="Arial"/>
              </a:rPr>
              <a:t>This group may benefit from loyalty programs or exclusive offers to further increase their frequency or spending, potentially moving some of them to the Premium level.</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1" i="0" u="none" strike="noStrike" kern="0" cap="none" spc="0" normalizeH="0" baseline="0" noProof="0" dirty="0">
                <a:ln>
                  <a:noFill/>
                </a:ln>
                <a:solidFill>
                  <a:srgbClr val="000000"/>
                </a:solidFill>
                <a:effectLst/>
                <a:uLnTx/>
                <a:uFillTx/>
                <a:latin typeface="Aptos" panose="020B0004020202020204" pitchFamily="34" charset="0"/>
                <a:cs typeface="Arial"/>
                <a:sym typeface="Arial"/>
              </a:rPr>
              <a:t>Premium Segment</a:t>
            </a:r>
            <a:r>
              <a:rPr kumimoji="0" lang="en-US" sz="1200" b="0" i="0" u="none" strike="noStrike" kern="0" cap="none" spc="0" normalizeH="0" baseline="0" noProof="0" dirty="0">
                <a:ln>
                  <a:noFill/>
                </a:ln>
                <a:solidFill>
                  <a:srgbClr val="000000"/>
                </a:solidFill>
                <a:effectLst/>
                <a:uLnTx/>
                <a:uFillTx/>
                <a:latin typeface="Aptos" panose="020B0004020202020204" pitchFamily="34" charset="0"/>
                <a:cs typeface="Arial"/>
                <a:sym typeface="Arial"/>
              </a:rPr>
              <a:t>:</a:t>
            </a:r>
          </a:p>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200" b="0" i="0" u="none" strike="noStrike" kern="0" cap="none" spc="0" normalizeH="0" baseline="0" noProof="0" dirty="0">
                <a:ln>
                  <a:noFill/>
                </a:ln>
                <a:solidFill>
                  <a:srgbClr val="000000"/>
                </a:solidFill>
                <a:effectLst/>
                <a:uLnTx/>
                <a:uFillTx/>
                <a:latin typeface="Aptos" panose="020B0004020202020204" pitchFamily="34" charset="0"/>
                <a:cs typeface="Arial"/>
                <a:sym typeface="Arial"/>
              </a:rPr>
              <a:t>The smallest segment by count, Premium customers have the highest RFM scores, meaning they are highly recent, frequent buyers with high monetary value and represents the most loyal and valuable customers and should be treated as VIPs, possibly with premium services, personalized offers, or early access to new products.</a:t>
            </a:r>
          </a:p>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200" b="0" i="0" u="none" strike="noStrike" kern="0" cap="none" spc="0" normalizeH="0" baseline="0" noProof="0" dirty="0">
                <a:ln>
                  <a:noFill/>
                </a:ln>
                <a:solidFill>
                  <a:srgbClr val="000000"/>
                </a:solidFill>
                <a:effectLst/>
                <a:uLnTx/>
                <a:uFillTx/>
                <a:latin typeface="Aptos" panose="020B0004020202020204" pitchFamily="34" charset="0"/>
                <a:cs typeface="Arial"/>
                <a:sym typeface="Arial"/>
              </a:rPr>
              <a:t>Retaining these customers is essential as they contribute significantly to revenue despite being the smallest group by count.</a:t>
            </a:r>
          </a:p>
        </p:txBody>
      </p:sp>
      <p:sp>
        <p:nvSpPr>
          <p:cNvPr id="2" name="TextBox 1">
            <a:extLst>
              <a:ext uri="{FF2B5EF4-FFF2-40B4-BE49-F238E27FC236}">
                <a16:creationId xmlns:a16="http://schemas.microsoft.com/office/drawing/2014/main" id="{859580E6-060B-DB5A-E4A0-CAF26193F1BE}"/>
              </a:ext>
            </a:extLst>
          </p:cNvPr>
          <p:cNvSpPr txBox="1"/>
          <p:nvPr/>
        </p:nvSpPr>
        <p:spPr>
          <a:xfrm>
            <a:off x="2806810" y="0"/>
            <a:ext cx="3642843"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1" i="0" u="none" strike="noStrike" kern="0" cap="none" spc="0" normalizeH="0" baseline="0" noProof="0" dirty="0">
                <a:ln>
                  <a:noFill/>
                </a:ln>
                <a:solidFill>
                  <a:srgbClr val="000000"/>
                </a:solidFill>
                <a:effectLst>
                  <a:outerShdw blurRad="38100" dist="38100" dir="2700000" algn="tl">
                    <a:srgbClr val="000000">
                      <a:alpha val="43137"/>
                    </a:srgbClr>
                  </a:outerShdw>
                </a:effectLst>
                <a:uLnTx/>
                <a:uFillTx/>
                <a:latin typeface="Arial Black" panose="020B0A04020102020204" pitchFamily="34" charset="0"/>
                <a:sym typeface="Arial"/>
              </a:rPr>
              <a:t>RFM </a:t>
            </a:r>
            <a:r>
              <a:rPr lang="en-US" sz="2000" b="1" dirty="0">
                <a:effectLst>
                  <a:outerShdw blurRad="38100" dist="38100" dir="2700000" algn="tl">
                    <a:srgbClr val="000000">
                      <a:alpha val="43137"/>
                    </a:srgbClr>
                  </a:outerShdw>
                </a:effectLst>
                <a:latin typeface="Arial Black" panose="020B0A04020102020204" pitchFamily="34" charset="0"/>
              </a:rPr>
              <a:t> SEGMENTATION</a:t>
            </a:r>
            <a:r>
              <a:rPr kumimoji="0" lang="en-US" sz="2000" b="1" i="0" u="none" strike="noStrike" kern="0" cap="none" spc="0" normalizeH="0" baseline="0" noProof="0" dirty="0">
                <a:ln>
                  <a:noFill/>
                </a:ln>
                <a:solidFill>
                  <a:srgbClr val="000000"/>
                </a:solidFill>
                <a:effectLst>
                  <a:outerShdw blurRad="38100" dist="38100" dir="2700000" algn="tl">
                    <a:srgbClr val="000000">
                      <a:alpha val="43137"/>
                    </a:srgbClr>
                  </a:outerShdw>
                </a:effectLst>
                <a:uLnTx/>
                <a:uFillTx/>
                <a:latin typeface="Arial Black" panose="020B0A04020102020204" pitchFamily="34" charset="0"/>
                <a:sym typeface="Arial"/>
              </a:rPr>
              <a:t>-2</a:t>
            </a:r>
            <a:endParaRPr kumimoji="0" lang="en-IN" sz="2000" b="1" i="0" u="none" strike="noStrike" kern="0" cap="none" spc="0" normalizeH="0" baseline="0" noProof="0" dirty="0">
              <a:ln>
                <a:noFill/>
              </a:ln>
              <a:solidFill>
                <a:srgbClr val="000000"/>
              </a:solidFill>
              <a:effectLst>
                <a:outerShdw blurRad="38100" dist="38100" dir="2700000" algn="tl">
                  <a:srgbClr val="000000">
                    <a:alpha val="43137"/>
                  </a:srgbClr>
                </a:outerShdw>
              </a:effectLst>
              <a:uLnTx/>
              <a:uFillTx/>
              <a:latin typeface="Arial Black" panose="020B0A04020102020204" pitchFamily="34" charset="0"/>
              <a:sym typeface="Arial"/>
            </a:endParaRPr>
          </a:p>
        </p:txBody>
      </p:sp>
    </p:spTree>
    <p:extLst>
      <p:ext uri="{BB962C8B-B14F-4D97-AF65-F5344CB8AC3E}">
        <p14:creationId xmlns:p14="http://schemas.microsoft.com/office/powerpoint/2010/main" val="85561475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Chart 2">
            <a:extLst>
              <a:ext uri="{FF2B5EF4-FFF2-40B4-BE49-F238E27FC236}">
                <a16:creationId xmlns:a16="http://schemas.microsoft.com/office/drawing/2014/main" id="{DC97347A-BB63-9C36-1EFE-5D77F0B7CA84}"/>
              </a:ext>
            </a:extLst>
          </p:cNvPr>
          <p:cNvGraphicFramePr>
            <a:graphicFrameLocks/>
          </p:cNvGraphicFramePr>
          <p:nvPr/>
        </p:nvGraphicFramePr>
        <p:xfrm>
          <a:off x="138612" y="929214"/>
          <a:ext cx="2374000" cy="2672727"/>
        </p:xfrm>
        <a:graphic>
          <a:graphicData uri="http://schemas.openxmlformats.org/drawingml/2006/chart">
            <c:chart xmlns:c="http://schemas.openxmlformats.org/drawingml/2006/chart" xmlns:r="http://schemas.openxmlformats.org/officeDocument/2006/relationships" r:id="rId2"/>
          </a:graphicData>
        </a:graphic>
      </p:graphicFrame>
      <p:sp>
        <p:nvSpPr>
          <p:cNvPr id="11" name="TextBox 10">
            <a:extLst>
              <a:ext uri="{FF2B5EF4-FFF2-40B4-BE49-F238E27FC236}">
                <a16:creationId xmlns:a16="http://schemas.microsoft.com/office/drawing/2014/main" id="{63C0F717-0FE2-1E87-2CE7-65BD3138F467}"/>
              </a:ext>
            </a:extLst>
          </p:cNvPr>
          <p:cNvSpPr txBox="1"/>
          <p:nvPr/>
        </p:nvSpPr>
        <p:spPr>
          <a:xfrm>
            <a:off x="2655736" y="588886"/>
            <a:ext cx="6424654" cy="416267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150" b="1" i="0" u="none" strike="noStrike" kern="0" cap="none" spc="0" normalizeH="0" baseline="0" noProof="0" dirty="0">
                <a:ln>
                  <a:noFill/>
                </a:ln>
                <a:solidFill>
                  <a:srgbClr val="000000"/>
                </a:solidFill>
                <a:effectLst/>
                <a:uLnTx/>
                <a:uFillTx/>
                <a:latin typeface="Aptos" panose="020B0004020202020204" pitchFamily="34" charset="0"/>
                <a:cs typeface="Arial"/>
                <a:sym typeface="Arial"/>
              </a:rPr>
              <a:t>Standard Segment</a:t>
            </a:r>
            <a:r>
              <a:rPr kumimoji="0" lang="en-US" sz="1150" b="0" i="0" u="none" strike="noStrike" kern="0" cap="none" spc="0" normalizeH="0" baseline="0" noProof="0" dirty="0">
                <a:ln>
                  <a:noFill/>
                </a:ln>
                <a:solidFill>
                  <a:srgbClr val="000000"/>
                </a:solidFill>
                <a:effectLst/>
                <a:uLnTx/>
                <a:uFillTx/>
                <a:latin typeface="Aptos" panose="020B0004020202020204" pitchFamily="34" charset="0"/>
                <a:cs typeface="Arial"/>
                <a:sym typeface="Arial"/>
              </a:rPr>
              <a:t>:</a:t>
            </a:r>
          </a:p>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150" b="0" i="0" u="none" strike="noStrike" kern="0" cap="none" spc="0" normalizeH="0" baseline="0" noProof="0" dirty="0">
                <a:ln>
                  <a:noFill/>
                </a:ln>
                <a:solidFill>
                  <a:srgbClr val="000000"/>
                </a:solidFill>
                <a:effectLst/>
                <a:uLnTx/>
                <a:uFillTx/>
                <a:latin typeface="Aptos" panose="020B0004020202020204" pitchFamily="34" charset="0"/>
                <a:cs typeface="Arial"/>
                <a:sym typeface="Arial"/>
              </a:rPr>
              <a:t>Standard customers generate a moderate share of total revenue and this indicates that their sheer volume helps contribute a sizable amount to overall revenue.</a:t>
            </a:r>
          </a:p>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150" b="0" i="0" u="none" strike="noStrike" kern="0" cap="none" spc="0" normalizeH="0" baseline="0" noProof="0" dirty="0">
                <a:ln>
                  <a:noFill/>
                </a:ln>
                <a:solidFill>
                  <a:srgbClr val="000000"/>
                </a:solidFill>
                <a:effectLst/>
                <a:uLnTx/>
                <a:uFillTx/>
                <a:latin typeface="Aptos" panose="020B0004020202020204" pitchFamily="34" charset="0"/>
                <a:cs typeface="Arial"/>
                <a:sym typeface="Arial"/>
              </a:rPr>
              <a:t>Standard customers are likely low-value, high-volume buyers. Targeted strategies like upselling and incentives for higher frequency or higher spend per purchase could help increase their contribution.</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150" b="1" i="0" u="none" strike="noStrike" kern="0" cap="none" spc="0" normalizeH="0" baseline="0" noProof="0" dirty="0">
                <a:ln>
                  <a:noFill/>
                </a:ln>
                <a:solidFill>
                  <a:srgbClr val="000000"/>
                </a:solidFill>
                <a:effectLst/>
                <a:uLnTx/>
                <a:uFillTx/>
                <a:latin typeface="Aptos" panose="020B0004020202020204" pitchFamily="34" charset="0"/>
                <a:cs typeface="Arial"/>
                <a:sym typeface="Arial"/>
              </a:rPr>
              <a:t>Silver Segment</a:t>
            </a:r>
            <a:r>
              <a:rPr kumimoji="0" lang="en-US" sz="1150" b="0" i="0" u="none" strike="noStrike" kern="0" cap="none" spc="0" normalizeH="0" baseline="0" noProof="0" dirty="0">
                <a:ln>
                  <a:noFill/>
                </a:ln>
                <a:solidFill>
                  <a:srgbClr val="000000"/>
                </a:solidFill>
                <a:effectLst/>
                <a:uLnTx/>
                <a:uFillTx/>
                <a:latin typeface="Aptos" panose="020B0004020202020204" pitchFamily="34" charset="0"/>
                <a:cs typeface="Arial"/>
                <a:sym typeface="Arial"/>
              </a:rPr>
              <a:t>:</a:t>
            </a:r>
          </a:p>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150" b="0" i="0" u="none" strike="noStrike" kern="0" cap="none" spc="0" normalizeH="0" baseline="0" noProof="0" dirty="0">
                <a:ln>
                  <a:noFill/>
                </a:ln>
                <a:solidFill>
                  <a:srgbClr val="000000"/>
                </a:solidFill>
                <a:effectLst/>
                <a:uLnTx/>
                <a:uFillTx/>
                <a:latin typeface="Aptos" panose="020B0004020202020204" pitchFamily="34" charset="0"/>
                <a:cs typeface="Arial"/>
                <a:sym typeface="Arial"/>
              </a:rPr>
              <a:t>The Silver segment contributes a notably high share of revenue relative to its count, representing a mix of fairly recent, somewhat frequent purchasers who spend at a moderate level.</a:t>
            </a:r>
          </a:p>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150" b="0" i="0" u="none" strike="noStrike" kern="0" cap="none" spc="0" normalizeH="0" baseline="0" noProof="0" dirty="0">
                <a:ln>
                  <a:noFill/>
                </a:ln>
                <a:solidFill>
                  <a:srgbClr val="000000"/>
                </a:solidFill>
                <a:effectLst/>
                <a:uLnTx/>
                <a:uFillTx/>
                <a:latin typeface="Aptos" panose="020B0004020202020204" pitchFamily="34" charset="0"/>
                <a:cs typeface="Arial"/>
                <a:sym typeface="Arial"/>
              </a:rPr>
              <a:t>They already contribute a considerable amount of revenue, Silver customers have the potential to be upgraded to the Gold segment through focused campaigns encouraging repeat purchases or loyalty rewards.</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150" b="1" i="0" u="none" strike="noStrike" kern="0" cap="none" spc="0" normalizeH="0" baseline="0" noProof="0" dirty="0">
                <a:ln>
                  <a:noFill/>
                </a:ln>
                <a:solidFill>
                  <a:srgbClr val="000000"/>
                </a:solidFill>
                <a:effectLst/>
                <a:uLnTx/>
                <a:uFillTx/>
                <a:latin typeface="Aptos" panose="020B0004020202020204" pitchFamily="34" charset="0"/>
                <a:cs typeface="Arial"/>
                <a:sym typeface="Arial"/>
              </a:rPr>
              <a:t>Gold Segment</a:t>
            </a:r>
            <a:r>
              <a:rPr kumimoji="0" lang="en-US" sz="1150" b="0" i="0" u="none" strike="noStrike" kern="0" cap="none" spc="0" normalizeH="0" baseline="0" noProof="0" dirty="0">
                <a:ln>
                  <a:noFill/>
                </a:ln>
                <a:solidFill>
                  <a:srgbClr val="000000"/>
                </a:solidFill>
                <a:effectLst/>
                <a:uLnTx/>
                <a:uFillTx/>
                <a:latin typeface="Aptos" panose="020B0004020202020204" pitchFamily="34" charset="0"/>
                <a:cs typeface="Arial"/>
                <a:sym typeface="Arial"/>
              </a:rPr>
              <a:t>:</a:t>
            </a:r>
          </a:p>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150" b="0" i="0" u="none" strike="noStrike" kern="0" cap="none" spc="0" normalizeH="0" baseline="0" noProof="0" dirty="0">
                <a:ln>
                  <a:noFill/>
                </a:ln>
                <a:solidFill>
                  <a:srgbClr val="000000"/>
                </a:solidFill>
                <a:effectLst/>
                <a:uLnTx/>
                <a:uFillTx/>
                <a:latin typeface="Aptos" panose="020B0004020202020204" pitchFamily="34" charset="0"/>
                <a:cs typeface="Arial"/>
                <a:sym typeface="Arial"/>
              </a:rPr>
              <a:t>Gold customers also contribute significant revenue and consists of customers with regular, substantial purchases.</a:t>
            </a:r>
          </a:p>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150" b="0" i="0" u="none" strike="noStrike" kern="0" cap="none" spc="0" normalizeH="0" baseline="0" noProof="0" dirty="0">
                <a:ln>
                  <a:noFill/>
                </a:ln>
                <a:solidFill>
                  <a:srgbClr val="000000"/>
                </a:solidFill>
                <a:effectLst/>
                <a:uLnTx/>
                <a:uFillTx/>
                <a:latin typeface="Aptos" panose="020B0004020202020204" pitchFamily="34" charset="0"/>
                <a:cs typeface="Arial"/>
                <a:sym typeface="Arial"/>
              </a:rPr>
              <a:t>These customers are valuable mid-to-high spenders who are loyal and can be nurtured to move into the Premium segment through exclusive rewards and enhanced customer experiences.</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150" b="1" i="0" u="none" strike="noStrike" kern="0" cap="none" spc="0" normalizeH="0" baseline="0" noProof="0" dirty="0">
                <a:ln>
                  <a:noFill/>
                </a:ln>
                <a:solidFill>
                  <a:srgbClr val="000000"/>
                </a:solidFill>
                <a:effectLst/>
                <a:uLnTx/>
                <a:uFillTx/>
                <a:latin typeface="Aptos" panose="020B0004020202020204" pitchFamily="34" charset="0"/>
                <a:cs typeface="Arial"/>
                <a:sym typeface="Arial"/>
              </a:rPr>
              <a:t>Premium Segment</a:t>
            </a:r>
            <a:r>
              <a:rPr kumimoji="0" lang="en-US" sz="1150" b="0" i="0" u="none" strike="noStrike" kern="0" cap="none" spc="0" normalizeH="0" baseline="0" noProof="0" dirty="0">
                <a:ln>
                  <a:noFill/>
                </a:ln>
                <a:solidFill>
                  <a:srgbClr val="000000"/>
                </a:solidFill>
                <a:effectLst/>
                <a:uLnTx/>
                <a:uFillTx/>
                <a:latin typeface="Aptos" panose="020B0004020202020204" pitchFamily="34" charset="0"/>
                <a:cs typeface="Arial"/>
                <a:sym typeface="Arial"/>
              </a:rPr>
              <a:t>:</a:t>
            </a:r>
          </a:p>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150" b="0" i="0" u="none" strike="noStrike" kern="0" cap="none" spc="0" normalizeH="0" baseline="0" noProof="0" dirty="0">
                <a:ln>
                  <a:noFill/>
                </a:ln>
                <a:solidFill>
                  <a:srgbClr val="000000"/>
                </a:solidFill>
                <a:effectLst/>
                <a:uLnTx/>
                <a:uFillTx/>
                <a:latin typeface="Aptos" panose="020B0004020202020204" pitchFamily="34" charset="0"/>
                <a:cs typeface="Arial"/>
                <a:sym typeface="Arial"/>
              </a:rPr>
              <a:t>Although the smallest in count, Premium customers drive a high share of the total revenue and show that they are recent, frequent, and high-spending customers, making them the most valuable segment.</a:t>
            </a:r>
          </a:p>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150" b="0" i="0" u="none" strike="noStrike" kern="0" cap="none" spc="0" normalizeH="0" baseline="0" noProof="0" dirty="0">
                <a:ln>
                  <a:noFill/>
                </a:ln>
                <a:solidFill>
                  <a:srgbClr val="000000"/>
                </a:solidFill>
                <a:effectLst/>
                <a:uLnTx/>
                <a:uFillTx/>
                <a:latin typeface="Aptos" panose="020B0004020202020204" pitchFamily="34" charset="0"/>
                <a:cs typeface="Arial"/>
                <a:sym typeface="Arial"/>
              </a:rPr>
              <a:t>Given their importance, it’s crucial to retain and prioritize these customers with VIP-level experiences, early access, and highly personalized interactions.</a:t>
            </a:r>
          </a:p>
        </p:txBody>
      </p:sp>
      <p:sp>
        <p:nvSpPr>
          <p:cNvPr id="5" name="TextBox 4">
            <a:extLst>
              <a:ext uri="{FF2B5EF4-FFF2-40B4-BE49-F238E27FC236}">
                <a16:creationId xmlns:a16="http://schemas.microsoft.com/office/drawing/2014/main" id="{EAC0AADB-BF5B-CF34-B378-8AA8698C9EB3}"/>
              </a:ext>
            </a:extLst>
          </p:cNvPr>
          <p:cNvSpPr txBox="1"/>
          <p:nvPr/>
        </p:nvSpPr>
        <p:spPr>
          <a:xfrm>
            <a:off x="2806810" y="0"/>
            <a:ext cx="3642843"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1" i="0" u="none" strike="noStrike" kern="0" cap="none" spc="0" normalizeH="0" baseline="0" noProof="0" dirty="0">
                <a:ln>
                  <a:noFill/>
                </a:ln>
                <a:solidFill>
                  <a:srgbClr val="000000"/>
                </a:solidFill>
                <a:effectLst>
                  <a:outerShdw blurRad="38100" dist="38100" dir="2700000" algn="tl">
                    <a:srgbClr val="000000">
                      <a:alpha val="43137"/>
                    </a:srgbClr>
                  </a:outerShdw>
                </a:effectLst>
                <a:uLnTx/>
                <a:uFillTx/>
                <a:latin typeface="Arial Black" panose="020B0A04020102020204" pitchFamily="34" charset="0"/>
                <a:sym typeface="Arial"/>
              </a:rPr>
              <a:t>RFM </a:t>
            </a:r>
            <a:r>
              <a:rPr lang="en-US" sz="2000" b="1" dirty="0">
                <a:effectLst>
                  <a:outerShdw blurRad="38100" dist="38100" dir="2700000" algn="tl">
                    <a:srgbClr val="000000">
                      <a:alpha val="43137"/>
                    </a:srgbClr>
                  </a:outerShdw>
                </a:effectLst>
                <a:latin typeface="Arial Black" panose="020B0A04020102020204" pitchFamily="34" charset="0"/>
              </a:rPr>
              <a:t> SEGMENTATION</a:t>
            </a:r>
            <a:r>
              <a:rPr kumimoji="0" lang="en-US" sz="2000" b="1" i="0" u="none" strike="noStrike" kern="0" cap="none" spc="0" normalizeH="0" baseline="0" noProof="0" dirty="0">
                <a:ln>
                  <a:noFill/>
                </a:ln>
                <a:solidFill>
                  <a:srgbClr val="000000"/>
                </a:solidFill>
                <a:effectLst>
                  <a:outerShdw blurRad="38100" dist="38100" dir="2700000" algn="tl">
                    <a:srgbClr val="000000">
                      <a:alpha val="43137"/>
                    </a:srgbClr>
                  </a:outerShdw>
                </a:effectLst>
                <a:uLnTx/>
                <a:uFillTx/>
                <a:latin typeface="Arial Black" panose="020B0A04020102020204" pitchFamily="34" charset="0"/>
                <a:sym typeface="Arial"/>
              </a:rPr>
              <a:t>-</a:t>
            </a:r>
            <a:r>
              <a:rPr lang="en-US" sz="2000" b="1" dirty="0">
                <a:effectLst>
                  <a:outerShdw blurRad="38100" dist="38100" dir="2700000" algn="tl">
                    <a:srgbClr val="000000">
                      <a:alpha val="43137"/>
                    </a:srgbClr>
                  </a:outerShdw>
                </a:effectLst>
                <a:latin typeface="Arial Black" panose="020B0A04020102020204" pitchFamily="34" charset="0"/>
              </a:rPr>
              <a:t>3</a:t>
            </a:r>
            <a:endParaRPr kumimoji="0" lang="en-IN" sz="2000" b="1" i="0" u="none" strike="noStrike" kern="0" cap="none" spc="0" normalizeH="0" baseline="0" noProof="0" dirty="0">
              <a:ln>
                <a:noFill/>
              </a:ln>
              <a:solidFill>
                <a:srgbClr val="000000"/>
              </a:solidFill>
              <a:effectLst>
                <a:outerShdw blurRad="38100" dist="38100" dir="2700000" algn="tl">
                  <a:srgbClr val="000000">
                    <a:alpha val="43137"/>
                  </a:srgbClr>
                </a:outerShdw>
              </a:effectLst>
              <a:uLnTx/>
              <a:uFillTx/>
              <a:latin typeface="Arial Black" panose="020B0A04020102020204" pitchFamily="34" charset="0"/>
              <a:sym typeface="Arial"/>
            </a:endParaRPr>
          </a:p>
        </p:txBody>
      </p:sp>
    </p:spTree>
    <p:extLst>
      <p:ext uri="{BB962C8B-B14F-4D97-AF65-F5344CB8AC3E}">
        <p14:creationId xmlns:p14="http://schemas.microsoft.com/office/powerpoint/2010/main" val="266269929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836C04D-799A-A1F4-15CD-CE73CE37852B}"/>
              </a:ext>
            </a:extLst>
          </p:cNvPr>
          <p:cNvPicPr>
            <a:picLocks noChangeAspect="1"/>
          </p:cNvPicPr>
          <p:nvPr/>
        </p:nvPicPr>
        <p:blipFill>
          <a:blip r:embed="rId2">
            <a:alphaModFix amt="70000"/>
          </a:blip>
          <a:stretch>
            <a:fillRect/>
          </a:stretch>
        </p:blipFill>
        <p:spPr>
          <a:xfrm>
            <a:off x="0" y="0"/>
            <a:ext cx="9144000" cy="4723075"/>
          </a:xfrm>
          <a:prstGeom prst="rect">
            <a:avLst/>
          </a:prstGeom>
        </p:spPr>
      </p:pic>
      <p:sp>
        <p:nvSpPr>
          <p:cNvPr id="4" name="TextBox 3">
            <a:extLst>
              <a:ext uri="{FF2B5EF4-FFF2-40B4-BE49-F238E27FC236}">
                <a16:creationId xmlns:a16="http://schemas.microsoft.com/office/drawing/2014/main" id="{D1D7D189-A8E9-074D-A69F-EA3CFA78F132}"/>
              </a:ext>
            </a:extLst>
          </p:cNvPr>
          <p:cNvSpPr txBox="1"/>
          <p:nvPr/>
        </p:nvSpPr>
        <p:spPr>
          <a:xfrm>
            <a:off x="4572000" y="2735248"/>
            <a:ext cx="4969565" cy="1323439"/>
          </a:xfrm>
          <a:prstGeom prst="rect">
            <a:avLst/>
          </a:prstGeom>
          <a:noFill/>
        </p:spPr>
        <p:txBody>
          <a:bodyPr wrap="square" rtlCol="0">
            <a:spAutoFit/>
          </a:bodyPr>
          <a:lstStyle/>
          <a:p>
            <a:pPr algn="ctr"/>
            <a:r>
              <a:rPr lang="en-IN" sz="4000" b="1" dirty="0">
                <a:effectLst>
                  <a:outerShdw blurRad="38100" dist="38100" dir="2700000" algn="tl">
                    <a:srgbClr val="000000">
                      <a:alpha val="43137"/>
                    </a:srgbClr>
                  </a:outerShdw>
                </a:effectLst>
                <a:latin typeface="Arial Black" panose="020B0A04020102020204" pitchFamily="34" charset="0"/>
              </a:rPr>
              <a:t>PRODUCT ANALYSIS</a:t>
            </a:r>
          </a:p>
        </p:txBody>
      </p:sp>
    </p:spTree>
    <p:extLst>
      <p:ext uri="{BB962C8B-B14F-4D97-AF65-F5344CB8AC3E}">
        <p14:creationId xmlns:p14="http://schemas.microsoft.com/office/powerpoint/2010/main" val="39138776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8501A7A7-FF60-BA1F-7419-D71B7141F515}"/>
              </a:ext>
            </a:extLst>
          </p:cNvPr>
          <p:cNvGraphicFramePr>
            <a:graphicFrameLocks noGrp="1"/>
          </p:cNvGraphicFramePr>
          <p:nvPr>
            <p:extLst>
              <p:ext uri="{D42A27DB-BD31-4B8C-83A1-F6EECF244321}">
                <p14:modId xmlns:p14="http://schemas.microsoft.com/office/powerpoint/2010/main" val="3350991831"/>
              </p:ext>
            </p:extLst>
          </p:nvPr>
        </p:nvGraphicFramePr>
        <p:xfrm>
          <a:off x="761997" y="564830"/>
          <a:ext cx="7620001" cy="2495881"/>
        </p:xfrm>
        <a:graphic>
          <a:graphicData uri="http://schemas.openxmlformats.org/drawingml/2006/table">
            <a:tbl>
              <a:tblPr firstRow="1" bandRow="1"/>
              <a:tblGrid>
                <a:gridCol w="1527978">
                  <a:extLst>
                    <a:ext uri="{9D8B030D-6E8A-4147-A177-3AD203B41FA5}">
                      <a16:colId xmlns:a16="http://schemas.microsoft.com/office/drawing/2014/main" val="84792217"/>
                    </a:ext>
                  </a:extLst>
                </a:gridCol>
                <a:gridCol w="1518699">
                  <a:extLst>
                    <a:ext uri="{9D8B030D-6E8A-4147-A177-3AD203B41FA5}">
                      <a16:colId xmlns:a16="http://schemas.microsoft.com/office/drawing/2014/main" val="1163078124"/>
                    </a:ext>
                  </a:extLst>
                </a:gridCol>
                <a:gridCol w="1525324">
                  <a:extLst>
                    <a:ext uri="{9D8B030D-6E8A-4147-A177-3AD203B41FA5}">
                      <a16:colId xmlns:a16="http://schemas.microsoft.com/office/drawing/2014/main" val="3364559692"/>
                    </a:ext>
                  </a:extLst>
                </a:gridCol>
                <a:gridCol w="1524000">
                  <a:extLst>
                    <a:ext uri="{9D8B030D-6E8A-4147-A177-3AD203B41FA5}">
                      <a16:colId xmlns:a16="http://schemas.microsoft.com/office/drawing/2014/main" val="3847703051"/>
                    </a:ext>
                  </a:extLst>
                </a:gridCol>
                <a:gridCol w="1524000">
                  <a:extLst>
                    <a:ext uri="{9D8B030D-6E8A-4147-A177-3AD203B41FA5}">
                      <a16:colId xmlns:a16="http://schemas.microsoft.com/office/drawing/2014/main" val="2630687216"/>
                    </a:ext>
                  </a:extLst>
                </a:gridCol>
              </a:tblGrid>
              <a:tr h="301321">
                <a:tc>
                  <a:txBody>
                    <a:bodyPr/>
                    <a:lstStyle>
                      <a:lvl1pPr marL="0" algn="l" defTabSz="914400" rtl="0" eaLnBrk="1" latinLnBrk="0" hangingPunct="1">
                        <a:defRPr sz="1800" b="1" kern="1200">
                          <a:solidFill>
                            <a:schemeClr val="lt1"/>
                          </a:solidFill>
                          <a:latin typeface="Aptos" panose="02110004020202020204"/>
                        </a:defRPr>
                      </a:lvl1pPr>
                      <a:lvl2pPr marL="457200" algn="l" defTabSz="914400" rtl="0" eaLnBrk="1" latinLnBrk="0" hangingPunct="1">
                        <a:defRPr sz="1800" b="1" kern="1200">
                          <a:solidFill>
                            <a:schemeClr val="lt1"/>
                          </a:solidFill>
                          <a:latin typeface="Aptos" panose="02110004020202020204"/>
                        </a:defRPr>
                      </a:lvl2pPr>
                      <a:lvl3pPr marL="914400" algn="l" defTabSz="914400" rtl="0" eaLnBrk="1" latinLnBrk="0" hangingPunct="1">
                        <a:defRPr sz="1800" b="1" kern="1200">
                          <a:solidFill>
                            <a:schemeClr val="lt1"/>
                          </a:solidFill>
                          <a:latin typeface="Aptos" panose="02110004020202020204"/>
                        </a:defRPr>
                      </a:lvl3pPr>
                      <a:lvl4pPr marL="1371600" algn="l" defTabSz="914400" rtl="0" eaLnBrk="1" latinLnBrk="0" hangingPunct="1">
                        <a:defRPr sz="1800" b="1" kern="1200">
                          <a:solidFill>
                            <a:schemeClr val="lt1"/>
                          </a:solidFill>
                          <a:latin typeface="Aptos" panose="02110004020202020204"/>
                        </a:defRPr>
                      </a:lvl4pPr>
                      <a:lvl5pPr marL="1828800" algn="l" defTabSz="914400" rtl="0" eaLnBrk="1" latinLnBrk="0" hangingPunct="1">
                        <a:defRPr sz="1800" b="1" kern="1200">
                          <a:solidFill>
                            <a:schemeClr val="lt1"/>
                          </a:solidFill>
                          <a:latin typeface="Aptos" panose="02110004020202020204"/>
                        </a:defRPr>
                      </a:lvl5pPr>
                      <a:lvl6pPr marL="2286000" algn="l" defTabSz="914400" rtl="0" eaLnBrk="1" latinLnBrk="0" hangingPunct="1">
                        <a:defRPr sz="1800" b="1" kern="1200">
                          <a:solidFill>
                            <a:schemeClr val="lt1"/>
                          </a:solidFill>
                          <a:latin typeface="Aptos" panose="02110004020202020204"/>
                        </a:defRPr>
                      </a:lvl6pPr>
                      <a:lvl7pPr marL="2743200" algn="l" defTabSz="914400" rtl="0" eaLnBrk="1" latinLnBrk="0" hangingPunct="1">
                        <a:defRPr sz="1800" b="1" kern="1200">
                          <a:solidFill>
                            <a:schemeClr val="lt1"/>
                          </a:solidFill>
                          <a:latin typeface="Aptos" panose="02110004020202020204"/>
                        </a:defRPr>
                      </a:lvl7pPr>
                      <a:lvl8pPr marL="3200400" algn="l" defTabSz="914400" rtl="0" eaLnBrk="1" latinLnBrk="0" hangingPunct="1">
                        <a:defRPr sz="1800" b="1" kern="1200">
                          <a:solidFill>
                            <a:schemeClr val="lt1"/>
                          </a:solidFill>
                          <a:latin typeface="Aptos" panose="02110004020202020204"/>
                        </a:defRPr>
                      </a:lvl8pPr>
                      <a:lvl9pPr marL="3657600" algn="l" defTabSz="914400" rtl="0" eaLnBrk="1" latinLnBrk="0" hangingPunct="1">
                        <a:defRPr sz="1800" b="1" kern="1200">
                          <a:solidFill>
                            <a:schemeClr val="lt1"/>
                          </a:solidFill>
                          <a:latin typeface="Aptos" panose="02110004020202020204"/>
                        </a:defRPr>
                      </a:lvl9pPr>
                    </a:lstStyle>
                    <a:p>
                      <a:endParaRPr lang="en-IN" sz="1200" dirty="0"/>
                    </a:p>
                  </a:txBody>
                  <a:tcPr marL="45720" marR="45720" marT="22860" marB="22860">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196B24"/>
                    </a:solidFill>
                  </a:tcPr>
                </a:tc>
                <a:tc>
                  <a:txBody>
                    <a:bodyPr/>
                    <a:lstStyle>
                      <a:lvl1pPr marL="0" algn="l" defTabSz="914400" rtl="0" eaLnBrk="1" latinLnBrk="0" hangingPunct="1">
                        <a:defRPr sz="1800" b="1" kern="1200">
                          <a:solidFill>
                            <a:schemeClr val="lt1"/>
                          </a:solidFill>
                          <a:latin typeface="Aptos" panose="02110004020202020204"/>
                        </a:defRPr>
                      </a:lvl1pPr>
                      <a:lvl2pPr marL="457200" algn="l" defTabSz="914400" rtl="0" eaLnBrk="1" latinLnBrk="0" hangingPunct="1">
                        <a:defRPr sz="1800" b="1" kern="1200">
                          <a:solidFill>
                            <a:schemeClr val="lt1"/>
                          </a:solidFill>
                          <a:latin typeface="Aptos" panose="02110004020202020204"/>
                        </a:defRPr>
                      </a:lvl2pPr>
                      <a:lvl3pPr marL="914400" algn="l" defTabSz="914400" rtl="0" eaLnBrk="1" latinLnBrk="0" hangingPunct="1">
                        <a:defRPr sz="1800" b="1" kern="1200">
                          <a:solidFill>
                            <a:schemeClr val="lt1"/>
                          </a:solidFill>
                          <a:latin typeface="Aptos" panose="02110004020202020204"/>
                        </a:defRPr>
                      </a:lvl3pPr>
                      <a:lvl4pPr marL="1371600" algn="l" defTabSz="914400" rtl="0" eaLnBrk="1" latinLnBrk="0" hangingPunct="1">
                        <a:defRPr sz="1800" b="1" kern="1200">
                          <a:solidFill>
                            <a:schemeClr val="lt1"/>
                          </a:solidFill>
                          <a:latin typeface="Aptos" panose="02110004020202020204"/>
                        </a:defRPr>
                      </a:lvl4pPr>
                      <a:lvl5pPr marL="1828800" algn="l" defTabSz="914400" rtl="0" eaLnBrk="1" latinLnBrk="0" hangingPunct="1">
                        <a:defRPr sz="1800" b="1" kern="1200">
                          <a:solidFill>
                            <a:schemeClr val="lt1"/>
                          </a:solidFill>
                          <a:latin typeface="Aptos" panose="02110004020202020204"/>
                        </a:defRPr>
                      </a:lvl5pPr>
                      <a:lvl6pPr marL="2286000" algn="l" defTabSz="914400" rtl="0" eaLnBrk="1" latinLnBrk="0" hangingPunct="1">
                        <a:defRPr sz="1800" b="1" kern="1200">
                          <a:solidFill>
                            <a:schemeClr val="lt1"/>
                          </a:solidFill>
                          <a:latin typeface="Aptos" panose="02110004020202020204"/>
                        </a:defRPr>
                      </a:lvl6pPr>
                      <a:lvl7pPr marL="2743200" algn="l" defTabSz="914400" rtl="0" eaLnBrk="1" latinLnBrk="0" hangingPunct="1">
                        <a:defRPr sz="1800" b="1" kern="1200">
                          <a:solidFill>
                            <a:schemeClr val="lt1"/>
                          </a:solidFill>
                          <a:latin typeface="Aptos" panose="02110004020202020204"/>
                        </a:defRPr>
                      </a:lvl7pPr>
                      <a:lvl8pPr marL="3200400" algn="l" defTabSz="914400" rtl="0" eaLnBrk="1" latinLnBrk="0" hangingPunct="1">
                        <a:defRPr sz="1800" b="1" kern="1200">
                          <a:solidFill>
                            <a:schemeClr val="lt1"/>
                          </a:solidFill>
                          <a:latin typeface="Aptos" panose="02110004020202020204"/>
                        </a:defRPr>
                      </a:lvl8pPr>
                      <a:lvl9pPr marL="3657600" algn="l" defTabSz="914400" rtl="0" eaLnBrk="1" latinLnBrk="0" hangingPunct="1">
                        <a:defRPr sz="1800" b="1" kern="1200">
                          <a:solidFill>
                            <a:schemeClr val="lt1"/>
                          </a:solidFill>
                          <a:latin typeface="Aptos" panose="02110004020202020204"/>
                        </a:defRPr>
                      </a:lvl9pPr>
                    </a:lstStyle>
                    <a:p>
                      <a:r>
                        <a:rPr lang="en-IN" sz="1200" dirty="0"/>
                        <a:t>Unique record</a:t>
                      </a:r>
                    </a:p>
                  </a:txBody>
                  <a:tcPr marL="45720" marR="45720" marT="22860" marB="22860">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196B24"/>
                    </a:solidFill>
                  </a:tcPr>
                </a:tc>
                <a:tc>
                  <a:txBody>
                    <a:bodyPr/>
                    <a:lstStyle>
                      <a:lvl1pPr marL="0" algn="l" defTabSz="914400" rtl="0" eaLnBrk="1" latinLnBrk="0" hangingPunct="1">
                        <a:defRPr sz="1800" b="1" kern="1200">
                          <a:solidFill>
                            <a:schemeClr val="lt1"/>
                          </a:solidFill>
                          <a:latin typeface="Aptos" panose="02110004020202020204"/>
                        </a:defRPr>
                      </a:lvl1pPr>
                      <a:lvl2pPr marL="457200" algn="l" defTabSz="914400" rtl="0" eaLnBrk="1" latinLnBrk="0" hangingPunct="1">
                        <a:defRPr sz="1800" b="1" kern="1200">
                          <a:solidFill>
                            <a:schemeClr val="lt1"/>
                          </a:solidFill>
                          <a:latin typeface="Aptos" panose="02110004020202020204"/>
                        </a:defRPr>
                      </a:lvl2pPr>
                      <a:lvl3pPr marL="914400" algn="l" defTabSz="914400" rtl="0" eaLnBrk="1" latinLnBrk="0" hangingPunct="1">
                        <a:defRPr sz="1800" b="1" kern="1200">
                          <a:solidFill>
                            <a:schemeClr val="lt1"/>
                          </a:solidFill>
                          <a:latin typeface="Aptos" panose="02110004020202020204"/>
                        </a:defRPr>
                      </a:lvl3pPr>
                      <a:lvl4pPr marL="1371600" algn="l" defTabSz="914400" rtl="0" eaLnBrk="1" latinLnBrk="0" hangingPunct="1">
                        <a:defRPr sz="1800" b="1" kern="1200">
                          <a:solidFill>
                            <a:schemeClr val="lt1"/>
                          </a:solidFill>
                          <a:latin typeface="Aptos" panose="02110004020202020204"/>
                        </a:defRPr>
                      </a:lvl4pPr>
                      <a:lvl5pPr marL="1828800" algn="l" defTabSz="914400" rtl="0" eaLnBrk="1" latinLnBrk="0" hangingPunct="1">
                        <a:defRPr sz="1800" b="1" kern="1200">
                          <a:solidFill>
                            <a:schemeClr val="lt1"/>
                          </a:solidFill>
                          <a:latin typeface="Aptos" panose="02110004020202020204"/>
                        </a:defRPr>
                      </a:lvl5pPr>
                      <a:lvl6pPr marL="2286000" algn="l" defTabSz="914400" rtl="0" eaLnBrk="1" latinLnBrk="0" hangingPunct="1">
                        <a:defRPr sz="1800" b="1" kern="1200">
                          <a:solidFill>
                            <a:schemeClr val="lt1"/>
                          </a:solidFill>
                          <a:latin typeface="Aptos" panose="02110004020202020204"/>
                        </a:defRPr>
                      </a:lvl6pPr>
                      <a:lvl7pPr marL="2743200" algn="l" defTabSz="914400" rtl="0" eaLnBrk="1" latinLnBrk="0" hangingPunct="1">
                        <a:defRPr sz="1800" b="1" kern="1200">
                          <a:solidFill>
                            <a:schemeClr val="lt1"/>
                          </a:solidFill>
                          <a:latin typeface="Aptos" panose="02110004020202020204"/>
                        </a:defRPr>
                      </a:lvl7pPr>
                      <a:lvl8pPr marL="3200400" algn="l" defTabSz="914400" rtl="0" eaLnBrk="1" latinLnBrk="0" hangingPunct="1">
                        <a:defRPr sz="1800" b="1" kern="1200">
                          <a:solidFill>
                            <a:schemeClr val="lt1"/>
                          </a:solidFill>
                          <a:latin typeface="Aptos" panose="02110004020202020204"/>
                        </a:defRPr>
                      </a:lvl8pPr>
                      <a:lvl9pPr marL="3657600" algn="l" defTabSz="914400" rtl="0" eaLnBrk="1" latinLnBrk="0" hangingPunct="1">
                        <a:defRPr sz="1800" b="1" kern="1200">
                          <a:solidFill>
                            <a:schemeClr val="lt1"/>
                          </a:solidFill>
                          <a:latin typeface="Aptos" panose="02110004020202020204"/>
                        </a:defRPr>
                      </a:lvl9pPr>
                    </a:lstStyle>
                    <a:p>
                      <a:r>
                        <a:rPr lang="en-IN" sz="1200" dirty="0"/>
                        <a:t>Type of data</a:t>
                      </a:r>
                    </a:p>
                  </a:txBody>
                  <a:tcPr marL="45720" marR="45720" marT="22860" marB="22860">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196B24"/>
                    </a:solidFill>
                  </a:tcPr>
                </a:tc>
                <a:tc>
                  <a:txBody>
                    <a:bodyPr/>
                    <a:lstStyle>
                      <a:lvl1pPr marL="0" algn="l" defTabSz="914400" rtl="0" eaLnBrk="1" latinLnBrk="0" hangingPunct="1">
                        <a:defRPr sz="1800" b="1" kern="1200">
                          <a:solidFill>
                            <a:schemeClr val="lt1"/>
                          </a:solidFill>
                          <a:latin typeface="Aptos" panose="02110004020202020204"/>
                        </a:defRPr>
                      </a:lvl1pPr>
                      <a:lvl2pPr marL="457200" algn="l" defTabSz="914400" rtl="0" eaLnBrk="1" latinLnBrk="0" hangingPunct="1">
                        <a:defRPr sz="1800" b="1" kern="1200">
                          <a:solidFill>
                            <a:schemeClr val="lt1"/>
                          </a:solidFill>
                          <a:latin typeface="Aptos" panose="02110004020202020204"/>
                        </a:defRPr>
                      </a:lvl2pPr>
                      <a:lvl3pPr marL="914400" algn="l" defTabSz="914400" rtl="0" eaLnBrk="1" latinLnBrk="0" hangingPunct="1">
                        <a:defRPr sz="1800" b="1" kern="1200">
                          <a:solidFill>
                            <a:schemeClr val="lt1"/>
                          </a:solidFill>
                          <a:latin typeface="Aptos" panose="02110004020202020204"/>
                        </a:defRPr>
                      </a:lvl3pPr>
                      <a:lvl4pPr marL="1371600" algn="l" defTabSz="914400" rtl="0" eaLnBrk="1" latinLnBrk="0" hangingPunct="1">
                        <a:defRPr sz="1800" b="1" kern="1200">
                          <a:solidFill>
                            <a:schemeClr val="lt1"/>
                          </a:solidFill>
                          <a:latin typeface="Aptos" panose="02110004020202020204"/>
                        </a:defRPr>
                      </a:lvl4pPr>
                      <a:lvl5pPr marL="1828800" algn="l" defTabSz="914400" rtl="0" eaLnBrk="1" latinLnBrk="0" hangingPunct="1">
                        <a:defRPr sz="1800" b="1" kern="1200">
                          <a:solidFill>
                            <a:schemeClr val="lt1"/>
                          </a:solidFill>
                          <a:latin typeface="Aptos" panose="02110004020202020204"/>
                        </a:defRPr>
                      </a:lvl5pPr>
                      <a:lvl6pPr marL="2286000" algn="l" defTabSz="914400" rtl="0" eaLnBrk="1" latinLnBrk="0" hangingPunct="1">
                        <a:defRPr sz="1800" b="1" kern="1200">
                          <a:solidFill>
                            <a:schemeClr val="lt1"/>
                          </a:solidFill>
                          <a:latin typeface="Aptos" panose="02110004020202020204"/>
                        </a:defRPr>
                      </a:lvl6pPr>
                      <a:lvl7pPr marL="2743200" algn="l" defTabSz="914400" rtl="0" eaLnBrk="1" latinLnBrk="0" hangingPunct="1">
                        <a:defRPr sz="1800" b="1" kern="1200">
                          <a:solidFill>
                            <a:schemeClr val="lt1"/>
                          </a:solidFill>
                          <a:latin typeface="Aptos" panose="02110004020202020204"/>
                        </a:defRPr>
                      </a:lvl7pPr>
                      <a:lvl8pPr marL="3200400" algn="l" defTabSz="914400" rtl="0" eaLnBrk="1" latinLnBrk="0" hangingPunct="1">
                        <a:defRPr sz="1800" b="1" kern="1200">
                          <a:solidFill>
                            <a:schemeClr val="lt1"/>
                          </a:solidFill>
                          <a:latin typeface="Aptos" panose="02110004020202020204"/>
                        </a:defRPr>
                      </a:lvl8pPr>
                      <a:lvl9pPr marL="3657600" algn="l" defTabSz="914400" rtl="0" eaLnBrk="1" latinLnBrk="0" hangingPunct="1">
                        <a:defRPr sz="1800" b="1" kern="1200">
                          <a:solidFill>
                            <a:schemeClr val="lt1"/>
                          </a:solidFill>
                          <a:latin typeface="Aptos" panose="02110004020202020204"/>
                        </a:defRPr>
                      </a:lvl9pPr>
                    </a:lstStyle>
                    <a:p>
                      <a:r>
                        <a:rPr lang="en-IN" sz="1200" dirty="0"/>
                        <a:t>Missing values </a:t>
                      </a:r>
                    </a:p>
                  </a:txBody>
                  <a:tcPr marL="45720" marR="45720" marT="22860" marB="22860">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196B24"/>
                    </a:solidFill>
                  </a:tcPr>
                </a:tc>
                <a:tc>
                  <a:txBody>
                    <a:bodyPr/>
                    <a:lstStyle>
                      <a:lvl1pPr marL="0" algn="l" defTabSz="914400" rtl="0" eaLnBrk="1" latinLnBrk="0" hangingPunct="1">
                        <a:defRPr sz="1800" b="1" kern="1200">
                          <a:solidFill>
                            <a:schemeClr val="lt1"/>
                          </a:solidFill>
                          <a:latin typeface="Aptos" panose="02110004020202020204"/>
                        </a:defRPr>
                      </a:lvl1pPr>
                      <a:lvl2pPr marL="457200" algn="l" defTabSz="914400" rtl="0" eaLnBrk="1" latinLnBrk="0" hangingPunct="1">
                        <a:defRPr sz="1800" b="1" kern="1200">
                          <a:solidFill>
                            <a:schemeClr val="lt1"/>
                          </a:solidFill>
                          <a:latin typeface="Aptos" panose="02110004020202020204"/>
                        </a:defRPr>
                      </a:lvl2pPr>
                      <a:lvl3pPr marL="914400" algn="l" defTabSz="914400" rtl="0" eaLnBrk="1" latinLnBrk="0" hangingPunct="1">
                        <a:defRPr sz="1800" b="1" kern="1200">
                          <a:solidFill>
                            <a:schemeClr val="lt1"/>
                          </a:solidFill>
                          <a:latin typeface="Aptos" panose="02110004020202020204"/>
                        </a:defRPr>
                      </a:lvl3pPr>
                      <a:lvl4pPr marL="1371600" algn="l" defTabSz="914400" rtl="0" eaLnBrk="1" latinLnBrk="0" hangingPunct="1">
                        <a:defRPr sz="1800" b="1" kern="1200">
                          <a:solidFill>
                            <a:schemeClr val="lt1"/>
                          </a:solidFill>
                          <a:latin typeface="Aptos" panose="02110004020202020204"/>
                        </a:defRPr>
                      </a:lvl4pPr>
                      <a:lvl5pPr marL="1828800" algn="l" defTabSz="914400" rtl="0" eaLnBrk="1" latinLnBrk="0" hangingPunct="1">
                        <a:defRPr sz="1800" b="1" kern="1200">
                          <a:solidFill>
                            <a:schemeClr val="lt1"/>
                          </a:solidFill>
                          <a:latin typeface="Aptos" panose="02110004020202020204"/>
                        </a:defRPr>
                      </a:lvl5pPr>
                      <a:lvl6pPr marL="2286000" algn="l" defTabSz="914400" rtl="0" eaLnBrk="1" latinLnBrk="0" hangingPunct="1">
                        <a:defRPr sz="1800" b="1" kern="1200">
                          <a:solidFill>
                            <a:schemeClr val="lt1"/>
                          </a:solidFill>
                          <a:latin typeface="Aptos" panose="02110004020202020204"/>
                        </a:defRPr>
                      </a:lvl6pPr>
                      <a:lvl7pPr marL="2743200" algn="l" defTabSz="914400" rtl="0" eaLnBrk="1" latinLnBrk="0" hangingPunct="1">
                        <a:defRPr sz="1800" b="1" kern="1200">
                          <a:solidFill>
                            <a:schemeClr val="lt1"/>
                          </a:solidFill>
                          <a:latin typeface="Aptos" panose="02110004020202020204"/>
                        </a:defRPr>
                      </a:lvl7pPr>
                      <a:lvl8pPr marL="3200400" algn="l" defTabSz="914400" rtl="0" eaLnBrk="1" latinLnBrk="0" hangingPunct="1">
                        <a:defRPr sz="1800" b="1" kern="1200">
                          <a:solidFill>
                            <a:schemeClr val="lt1"/>
                          </a:solidFill>
                          <a:latin typeface="Aptos" panose="02110004020202020204"/>
                        </a:defRPr>
                      </a:lvl8pPr>
                      <a:lvl9pPr marL="3657600" algn="l" defTabSz="914400" rtl="0" eaLnBrk="1" latinLnBrk="0" hangingPunct="1">
                        <a:defRPr sz="1800" b="1" kern="1200">
                          <a:solidFill>
                            <a:schemeClr val="lt1"/>
                          </a:solidFill>
                          <a:latin typeface="Aptos" panose="02110004020202020204"/>
                        </a:defRPr>
                      </a:lvl9pPr>
                    </a:lstStyle>
                    <a:p>
                      <a:r>
                        <a:rPr lang="en-IN" sz="1200" dirty="0"/>
                        <a:t>Encoding</a:t>
                      </a:r>
                    </a:p>
                  </a:txBody>
                  <a:tcPr marL="45720" marR="45720" marT="22860" marB="22860">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196B24"/>
                    </a:solidFill>
                  </a:tcPr>
                </a:tc>
                <a:extLst>
                  <a:ext uri="{0D108BD9-81ED-4DB2-BD59-A6C34878D82A}">
                    <a16:rowId xmlns:a16="http://schemas.microsoft.com/office/drawing/2014/main" val="4156644185"/>
                  </a:ext>
                </a:extLst>
              </a:tr>
              <a:tr h="243840">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r>
                        <a:rPr lang="en-IN" sz="1200" dirty="0"/>
                        <a:t>Website session id</a:t>
                      </a:r>
                    </a:p>
                  </a:txBody>
                  <a:tcPr marL="45720" marR="45720" marT="22860" marB="22860">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96B24">
                        <a:tint val="40000"/>
                      </a:srgbClr>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r>
                        <a:rPr lang="en-IN" sz="1200" dirty="0"/>
                        <a:t>472871</a:t>
                      </a:r>
                    </a:p>
                  </a:txBody>
                  <a:tcPr marL="45720" marR="45720" marT="22860" marB="22860">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96B24">
                        <a:tint val="40000"/>
                      </a:srgbClr>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r>
                        <a:rPr lang="en-IN" sz="1200" dirty="0"/>
                        <a:t>Categorical </a:t>
                      </a:r>
                    </a:p>
                  </a:txBody>
                  <a:tcPr marL="45720" marR="45720" marT="22860" marB="22860">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96B24">
                        <a:tint val="40000"/>
                      </a:srgbClr>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r>
                        <a:rPr lang="en-IN" sz="1200" dirty="0"/>
                        <a:t>No</a:t>
                      </a:r>
                    </a:p>
                  </a:txBody>
                  <a:tcPr marL="45720" marR="45720" marT="22860" marB="22860">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96B24">
                        <a:tint val="40000"/>
                      </a:srgbClr>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r>
                        <a:rPr lang="en-IN" sz="1200" dirty="0"/>
                        <a:t>No</a:t>
                      </a:r>
                    </a:p>
                  </a:txBody>
                  <a:tcPr marL="45720" marR="45720" marT="22860" marB="22860">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96B24">
                        <a:tint val="40000"/>
                      </a:srgbClr>
                    </a:solidFill>
                  </a:tcPr>
                </a:tc>
                <a:extLst>
                  <a:ext uri="{0D108BD9-81ED-4DB2-BD59-A6C34878D82A}">
                    <a16:rowId xmlns:a16="http://schemas.microsoft.com/office/drawing/2014/main" val="3119553801"/>
                  </a:ext>
                </a:extLst>
              </a:tr>
              <a:tr h="243840">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r>
                        <a:rPr lang="en-IN" sz="1200" dirty="0"/>
                        <a:t>Created at</a:t>
                      </a:r>
                    </a:p>
                  </a:txBody>
                  <a:tcPr marL="45720" marR="45720" marT="22860" marB="2286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96B24">
                        <a:tint val="20000"/>
                      </a:srgbClr>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r>
                        <a:rPr lang="en-IN" sz="1200" dirty="0"/>
                        <a:t>470444</a:t>
                      </a:r>
                    </a:p>
                  </a:txBody>
                  <a:tcPr marL="45720" marR="45720" marT="22860" marB="2286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96B24">
                        <a:tint val="20000"/>
                      </a:srgbClr>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r>
                        <a:rPr lang="en-IN" sz="1200" dirty="0"/>
                        <a:t>Date time</a:t>
                      </a:r>
                    </a:p>
                  </a:txBody>
                  <a:tcPr marL="45720" marR="45720" marT="22860" marB="2286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96B24">
                        <a:tint val="20000"/>
                      </a:srgbClr>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r>
                        <a:rPr lang="en-IN" sz="1200" dirty="0"/>
                        <a:t>No</a:t>
                      </a:r>
                    </a:p>
                  </a:txBody>
                  <a:tcPr marL="45720" marR="45720" marT="22860" marB="2286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96B24">
                        <a:tint val="20000"/>
                      </a:srgbClr>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r>
                        <a:rPr lang="en-IN" sz="1200" dirty="0"/>
                        <a:t>No</a:t>
                      </a:r>
                    </a:p>
                  </a:txBody>
                  <a:tcPr marL="45720" marR="45720" marT="22860" marB="2286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96B24">
                        <a:tint val="20000"/>
                      </a:srgbClr>
                    </a:solidFill>
                  </a:tcPr>
                </a:tc>
                <a:extLst>
                  <a:ext uri="{0D108BD9-81ED-4DB2-BD59-A6C34878D82A}">
                    <a16:rowId xmlns:a16="http://schemas.microsoft.com/office/drawing/2014/main" val="3777002129"/>
                  </a:ext>
                </a:extLst>
              </a:tr>
              <a:tr h="243840">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r>
                        <a:rPr lang="en-IN" sz="1200" dirty="0"/>
                        <a:t>User id</a:t>
                      </a:r>
                    </a:p>
                  </a:txBody>
                  <a:tcPr marL="45720" marR="45720" marT="22860" marB="2286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96B24">
                        <a:tint val="40000"/>
                      </a:srgbClr>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r>
                        <a:rPr lang="en-IN" sz="1200" dirty="0"/>
                        <a:t>394318</a:t>
                      </a:r>
                    </a:p>
                  </a:txBody>
                  <a:tcPr marL="45720" marR="45720" marT="22860" marB="2286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96B24">
                        <a:tint val="40000"/>
                      </a:srgbClr>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r>
                        <a:rPr lang="en-IN" sz="1200" dirty="0"/>
                        <a:t>categorical</a:t>
                      </a:r>
                    </a:p>
                  </a:txBody>
                  <a:tcPr marL="45720" marR="45720" marT="22860" marB="2286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96B24">
                        <a:tint val="40000"/>
                      </a:srgbClr>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r>
                        <a:rPr lang="en-IN" sz="1200" dirty="0"/>
                        <a:t>No</a:t>
                      </a:r>
                    </a:p>
                  </a:txBody>
                  <a:tcPr marL="45720" marR="45720" marT="22860" marB="2286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96B24">
                        <a:tint val="40000"/>
                      </a:srgbClr>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r>
                        <a:rPr lang="en-IN" sz="1200" dirty="0"/>
                        <a:t>No</a:t>
                      </a:r>
                    </a:p>
                  </a:txBody>
                  <a:tcPr marL="45720" marR="45720" marT="22860" marB="2286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96B24">
                        <a:tint val="40000"/>
                      </a:srgbClr>
                    </a:solidFill>
                  </a:tcPr>
                </a:tc>
                <a:extLst>
                  <a:ext uri="{0D108BD9-81ED-4DB2-BD59-A6C34878D82A}">
                    <a16:rowId xmlns:a16="http://schemas.microsoft.com/office/drawing/2014/main" val="1546751047"/>
                  </a:ext>
                </a:extLst>
              </a:tr>
              <a:tr h="243840">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r>
                        <a:rPr lang="en-IN" sz="1200" dirty="0"/>
                        <a:t>Repeat session</a:t>
                      </a:r>
                    </a:p>
                  </a:txBody>
                  <a:tcPr marL="45720" marR="45720" marT="22860" marB="2286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96B24">
                        <a:tint val="20000"/>
                      </a:srgbClr>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r>
                        <a:rPr lang="en-IN" sz="1200" dirty="0"/>
                        <a:t>2</a:t>
                      </a:r>
                    </a:p>
                  </a:txBody>
                  <a:tcPr marL="45720" marR="45720" marT="22860" marB="2286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96B24">
                        <a:tint val="20000"/>
                      </a:srgbClr>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r>
                        <a:rPr lang="en-IN" sz="1200" dirty="0"/>
                        <a:t>categorical</a:t>
                      </a:r>
                    </a:p>
                  </a:txBody>
                  <a:tcPr marL="45720" marR="45720" marT="22860" marB="2286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96B24">
                        <a:tint val="20000"/>
                      </a:srgbClr>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r>
                        <a:rPr lang="en-IN" sz="1200" dirty="0"/>
                        <a:t>No</a:t>
                      </a:r>
                    </a:p>
                  </a:txBody>
                  <a:tcPr marL="45720" marR="45720" marT="22860" marB="2286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96B24">
                        <a:tint val="20000"/>
                      </a:srgbClr>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r>
                        <a:rPr lang="en-IN" sz="1200" dirty="0"/>
                        <a:t>Yes</a:t>
                      </a:r>
                    </a:p>
                  </a:txBody>
                  <a:tcPr marL="45720" marR="45720" marT="22860" marB="2286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96B24">
                        <a:tint val="20000"/>
                      </a:srgbClr>
                    </a:solidFill>
                  </a:tcPr>
                </a:tc>
                <a:extLst>
                  <a:ext uri="{0D108BD9-81ED-4DB2-BD59-A6C34878D82A}">
                    <a16:rowId xmlns:a16="http://schemas.microsoft.com/office/drawing/2014/main" val="20401684"/>
                  </a:ext>
                </a:extLst>
              </a:tr>
              <a:tr h="243840">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r>
                        <a:rPr lang="en-IN" sz="1200" dirty="0" err="1"/>
                        <a:t>Utm</a:t>
                      </a:r>
                      <a:r>
                        <a:rPr lang="en-IN" sz="1200" dirty="0"/>
                        <a:t> source</a:t>
                      </a:r>
                    </a:p>
                  </a:txBody>
                  <a:tcPr marL="45720" marR="45720" marT="22860" marB="2286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96B24">
                        <a:tint val="40000"/>
                      </a:srgbClr>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r>
                        <a:rPr lang="en-IN" sz="1200" dirty="0"/>
                        <a:t>3</a:t>
                      </a:r>
                    </a:p>
                  </a:txBody>
                  <a:tcPr marL="45720" marR="45720" marT="22860" marB="2286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96B24">
                        <a:tint val="40000"/>
                      </a:srgbClr>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r>
                        <a:rPr lang="en-IN" sz="1200" dirty="0"/>
                        <a:t>categorical</a:t>
                      </a:r>
                    </a:p>
                  </a:txBody>
                  <a:tcPr marL="45720" marR="45720" marT="22860" marB="2286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96B24">
                        <a:tint val="40000"/>
                      </a:srgbClr>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r>
                        <a:rPr lang="en-IN" sz="1200" dirty="0"/>
                        <a:t>Yes</a:t>
                      </a:r>
                    </a:p>
                  </a:txBody>
                  <a:tcPr marL="45720" marR="45720" marT="22860" marB="2286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96B24">
                        <a:tint val="40000"/>
                      </a:srgbClr>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r>
                        <a:rPr lang="en-IN" sz="1200" dirty="0"/>
                        <a:t>No</a:t>
                      </a:r>
                    </a:p>
                  </a:txBody>
                  <a:tcPr marL="45720" marR="45720" marT="22860" marB="2286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96B24">
                        <a:tint val="40000"/>
                      </a:srgbClr>
                    </a:solidFill>
                  </a:tcPr>
                </a:tc>
                <a:extLst>
                  <a:ext uri="{0D108BD9-81ED-4DB2-BD59-A6C34878D82A}">
                    <a16:rowId xmlns:a16="http://schemas.microsoft.com/office/drawing/2014/main" val="1169848928"/>
                  </a:ext>
                </a:extLst>
              </a:tr>
              <a:tr h="243840">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r>
                        <a:rPr lang="en-IN" sz="1200" dirty="0" err="1"/>
                        <a:t>Utm</a:t>
                      </a:r>
                      <a:r>
                        <a:rPr lang="en-IN" sz="1200" dirty="0"/>
                        <a:t> campaign</a:t>
                      </a:r>
                    </a:p>
                  </a:txBody>
                  <a:tcPr marL="45720" marR="45720" marT="22860" marB="2286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96B24">
                        <a:tint val="20000"/>
                      </a:srgbClr>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r>
                        <a:rPr lang="en-IN" sz="1200" dirty="0"/>
                        <a:t>4</a:t>
                      </a:r>
                    </a:p>
                  </a:txBody>
                  <a:tcPr marL="45720" marR="45720" marT="22860" marB="2286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96B24">
                        <a:tint val="20000"/>
                      </a:srgbClr>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r>
                        <a:rPr lang="en-IN" sz="1200" dirty="0"/>
                        <a:t>categorical</a:t>
                      </a:r>
                    </a:p>
                  </a:txBody>
                  <a:tcPr marL="45720" marR="45720" marT="22860" marB="2286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96B24">
                        <a:tint val="20000"/>
                      </a:srgbClr>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r>
                        <a:rPr lang="en-IN" sz="1200" dirty="0"/>
                        <a:t>Yes</a:t>
                      </a:r>
                    </a:p>
                  </a:txBody>
                  <a:tcPr marL="45720" marR="45720" marT="22860" marB="2286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96B24">
                        <a:tint val="20000"/>
                      </a:srgbClr>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r>
                        <a:rPr lang="en-IN" sz="1200" dirty="0"/>
                        <a:t>No</a:t>
                      </a:r>
                    </a:p>
                  </a:txBody>
                  <a:tcPr marL="45720" marR="45720" marT="22860" marB="2286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96B24">
                        <a:tint val="20000"/>
                      </a:srgbClr>
                    </a:solidFill>
                  </a:tcPr>
                </a:tc>
                <a:extLst>
                  <a:ext uri="{0D108BD9-81ED-4DB2-BD59-A6C34878D82A}">
                    <a16:rowId xmlns:a16="http://schemas.microsoft.com/office/drawing/2014/main" val="110010590"/>
                  </a:ext>
                </a:extLst>
              </a:tr>
              <a:tr h="243840">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r>
                        <a:rPr lang="en-IN" sz="1200" dirty="0" err="1"/>
                        <a:t>Utm</a:t>
                      </a:r>
                      <a:r>
                        <a:rPr lang="en-IN" sz="1200" dirty="0"/>
                        <a:t> content</a:t>
                      </a:r>
                    </a:p>
                  </a:txBody>
                  <a:tcPr marL="45720" marR="45720" marT="22860" marB="2286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96B24">
                        <a:tint val="40000"/>
                      </a:srgbClr>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r>
                        <a:rPr lang="en-IN" sz="1200" dirty="0"/>
                        <a:t>6</a:t>
                      </a:r>
                    </a:p>
                  </a:txBody>
                  <a:tcPr marL="45720" marR="45720" marT="22860" marB="2286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96B24">
                        <a:tint val="40000"/>
                      </a:srgbClr>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r>
                        <a:rPr lang="en-IN" sz="1200" dirty="0"/>
                        <a:t>categorical</a:t>
                      </a:r>
                    </a:p>
                  </a:txBody>
                  <a:tcPr marL="45720" marR="45720" marT="22860" marB="2286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96B24">
                        <a:tint val="40000"/>
                      </a:srgbClr>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r>
                        <a:rPr lang="en-IN" sz="1200" dirty="0"/>
                        <a:t>Yes</a:t>
                      </a:r>
                    </a:p>
                  </a:txBody>
                  <a:tcPr marL="45720" marR="45720" marT="22860" marB="2286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96B24">
                        <a:tint val="40000"/>
                      </a:srgbClr>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r>
                        <a:rPr lang="en-IN" sz="1200" dirty="0"/>
                        <a:t>No</a:t>
                      </a:r>
                    </a:p>
                  </a:txBody>
                  <a:tcPr marL="45720" marR="45720" marT="22860" marB="2286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96B24">
                        <a:tint val="40000"/>
                      </a:srgbClr>
                    </a:solidFill>
                  </a:tcPr>
                </a:tc>
                <a:extLst>
                  <a:ext uri="{0D108BD9-81ED-4DB2-BD59-A6C34878D82A}">
                    <a16:rowId xmlns:a16="http://schemas.microsoft.com/office/drawing/2014/main" val="1013405317"/>
                  </a:ext>
                </a:extLst>
              </a:tr>
              <a:tr h="243840">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r>
                        <a:rPr lang="en-IN" sz="1200" dirty="0"/>
                        <a:t>Device type</a:t>
                      </a:r>
                    </a:p>
                  </a:txBody>
                  <a:tcPr marL="45720" marR="45720" marT="22860" marB="2286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96B24">
                        <a:tint val="20000"/>
                      </a:srgbClr>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r>
                        <a:rPr lang="en-IN" sz="1200" dirty="0"/>
                        <a:t>2</a:t>
                      </a:r>
                    </a:p>
                  </a:txBody>
                  <a:tcPr marL="45720" marR="45720" marT="22860" marB="2286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96B24">
                        <a:tint val="20000"/>
                      </a:srgbClr>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r>
                        <a:rPr lang="en-IN" sz="1200" dirty="0"/>
                        <a:t>categorical</a:t>
                      </a:r>
                    </a:p>
                  </a:txBody>
                  <a:tcPr marL="45720" marR="45720" marT="22860" marB="2286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96B24">
                        <a:tint val="20000"/>
                      </a:srgbClr>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r>
                        <a:rPr lang="en-IN" sz="1200" dirty="0"/>
                        <a:t>No</a:t>
                      </a:r>
                    </a:p>
                  </a:txBody>
                  <a:tcPr marL="45720" marR="45720" marT="22860" marB="2286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96B24">
                        <a:tint val="20000"/>
                      </a:srgbClr>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r>
                        <a:rPr lang="en-IN" sz="1200" dirty="0"/>
                        <a:t>No</a:t>
                      </a:r>
                    </a:p>
                  </a:txBody>
                  <a:tcPr marL="45720" marR="45720" marT="22860" marB="2286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96B24">
                        <a:tint val="20000"/>
                      </a:srgbClr>
                    </a:solidFill>
                  </a:tcPr>
                </a:tc>
                <a:extLst>
                  <a:ext uri="{0D108BD9-81ED-4DB2-BD59-A6C34878D82A}">
                    <a16:rowId xmlns:a16="http://schemas.microsoft.com/office/drawing/2014/main" val="1445322146"/>
                  </a:ext>
                </a:extLst>
              </a:tr>
              <a:tr h="243840">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r>
                        <a:rPr lang="en-IN" sz="1200" dirty="0"/>
                        <a:t>http </a:t>
                      </a:r>
                      <a:r>
                        <a:rPr lang="en-IN" sz="1200" dirty="0" err="1"/>
                        <a:t>referer</a:t>
                      </a:r>
                      <a:endParaRPr lang="en-IN" sz="1200" dirty="0"/>
                    </a:p>
                  </a:txBody>
                  <a:tcPr marL="45720" marR="45720" marT="22860" marB="2286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96B24">
                        <a:tint val="40000"/>
                      </a:srgbClr>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r>
                        <a:rPr lang="en-IN" sz="1200" dirty="0"/>
                        <a:t>3</a:t>
                      </a:r>
                    </a:p>
                  </a:txBody>
                  <a:tcPr marL="45720" marR="45720" marT="22860" marB="2286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96B24">
                        <a:tint val="40000"/>
                      </a:srgbClr>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r>
                        <a:rPr lang="en-IN" sz="1200" dirty="0"/>
                        <a:t>categorical</a:t>
                      </a:r>
                    </a:p>
                  </a:txBody>
                  <a:tcPr marL="45720" marR="45720" marT="22860" marB="2286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96B24">
                        <a:tint val="40000"/>
                      </a:srgbClr>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r>
                        <a:rPr lang="en-IN" sz="1200" dirty="0"/>
                        <a:t>Yes</a:t>
                      </a:r>
                    </a:p>
                  </a:txBody>
                  <a:tcPr marL="45720" marR="45720" marT="22860" marB="2286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96B24">
                        <a:tint val="40000"/>
                      </a:srgbClr>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r>
                        <a:rPr lang="en-IN" sz="1200" dirty="0"/>
                        <a:t>No</a:t>
                      </a:r>
                    </a:p>
                  </a:txBody>
                  <a:tcPr marL="45720" marR="45720" marT="22860" marB="2286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96B24">
                        <a:tint val="40000"/>
                      </a:srgbClr>
                    </a:solidFill>
                  </a:tcPr>
                </a:tc>
                <a:extLst>
                  <a:ext uri="{0D108BD9-81ED-4DB2-BD59-A6C34878D82A}">
                    <a16:rowId xmlns:a16="http://schemas.microsoft.com/office/drawing/2014/main" val="2503504161"/>
                  </a:ext>
                </a:extLst>
              </a:tr>
            </a:tbl>
          </a:graphicData>
        </a:graphic>
      </p:graphicFrame>
      <p:sp>
        <p:nvSpPr>
          <p:cNvPr id="3" name="TextBox 2">
            <a:extLst>
              <a:ext uri="{FF2B5EF4-FFF2-40B4-BE49-F238E27FC236}">
                <a16:creationId xmlns:a16="http://schemas.microsoft.com/office/drawing/2014/main" id="{14ED830B-D4A8-ABD9-1AAC-223D40EB90DF}"/>
              </a:ext>
            </a:extLst>
          </p:cNvPr>
          <p:cNvSpPr txBox="1"/>
          <p:nvPr/>
        </p:nvSpPr>
        <p:spPr>
          <a:xfrm>
            <a:off x="761997" y="232730"/>
            <a:ext cx="2286535" cy="307777"/>
          </a:xfrm>
          <a:prstGeom prst="rect">
            <a:avLst/>
          </a:prstGeom>
          <a:noFill/>
        </p:spPr>
        <p:txBody>
          <a:bodyPr wrap="square" rtlCol="0">
            <a:spAutoFit/>
          </a:bodyPr>
          <a:lstStyle/>
          <a:p>
            <a:pPr defTabSz="457200">
              <a:buClrTx/>
            </a:pPr>
            <a:r>
              <a:rPr lang="en-IN" b="1" kern="1200" dirty="0">
                <a:solidFill>
                  <a:prstClr val="black"/>
                </a:solidFill>
                <a:latin typeface="Aptos" panose="02110004020202020204"/>
                <a:ea typeface="+mn-ea"/>
                <a:cs typeface="+mn-cs"/>
              </a:rPr>
              <a:t>Website sessions</a:t>
            </a:r>
          </a:p>
        </p:txBody>
      </p:sp>
      <p:pic>
        <p:nvPicPr>
          <p:cNvPr id="5" name="Picture 4">
            <a:extLst>
              <a:ext uri="{FF2B5EF4-FFF2-40B4-BE49-F238E27FC236}">
                <a16:creationId xmlns:a16="http://schemas.microsoft.com/office/drawing/2014/main" id="{0E1DEFA8-3BB4-BFDB-D6D8-A724545169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743450"/>
            <a:ext cx="9144001" cy="400050"/>
          </a:xfrm>
          <a:prstGeom prst="rect">
            <a:avLst/>
          </a:prstGeom>
        </p:spPr>
      </p:pic>
      <p:sp>
        <p:nvSpPr>
          <p:cNvPr id="4" name="TextBox 3">
            <a:extLst>
              <a:ext uri="{FF2B5EF4-FFF2-40B4-BE49-F238E27FC236}">
                <a16:creationId xmlns:a16="http://schemas.microsoft.com/office/drawing/2014/main" id="{D073AC5D-9C9F-D349-2C27-C449467C7EB2}"/>
              </a:ext>
            </a:extLst>
          </p:cNvPr>
          <p:cNvSpPr txBox="1"/>
          <p:nvPr/>
        </p:nvSpPr>
        <p:spPr>
          <a:xfrm>
            <a:off x="3048532" y="48064"/>
            <a:ext cx="4572000" cy="400110"/>
          </a:xfrm>
          <a:prstGeom prst="rect">
            <a:avLst/>
          </a:prstGeom>
          <a:noFill/>
        </p:spPr>
        <p:txBody>
          <a:bodyPr wrap="square">
            <a:spAutoFit/>
          </a:bodyPr>
          <a:lstStyle/>
          <a:p>
            <a:pPr defTabSz="457200">
              <a:buClrTx/>
              <a:defRPr/>
            </a:pPr>
            <a:r>
              <a:rPr lang="en-IN" sz="2000" b="1" kern="1200" dirty="0">
                <a:solidFill>
                  <a:prstClr val="black"/>
                </a:solidFill>
                <a:latin typeface="Aptos" panose="02110004020202020204"/>
                <a:ea typeface="+mn-ea"/>
                <a:cs typeface="+mn-cs"/>
              </a:rPr>
              <a:t>COLUMN LEVEL AUDIT-3</a:t>
            </a:r>
          </a:p>
        </p:txBody>
      </p:sp>
      <p:graphicFrame>
        <p:nvGraphicFramePr>
          <p:cNvPr id="9" name="Table 8">
            <a:extLst>
              <a:ext uri="{FF2B5EF4-FFF2-40B4-BE49-F238E27FC236}">
                <a16:creationId xmlns:a16="http://schemas.microsoft.com/office/drawing/2014/main" id="{B74A2975-9E9E-DEF6-B2DA-D2CAFB1C7850}"/>
              </a:ext>
            </a:extLst>
          </p:cNvPr>
          <p:cNvGraphicFramePr>
            <a:graphicFrameLocks noGrp="1"/>
          </p:cNvGraphicFramePr>
          <p:nvPr>
            <p:extLst>
              <p:ext uri="{D42A27DB-BD31-4B8C-83A1-F6EECF244321}">
                <p14:modId xmlns:p14="http://schemas.microsoft.com/office/powerpoint/2010/main" val="544407999"/>
              </p:ext>
            </p:extLst>
          </p:nvPr>
        </p:nvGraphicFramePr>
        <p:xfrm>
          <a:off x="761998" y="3475381"/>
          <a:ext cx="7620000" cy="1161535"/>
        </p:xfrm>
        <a:graphic>
          <a:graphicData uri="http://schemas.openxmlformats.org/drawingml/2006/table">
            <a:tbl>
              <a:tblPr firstRow="1" bandRow="1"/>
              <a:tblGrid>
                <a:gridCol w="1524000">
                  <a:extLst>
                    <a:ext uri="{9D8B030D-6E8A-4147-A177-3AD203B41FA5}">
                      <a16:colId xmlns:a16="http://schemas.microsoft.com/office/drawing/2014/main" val="1198473217"/>
                    </a:ext>
                  </a:extLst>
                </a:gridCol>
                <a:gridCol w="1524000">
                  <a:extLst>
                    <a:ext uri="{9D8B030D-6E8A-4147-A177-3AD203B41FA5}">
                      <a16:colId xmlns:a16="http://schemas.microsoft.com/office/drawing/2014/main" val="230523596"/>
                    </a:ext>
                  </a:extLst>
                </a:gridCol>
                <a:gridCol w="1524000">
                  <a:extLst>
                    <a:ext uri="{9D8B030D-6E8A-4147-A177-3AD203B41FA5}">
                      <a16:colId xmlns:a16="http://schemas.microsoft.com/office/drawing/2014/main" val="549435851"/>
                    </a:ext>
                  </a:extLst>
                </a:gridCol>
                <a:gridCol w="1524000">
                  <a:extLst>
                    <a:ext uri="{9D8B030D-6E8A-4147-A177-3AD203B41FA5}">
                      <a16:colId xmlns:a16="http://schemas.microsoft.com/office/drawing/2014/main" val="3488826839"/>
                    </a:ext>
                  </a:extLst>
                </a:gridCol>
                <a:gridCol w="1524000">
                  <a:extLst>
                    <a:ext uri="{9D8B030D-6E8A-4147-A177-3AD203B41FA5}">
                      <a16:colId xmlns:a16="http://schemas.microsoft.com/office/drawing/2014/main" val="4215597914"/>
                    </a:ext>
                  </a:extLst>
                </a:gridCol>
              </a:tblGrid>
              <a:tr h="232307">
                <a:tc>
                  <a:txBody>
                    <a:bodyPr/>
                    <a:lstStyle>
                      <a:lvl1pPr marL="0" algn="l" defTabSz="914400" rtl="0" eaLnBrk="1" latinLnBrk="0" hangingPunct="1">
                        <a:defRPr sz="1800" b="1" kern="1200">
                          <a:solidFill>
                            <a:schemeClr val="lt1"/>
                          </a:solidFill>
                          <a:latin typeface="Aptos" panose="02110004020202020204"/>
                        </a:defRPr>
                      </a:lvl1pPr>
                      <a:lvl2pPr marL="457200" algn="l" defTabSz="914400" rtl="0" eaLnBrk="1" latinLnBrk="0" hangingPunct="1">
                        <a:defRPr sz="1800" b="1" kern="1200">
                          <a:solidFill>
                            <a:schemeClr val="lt1"/>
                          </a:solidFill>
                          <a:latin typeface="Aptos" panose="02110004020202020204"/>
                        </a:defRPr>
                      </a:lvl2pPr>
                      <a:lvl3pPr marL="914400" algn="l" defTabSz="914400" rtl="0" eaLnBrk="1" latinLnBrk="0" hangingPunct="1">
                        <a:defRPr sz="1800" b="1" kern="1200">
                          <a:solidFill>
                            <a:schemeClr val="lt1"/>
                          </a:solidFill>
                          <a:latin typeface="Aptos" panose="02110004020202020204"/>
                        </a:defRPr>
                      </a:lvl3pPr>
                      <a:lvl4pPr marL="1371600" algn="l" defTabSz="914400" rtl="0" eaLnBrk="1" latinLnBrk="0" hangingPunct="1">
                        <a:defRPr sz="1800" b="1" kern="1200">
                          <a:solidFill>
                            <a:schemeClr val="lt1"/>
                          </a:solidFill>
                          <a:latin typeface="Aptos" panose="02110004020202020204"/>
                        </a:defRPr>
                      </a:lvl4pPr>
                      <a:lvl5pPr marL="1828800" algn="l" defTabSz="914400" rtl="0" eaLnBrk="1" latinLnBrk="0" hangingPunct="1">
                        <a:defRPr sz="1800" b="1" kern="1200">
                          <a:solidFill>
                            <a:schemeClr val="lt1"/>
                          </a:solidFill>
                          <a:latin typeface="Aptos" panose="02110004020202020204"/>
                        </a:defRPr>
                      </a:lvl5pPr>
                      <a:lvl6pPr marL="2286000" algn="l" defTabSz="914400" rtl="0" eaLnBrk="1" latinLnBrk="0" hangingPunct="1">
                        <a:defRPr sz="1800" b="1" kern="1200">
                          <a:solidFill>
                            <a:schemeClr val="lt1"/>
                          </a:solidFill>
                          <a:latin typeface="Aptos" panose="02110004020202020204"/>
                        </a:defRPr>
                      </a:lvl6pPr>
                      <a:lvl7pPr marL="2743200" algn="l" defTabSz="914400" rtl="0" eaLnBrk="1" latinLnBrk="0" hangingPunct="1">
                        <a:defRPr sz="1800" b="1" kern="1200">
                          <a:solidFill>
                            <a:schemeClr val="lt1"/>
                          </a:solidFill>
                          <a:latin typeface="Aptos" panose="02110004020202020204"/>
                        </a:defRPr>
                      </a:lvl7pPr>
                      <a:lvl8pPr marL="3200400" algn="l" defTabSz="914400" rtl="0" eaLnBrk="1" latinLnBrk="0" hangingPunct="1">
                        <a:defRPr sz="1800" b="1" kern="1200">
                          <a:solidFill>
                            <a:schemeClr val="lt1"/>
                          </a:solidFill>
                          <a:latin typeface="Aptos" panose="02110004020202020204"/>
                        </a:defRPr>
                      </a:lvl8pPr>
                      <a:lvl9pPr marL="3657600" algn="l" defTabSz="914400" rtl="0" eaLnBrk="1" latinLnBrk="0" hangingPunct="1">
                        <a:defRPr sz="1800" b="1" kern="1200">
                          <a:solidFill>
                            <a:schemeClr val="lt1"/>
                          </a:solidFill>
                          <a:latin typeface="Aptos" panose="02110004020202020204"/>
                        </a:defRPr>
                      </a:lvl9pPr>
                    </a:lstStyle>
                    <a:p>
                      <a:endParaRPr lang="en-IN" sz="1200" dirty="0"/>
                    </a:p>
                  </a:txBody>
                  <a:tcPr marL="45720" marR="45720" marT="22860" marB="22860">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196B24"/>
                    </a:solidFill>
                  </a:tcPr>
                </a:tc>
                <a:tc>
                  <a:txBody>
                    <a:bodyPr/>
                    <a:lstStyle>
                      <a:lvl1pPr marL="0" algn="l" defTabSz="914400" rtl="0" eaLnBrk="1" latinLnBrk="0" hangingPunct="1">
                        <a:defRPr sz="1800" b="1" kern="1200">
                          <a:solidFill>
                            <a:schemeClr val="lt1"/>
                          </a:solidFill>
                          <a:latin typeface="Aptos" panose="02110004020202020204"/>
                        </a:defRPr>
                      </a:lvl1pPr>
                      <a:lvl2pPr marL="457200" algn="l" defTabSz="914400" rtl="0" eaLnBrk="1" latinLnBrk="0" hangingPunct="1">
                        <a:defRPr sz="1800" b="1" kern="1200">
                          <a:solidFill>
                            <a:schemeClr val="lt1"/>
                          </a:solidFill>
                          <a:latin typeface="Aptos" panose="02110004020202020204"/>
                        </a:defRPr>
                      </a:lvl2pPr>
                      <a:lvl3pPr marL="914400" algn="l" defTabSz="914400" rtl="0" eaLnBrk="1" latinLnBrk="0" hangingPunct="1">
                        <a:defRPr sz="1800" b="1" kern="1200">
                          <a:solidFill>
                            <a:schemeClr val="lt1"/>
                          </a:solidFill>
                          <a:latin typeface="Aptos" panose="02110004020202020204"/>
                        </a:defRPr>
                      </a:lvl3pPr>
                      <a:lvl4pPr marL="1371600" algn="l" defTabSz="914400" rtl="0" eaLnBrk="1" latinLnBrk="0" hangingPunct="1">
                        <a:defRPr sz="1800" b="1" kern="1200">
                          <a:solidFill>
                            <a:schemeClr val="lt1"/>
                          </a:solidFill>
                          <a:latin typeface="Aptos" panose="02110004020202020204"/>
                        </a:defRPr>
                      </a:lvl4pPr>
                      <a:lvl5pPr marL="1828800" algn="l" defTabSz="914400" rtl="0" eaLnBrk="1" latinLnBrk="0" hangingPunct="1">
                        <a:defRPr sz="1800" b="1" kern="1200">
                          <a:solidFill>
                            <a:schemeClr val="lt1"/>
                          </a:solidFill>
                          <a:latin typeface="Aptos" panose="02110004020202020204"/>
                        </a:defRPr>
                      </a:lvl5pPr>
                      <a:lvl6pPr marL="2286000" algn="l" defTabSz="914400" rtl="0" eaLnBrk="1" latinLnBrk="0" hangingPunct="1">
                        <a:defRPr sz="1800" b="1" kern="1200">
                          <a:solidFill>
                            <a:schemeClr val="lt1"/>
                          </a:solidFill>
                          <a:latin typeface="Aptos" panose="02110004020202020204"/>
                        </a:defRPr>
                      </a:lvl6pPr>
                      <a:lvl7pPr marL="2743200" algn="l" defTabSz="914400" rtl="0" eaLnBrk="1" latinLnBrk="0" hangingPunct="1">
                        <a:defRPr sz="1800" b="1" kern="1200">
                          <a:solidFill>
                            <a:schemeClr val="lt1"/>
                          </a:solidFill>
                          <a:latin typeface="Aptos" panose="02110004020202020204"/>
                        </a:defRPr>
                      </a:lvl7pPr>
                      <a:lvl8pPr marL="3200400" algn="l" defTabSz="914400" rtl="0" eaLnBrk="1" latinLnBrk="0" hangingPunct="1">
                        <a:defRPr sz="1800" b="1" kern="1200">
                          <a:solidFill>
                            <a:schemeClr val="lt1"/>
                          </a:solidFill>
                          <a:latin typeface="Aptos" panose="02110004020202020204"/>
                        </a:defRPr>
                      </a:lvl8pPr>
                      <a:lvl9pPr marL="3657600" algn="l" defTabSz="914400" rtl="0" eaLnBrk="1" latinLnBrk="0" hangingPunct="1">
                        <a:defRPr sz="1800" b="1" kern="1200">
                          <a:solidFill>
                            <a:schemeClr val="lt1"/>
                          </a:solidFill>
                          <a:latin typeface="Aptos" panose="02110004020202020204"/>
                        </a:defRPr>
                      </a:lvl9pPr>
                    </a:lstStyle>
                    <a:p>
                      <a:r>
                        <a:rPr lang="en-IN" sz="1200" dirty="0"/>
                        <a:t>Unique record</a:t>
                      </a:r>
                    </a:p>
                  </a:txBody>
                  <a:tcPr marL="45720" marR="45720" marT="22860" marB="22860">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196B24"/>
                    </a:solidFill>
                  </a:tcPr>
                </a:tc>
                <a:tc>
                  <a:txBody>
                    <a:bodyPr/>
                    <a:lstStyle>
                      <a:lvl1pPr marL="0" algn="l" defTabSz="914400" rtl="0" eaLnBrk="1" latinLnBrk="0" hangingPunct="1">
                        <a:defRPr sz="1800" b="1" kern="1200">
                          <a:solidFill>
                            <a:schemeClr val="lt1"/>
                          </a:solidFill>
                          <a:latin typeface="Aptos" panose="02110004020202020204"/>
                        </a:defRPr>
                      </a:lvl1pPr>
                      <a:lvl2pPr marL="457200" algn="l" defTabSz="914400" rtl="0" eaLnBrk="1" latinLnBrk="0" hangingPunct="1">
                        <a:defRPr sz="1800" b="1" kern="1200">
                          <a:solidFill>
                            <a:schemeClr val="lt1"/>
                          </a:solidFill>
                          <a:latin typeface="Aptos" panose="02110004020202020204"/>
                        </a:defRPr>
                      </a:lvl2pPr>
                      <a:lvl3pPr marL="914400" algn="l" defTabSz="914400" rtl="0" eaLnBrk="1" latinLnBrk="0" hangingPunct="1">
                        <a:defRPr sz="1800" b="1" kern="1200">
                          <a:solidFill>
                            <a:schemeClr val="lt1"/>
                          </a:solidFill>
                          <a:latin typeface="Aptos" panose="02110004020202020204"/>
                        </a:defRPr>
                      </a:lvl3pPr>
                      <a:lvl4pPr marL="1371600" algn="l" defTabSz="914400" rtl="0" eaLnBrk="1" latinLnBrk="0" hangingPunct="1">
                        <a:defRPr sz="1800" b="1" kern="1200">
                          <a:solidFill>
                            <a:schemeClr val="lt1"/>
                          </a:solidFill>
                          <a:latin typeface="Aptos" panose="02110004020202020204"/>
                        </a:defRPr>
                      </a:lvl4pPr>
                      <a:lvl5pPr marL="1828800" algn="l" defTabSz="914400" rtl="0" eaLnBrk="1" latinLnBrk="0" hangingPunct="1">
                        <a:defRPr sz="1800" b="1" kern="1200">
                          <a:solidFill>
                            <a:schemeClr val="lt1"/>
                          </a:solidFill>
                          <a:latin typeface="Aptos" panose="02110004020202020204"/>
                        </a:defRPr>
                      </a:lvl5pPr>
                      <a:lvl6pPr marL="2286000" algn="l" defTabSz="914400" rtl="0" eaLnBrk="1" latinLnBrk="0" hangingPunct="1">
                        <a:defRPr sz="1800" b="1" kern="1200">
                          <a:solidFill>
                            <a:schemeClr val="lt1"/>
                          </a:solidFill>
                          <a:latin typeface="Aptos" panose="02110004020202020204"/>
                        </a:defRPr>
                      </a:lvl6pPr>
                      <a:lvl7pPr marL="2743200" algn="l" defTabSz="914400" rtl="0" eaLnBrk="1" latinLnBrk="0" hangingPunct="1">
                        <a:defRPr sz="1800" b="1" kern="1200">
                          <a:solidFill>
                            <a:schemeClr val="lt1"/>
                          </a:solidFill>
                          <a:latin typeface="Aptos" panose="02110004020202020204"/>
                        </a:defRPr>
                      </a:lvl7pPr>
                      <a:lvl8pPr marL="3200400" algn="l" defTabSz="914400" rtl="0" eaLnBrk="1" latinLnBrk="0" hangingPunct="1">
                        <a:defRPr sz="1800" b="1" kern="1200">
                          <a:solidFill>
                            <a:schemeClr val="lt1"/>
                          </a:solidFill>
                          <a:latin typeface="Aptos" panose="02110004020202020204"/>
                        </a:defRPr>
                      </a:lvl8pPr>
                      <a:lvl9pPr marL="3657600" algn="l" defTabSz="914400" rtl="0" eaLnBrk="1" latinLnBrk="0" hangingPunct="1">
                        <a:defRPr sz="1800" b="1" kern="1200">
                          <a:solidFill>
                            <a:schemeClr val="lt1"/>
                          </a:solidFill>
                          <a:latin typeface="Aptos" panose="02110004020202020204"/>
                        </a:defRPr>
                      </a:lvl9pPr>
                    </a:lstStyle>
                    <a:p>
                      <a:r>
                        <a:rPr lang="en-IN" sz="1200" dirty="0"/>
                        <a:t>Type of data</a:t>
                      </a:r>
                    </a:p>
                  </a:txBody>
                  <a:tcPr marL="45720" marR="45720" marT="22860" marB="22860">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196B24"/>
                    </a:solidFill>
                  </a:tcPr>
                </a:tc>
                <a:tc>
                  <a:txBody>
                    <a:bodyPr/>
                    <a:lstStyle>
                      <a:lvl1pPr marL="0" algn="l" defTabSz="914400" rtl="0" eaLnBrk="1" latinLnBrk="0" hangingPunct="1">
                        <a:defRPr sz="1800" b="1" kern="1200">
                          <a:solidFill>
                            <a:schemeClr val="lt1"/>
                          </a:solidFill>
                          <a:latin typeface="Aptos" panose="02110004020202020204"/>
                        </a:defRPr>
                      </a:lvl1pPr>
                      <a:lvl2pPr marL="457200" algn="l" defTabSz="914400" rtl="0" eaLnBrk="1" latinLnBrk="0" hangingPunct="1">
                        <a:defRPr sz="1800" b="1" kern="1200">
                          <a:solidFill>
                            <a:schemeClr val="lt1"/>
                          </a:solidFill>
                          <a:latin typeface="Aptos" panose="02110004020202020204"/>
                        </a:defRPr>
                      </a:lvl2pPr>
                      <a:lvl3pPr marL="914400" algn="l" defTabSz="914400" rtl="0" eaLnBrk="1" latinLnBrk="0" hangingPunct="1">
                        <a:defRPr sz="1800" b="1" kern="1200">
                          <a:solidFill>
                            <a:schemeClr val="lt1"/>
                          </a:solidFill>
                          <a:latin typeface="Aptos" panose="02110004020202020204"/>
                        </a:defRPr>
                      </a:lvl3pPr>
                      <a:lvl4pPr marL="1371600" algn="l" defTabSz="914400" rtl="0" eaLnBrk="1" latinLnBrk="0" hangingPunct="1">
                        <a:defRPr sz="1800" b="1" kern="1200">
                          <a:solidFill>
                            <a:schemeClr val="lt1"/>
                          </a:solidFill>
                          <a:latin typeface="Aptos" panose="02110004020202020204"/>
                        </a:defRPr>
                      </a:lvl4pPr>
                      <a:lvl5pPr marL="1828800" algn="l" defTabSz="914400" rtl="0" eaLnBrk="1" latinLnBrk="0" hangingPunct="1">
                        <a:defRPr sz="1800" b="1" kern="1200">
                          <a:solidFill>
                            <a:schemeClr val="lt1"/>
                          </a:solidFill>
                          <a:latin typeface="Aptos" panose="02110004020202020204"/>
                        </a:defRPr>
                      </a:lvl5pPr>
                      <a:lvl6pPr marL="2286000" algn="l" defTabSz="914400" rtl="0" eaLnBrk="1" latinLnBrk="0" hangingPunct="1">
                        <a:defRPr sz="1800" b="1" kern="1200">
                          <a:solidFill>
                            <a:schemeClr val="lt1"/>
                          </a:solidFill>
                          <a:latin typeface="Aptos" panose="02110004020202020204"/>
                        </a:defRPr>
                      </a:lvl6pPr>
                      <a:lvl7pPr marL="2743200" algn="l" defTabSz="914400" rtl="0" eaLnBrk="1" latinLnBrk="0" hangingPunct="1">
                        <a:defRPr sz="1800" b="1" kern="1200">
                          <a:solidFill>
                            <a:schemeClr val="lt1"/>
                          </a:solidFill>
                          <a:latin typeface="Aptos" panose="02110004020202020204"/>
                        </a:defRPr>
                      </a:lvl7pPr>
                      <a:lvl8pPr marL="3200400" algn="l" defTabSz="914400" rtl="0" eaLnBrk="1" latinLnBrk="0" hangingPunct="1">
                        <a:defRPr sz="1800" b="1" kern="1200">
                          <a:solidFill>
                            <a:schemeClr val="lt1"/>
                          </a:solidFill>
                          <a:latin typeface="Aptos" panose="02110004020202020204"/>
                        </a:defRPr>
                      </a:lvl8pPr>
                      <a:lvl9pPr marL="3657600" algn="l" defTabSz="914400" rtl="0" eaLnBrk="1" latinLnBrk="0" hangingPunct="1">
                        <a:defRPr sz="1800" b="1" kern="1200">
                          <a:solidFill>
                            <a:schemeClr val="lt1"/>
                          </a:solidFill>
                          <a:latin typeface="Aptos" panose="02110004020202020204"/>
                        </a:defRPr>
                      </a:lvl9pPr>
                    </a:lstStyle>
                    <a:p>
                      <a:r>
                        <a:rPr lang="en-IN" sz="1200" dirty="0"/>
                        <a:t>Missing values</a:t>
                      </a:r>
                    </a:p>
                  </a:txBody>
                  <a:tcPr marL="45720" marR="45720" marT="22860" marB="22860">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196B24"/>
                    </a:solidFill>
                  </a:tcPr>
                </a:tc>
                <a:tc>
                  <a:txBody>
                    <a:bodyPr/>
                    <a:lstStyle>
                      <a:lvl1pPr marL="0" algn="l" defTabSz="914400" rtl="0" eaLnBrk="1" latinLnBrk="0" hangingPunct="1">
                        <a:defRPr sz="1800" b="1" kern="1200">
                          <a:solidFill>
                            <a:schemeClr val="lt1"/>
                          </a:solidFill>
                          <a:latin typeface="Aptos" panose="02110004020202020204"/>
                        </a:defRPr>
                      </a:lvl1pPr>
                      <a:lvl2pPr marL="457200" algn="l" defTabSz="914400" rtl="0" eaLnBrk="1" latinLnBrk="0" hangingPunct="1">
                        <a:defRPr sz="1800" b="1" kern="1200">
                          <a:solidFill>
                            <a:schemeClr val="lt1"/>
                          </a:solidFill>
                          <a:latin typeface="Aptos" panose="02110004020202020204"/>
                        </a:defRPr>
                      </a:lvl2pPr>
                      <a:lvl3pPr marL="914400" algn="l" defTabSz="914400" rtl="0" eaLnBrk="1" latinLnBrk="0" hangingPunct="1">
                        <a:defRPr sz="1800" b="1" kern="1200">
                          <a:solidFill>
                            <a:schemeClr val="lt1"/>
                          </a:solidFill>
                          <a:latin typeface="Aptos" panose="02110004020202020204"/>
                        </a:defRPr>
                      </a:lvl3pPr>
                      <a:lvl4pPr marL="1371600" algn="l" defTabSz="914400" rtl="0" eaLnBrk="1" latinLnBrk="0" hangingPunct="1">
                        <a:defRPr sz="1800" b="1" kern="1200">
                          <a:solidFill>
                            <a:schemeClr val="lt1"/>
                          </a:solidFill>
                          <a:latin typeface="Aptos" panose="02110004020202020204"/>
                        </a:defRPr>
                      </a:lvl4pPr>
                      <a:lvl5pPr marL="1828800" algn="l" defTabSz="914400" rtl="0" eaLnBrk="1" latinLnBrk="0" hangingPunct="1">
                        <a:defRPr sz="1800" b="1" kern="1200">
                          <a:solidFill>
                            <a:schemeClr val="lt1"/>
                          </a:solidFill>
                          <a:latin typeface="Aptos" panose="02110004020202020204"/>
                        </a:defRPr>
                      </a:lvl5pPr>
                      <a:lvl6pPr marL="2286000" algn="l" defTabSz="914400" rtl="0" eaLnBrk="1" latinLnBrk="0" hangingPunct="1">
                        <a:defRPr sz="1800" b="1" kern="1200">
                          <a:solidFill>
                            <a:schemeClr val="lt1"/>
                          </a:solidFill>
                          <a:latin typeface="Aptos" panose="02110004020202020204"/>
                        </a:defRPr>
                      </a:lvl6pPr>
                      <a:lvl7pPr marL="2743200" algn="l" defTabSz="914400" rtl="0" eaLnBrk="1" latinLnBrk="0" hangingPunct="1">
                        <a:defRPr sz="1800" b="1" kern="1200">
                          <a:solidFill>
                            <a:schemeClr val="lt1"/>
                          </a:solidFill>
                          <a:latin typeface="Aptos" panose="02110004020202020204"/>
                        </a:defRPr>
                      </a:lvl7pPr>
                      <a:lvl8pPr marL="3200400" algn="l" defTabSz="914400" rtl="0" eaLnBrk="1" latinLnBrk="0" hangingPunct="1">
                        <a:defRPr sz="1800" b="1" kern="1200">
                          <a:solidFill>
                            <a:schemeClr val="lt1"/>
                          </a:solidFill>
                          <a:latin typeface="Aptos" panose="02110004020202020204"/>
                        </a:defRPr>
                      </a:lvl8pPr>
                      <a:lvl9pPr marL="3657600" algn="l" defTabSz="914400" rtl="0" eaLnBrk="1" latinLnBrk="0" hangingPunct="1">
                        <a:defRPr sz="1800" b="1" kern="1200">
                          <a:solidFill>
                            <a:schemeClr val="lt1"/>
                          </a:solidFill>
                          <a:latin typeface="Aptos" panose="02110004020202020204"/>
                        </a:defRPr>
                      </a:lvl9pPr>
                    </a:lstStyle>
                    <a:p>
                      <a:r>
                        <a:rPr lang="en-IN" sz="1200" dirty="0"/>
                        <a:t>Encoding</a:t>
                      </a:r>
                    </a:p>
                  </a:txBody>
                  <a:tcPr marL="45720" marR="45720" marT="22860" marB="22860">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196B24"/>
                    </a:solidFill>
                  </a:tcPr>
                </a:tc>
                <a:extLst>
                  <a:ext uri="{0D108BD9-81ED-4DB2-BD59-A6C34878D82A}">
                    <a16:rowId xmlns:a16="http://schemas.microsoft.com/office/drawing/2014/main" val="347031112"/>
                  </a:ext>
                </a:extLst>
              </a:tr>
              <a:tr h="232307">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r>
                        <a:rPr lang="en-IN" sz="1200" dirty="0"/>
                        <a:t>Website pageview id</a:t>
                      </a:r>
                    </a:p>
                  </a:txBody>
                  <a:tcPr marL="45720" marR="45720" marT="22860" marB="22860">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96B24">
                        <a:tint val="40000"/>
                      </a:srgbClr>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r>
                        <a:rPr lang="en-IN" sz="1200" dirty="0"/>
                        <a:t>1188124</a:t>
                      </a:r>
                    </a:p>
                  </a:txBody>
                  <a:tcPr marL="45720" marR="45720" marT="22860" marB="22860">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96B24">
                        <a:tint val="40000"/>
                      </a:srgbClr>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r>
                        <a:rPr lang="en-IN" sz="1200" dirty="0"/>
                        <a:t>categorical</a:t>
                      </a:r>
                    </a:p>
                  </a:txBody>
                  <a:tcPr marL="45720" marR="45720" marT="22860" marB="22860">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96B24">
                        <a:tint val="40000"/>
                      </a:srgbClr>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r>
                        <a:rPr lang="en-IN" sz="1200" dirty="0"/>
                        <a:t>No</a:t>
                      </a:r>
                    </a:p>
                  </a:txBody>
                  <a:tcPr marL="45720" marR="45720" marT="22860" marB="22860">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96B24">
                        <a:tint val="40000"/>
                      </a:srgbClr>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r>
                        <a:rPr lang="en-IN" sz="1200" dirty="0"/>
                        <a:t>No</a:t>
                      </a:r>
                    </a:p>
                  </a:txBody>
                  <a:tcPr marL="45720" marR="45720" marT="22860" marB="22860">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96B24">
                        <a:tint val="40000"/>
                      </a:srgbClr>
                    </a:solidFill>
                  </a:tcPr>
                </a:tc>
                <a:extLst>
                  <a:ext uri="{0D108BD9-81ED-4DB2-BD59-A6C34878D82A}">
                    <a16:rowId xmlns:a16="http://schemas.microsoft.com/office/drawing/2014/main" val="838116817"/>
                  </a:ext>
                </a:extLst>
              </a:tr>
              <a:tr h="232307">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r>
                        <a:rPr lang="en-IN" sz="1200" dirty="0"/>
                        <a:t>Created at</a:t>
                      </a:r>
                    </a:p>
                  </a:txBody>
                  <a:tcPr marL="45720" marR="45720" marT="22860" marB="2286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96B24">
                        <a:tint val="20000"/>
                      </a:srgbClr>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r>
                        <a:rPr lang="en-IN" sz="1200" dirty="0"/>
                        <a:t>1171962</a:t>
                      </a:r>
                    </a:p>
                  </a:txBody>
                  <a:tcPr marL="45720" marR="45720" marT="22860" marB="2286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96B24">
                        <a:tint val="20000"/>
                      </a:srgbClr>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r>
                        <a:rPr lang="en-IN" sz="1200" dirty="0"/>
                        <a:t>Date time</a:t>
                      </a:r>
                    </a:p>
                  </a:txBody>
                  <a:tcPr marL="45720" marR="45720" marT="22860" marB="2286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96B24">
                        <a:tint val="20000"/>
                      </a:srgbClr>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r>
                        <a:rPr lang="en-IN" sz="1200" dirty="0"/>
                        <a:t>No</a:t>
                      </a:r>
                    </a:p>
                  </a:txBody>
                  <a:tcPr marL="45720" marR="45720" marT="22860" marB="2286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96B24">
                        <a:tint val="20000"/>
                      </a:srgbClr>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r>
                        <a:rPr lang="en-IN" sz="1200" dirty="0"/>
                        <a:t>No</a:t>
                      </a:r>
                    </a:p>
                  </a:txBody>
                  <a:tcPr marL="45720" marR="45720" marT="22860" marB="2286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96B24">
                        <a:tint val="20000"/>
                      </a:srgbClr>
                    </a:solidFill>
                  </a:tcPr>
                </a:tc>
                <a:extLst>
                  <a:ext uri="{0D108BD9-81ED-4DB2-BD59-A6C34878D82A}">
                    <a16:rowId xmlns:a16="http://schemas.microsoft.com/office/drawing/2014/main" val="1217923651"/>
                  </a:ext>
                </a:extLst>
              </a:tr>
              <a:tr h="232307">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r>
                        <a:rPr lang="en-IN" sz="1200" dirty="0"/>
                        <a:t>Website session id</a:t>
                      </a:r>
                    </a:p>
                  </a:txBody>
                  <a:tcPr marL="45720" marR="45720" marT="22860" marB="2286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96B24">
                        <a:tint val="40000"/>
                      </a:srgbClr>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r>
                        <a:rPr lang="en-IN" sz="1200" dirty="0"/>
                        <a:t>472871</a:t>
                      </a:r>
                    </a:p>
                  </a:txBody>
                  <a:tcPr marL="45720" marR="45720" marT="22860" marB="2286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96B24">
                        <a:tint val="40000"/>
                      </a:srgbClr>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r>
                        <a:rPr lang="en-IN" sz="1200" dirty="0"/>
                        <a:t>categorical</a:t>
                      </a:r>
                    </a:p>
                  </a:txBody>
                  <a:tcPr marL="45720" marR="45720" marT="22860" marB="2286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96B24">
                        <a:tint val="40000"/>
                      </a:srgbClr>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r>
                        <a:rPr lang="en-IN" sz="1200" dirty="0"/>
                        <a:t>No</a:t>
                      </a:r>
                    </a:p>
                  </a:txBody>
                  <a:tcPr marL="45720" marR="45720" marT="22860" marB="2286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96B24">
                        <a:tint val="40000"/>
                      </a:srgbClr>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r>
                        <a:rPr lang="en-IN" sz="1200" dirty="0"/>
                        <a:t>No</a:t>
                      </a:r>
                    </a:p>
                  </a:txBody>
                  <a:tcPr marL="45720" marR="45720" marT="22860" marB="2286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96B24">
                        <a:tint val="40000"/>
                      </a:srgbClr>
                    </a:solidFill>
                  </a:tcPr>
                </a:tc>
                <a:extLst>
                  <a:ext uri="{0D108BD9-81ED-4DB2-BD59-A6C34878D82A}">
                    <a16:rowId xmlns:a16="http://schemas.microsoft.com/office/drawing/2014/main" val="1631445862"/>
                  </a:ext>
                </a:extLst>
              </a:tr>
              <a:tr h="232307">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r>
                        <a:rPr lang="en-IN" sz="1200" dirty="0"/>
                        <a:t>Pageview </a:t>
                      </a:r>
                      <a:r>
                        <a:rPr lang="en-IN" sz="1200" dirty="0" err="1"/>
                        <a:t>url</a:t>
                      </a:r>
                      <a:endParaRPr lang="en-IN" sz="1200" dirty="0"/>
                    </a:p>
                  </a:txBody>
                  <a:tcPr marL="45720" marR="45720" marT="22860" marB="2286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96B24">
                        <a:tint val="20000"/>
                      </a:srgbClr>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r>
                        <a:rPr lang="en-IN" sz="1200" dirty="0"/>
                        <a:t>16</a:t>
                      </a:r>
                    </a:p>
                  </a:txBody>
                  <a:tcPr marL="45720" marR="45720" marT="22860" marB="2286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96B24">
                        <a:tint val="20000"/>
                      </a:srgbClr>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r>
                        <a:rPr lang="en-IN" sz="1200" dirty="0"/>
                        <a:t>categorical</a:t>
                      </a:r>
                    </a:p>
                  </a:txBody>
                  <a:tcPr marL="45720" marR="45720" marT="22860" marB="2286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96B24">
                        <a:tint val="20000"/>
                      </a:srgbClr>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r>
                        <a:rPr lang="en-IN" sz="1200" dirty="0"/>
                        <a:t>No</a:t>
                      </a:r>
                    </a:p>
                  </a:txBody>
                  <a:tcPr marL="45720" marR="45720" marT="22860" marB="2286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96B24">
                        <a:tint val="20000"/>
                      </a:srgbClr>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r>
                        <a:rPr lang="en-IN" sz="1200" dirty="0"/>
                        <a:t>No</a:t>
                      </a:r>
                    </a:p>
                  </a:txBody>
                  <a:tcPr marL="45720" marR="45720" marT="22860" marB="2286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96B24">
                        <a:tint val="20000"/>
                      </a:srgbClr>
                    </a:solidFill>
                  </a:tcPr>
                </a:tc>
                <a:extLst>
                  <a:ext uri="{0D108BD9-81ED-4DB2-BD59-A6C34878D82A}">
                    <a16:rowId xmlns:a16="http://schemas.microsoft.com/office/drawing/2014/main" val="478272191"/>
                  </a:ext>
                </a:extLst>
              </a:tr>
            </a:tbl>
          </a:graphicData>
        </a:graphic>
      </p:graphicFrame>
      <p:sp>
        <p:nvSpPr>
          <p:cNvPr id="10" name="TextBox 9">
            <a:extLst>
              <a:ext uri="{FF2B5EF4-FFF2-40B4-BE49-F238E27FC236}">
                <a16:creationId xmlns:a16="http://schemas.microsoft.com/office/drawing/2014/main" id="{326480BC-B3A2-C862-08C3-7E14311A2D09}"/>
              </a:ext>
            </a:extLst>
          </p:cNvPr>
          <p:cNvSpPr txBox="1"/>
          <p:nvPr/>
        </p:nvSpPr>
        <p:spPr>
          <a:xfrm>
            <a:off x="761997" y="3152983"/>
            <a:ext cx="2526098" cy="307777"/>
          </a:xfrm>
          <a:prstGeom prst="rect">
            <a:avLst/>
          </a:prstGeom>
          <a:noFill/>
        </p:spPr>
        <p:txBody>
          <a:bodyPr wrap="square" rtlCol="0">
            <a:spAutoFit/>
          </a:bodyPr>
          <a:lstStyle/>
          <a:p>
            <a:pPr defTabSz="457200">
              <a:buClrTx/>
            </a:pPr>
            <a:r>
              <a:rPr lang="en-IN" b="1" kern="1200" dirty="0">
                <a:solidFill>
                  <a:prstClr val="black"/>
                </a:solidFill>
                <a:latin typeface="Aptos" panose="02110004020202020204"/>
                <a:ea typeface="+mn-ea"/>
                <a:cs typeface="+mn-cs"/>
              </a:rPr>
              <a:t>Website pageviews</a:t>
            </a:r>
          </a:p>
        </p:txBody>
      </p:sp>
    </p:spTree>
    <p:extLst>
      <p:ext uri="{BB962C8B-B14F-4D97-AF65-F5344CB8AC3E}">
        <p14:creationId xmlns:p14="http://schemas.microsoft.com/office/powerpoint/2010/main" val="326179291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89000">
              <a:srgbClr val="A0E4A6"/>
            </a:gs>
            <a:gs pos="64000">
              <a:schemeClr val="tx2">
                <a:lumMod val="10000"/>
                <a:lumOff val="90000"/>
              </a:schemeClr>
            </a:gs>
          </a:gsLst>
          <a:lin ang="5400000" scaled="1"/>
        </a:gradFill>
        <a:effectLst/>
      </p:bgPr>
    </p:bg>
    <p:spTree>
      <p:nvGrpSpPr>
        <p:cNvPr id="1" name="">
          <a:extLst>
            <a:ext uri="{FF2B5EF4-FFF2-40B4-BE49-F238E27FC236}">
              <a16:creationId xmlns:a16="http://schemas.microsoft.com/office/drawing/2014/main" id="{CF6E4E15-EE67-E3E2-634E-75EC72CA6AB6}"/>
            </a:ext>
          </a:extLst>
        </p:cNvPr>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02E7221F-28C4-9927-0B46-124E49B3D7E7}"/>
              </a:ext>
            </a:extLst>
          </p:cNvPr>
          <p:cNvGraphicFramePr>
            <a:graphicFrameLocks/>
          </p:cNvGraphicFramePr>
          <p:nvPr>
            <p:extLst>
              <p:ext uri="{D42A27DB-BD31-4B8C-83A1-F6EECF244321}">
                <p14:modId xmlns:p14="http://schemas.microsoft.com/office/powerpoint/2010/main" val="3510323371"/>
              </p:ext>
            </p:extLst>
          </p:nvPr>
        </p:nvGraphicFramePr>
        <p:xfrm>
          <a:off x="723569" y="1105231"/>
          <a:ext cx="7887694" cy="3116912"/>
        </p:xfrm>
        <a:graphic>
          <a:graphicData uri="http://schemas.openxmlformats.org/drawingml/2006/chart">
            <c:chart xmlns:c="http://schemas.openxmlformats.org/drawingml/2006/chart" xmlns:r="http://schemas.openxmlformats.org/officeDocument/2006/relationships" r:id="rId2"/>
          </a:graphicData>
        </a:graphic>
      </p:graphicFrame>
      <p:sp>
        <p:nvSpPr>
          <p:cNvPr id="3" name="TextBox 2">
            <a:extLst>
              <a:ext uri="{FF2B5EF4-FFF2-40B4-BE49-F238E27FC236}">
                <a16:creationId xmlns:a16="http://schemas.microsoft.com/office/drawing/2014/main" id="{BE70C753-1144-3285-70CA-5C0E1E9E1998}"/>
              </a:ext>
            </a:extLst>
          </p:cNvPr>
          <p:cNvSpPr txBox="1"/>
          <p:nvPr/>
        </p:nvSpPr>
        <p:spPr>
          <a:xfrm>
            <a:off x="1804237" y="632930"/>
            <a:ext cx="6100511" cy="400110"/>
          </a:xfrm>
          <a:prstGeom prst="rect">
            <a:avLst/>
          </a:prstGeom>
          <a:noFill/>
        </p:spPr>
        <p:txBody>
          <a:bodyPr wrap="square" rtlCol="0">
            <a:spAutoFit/>
          </a:bodyPr>
          <a:lstStyle/>
          <a:p>
            <a:pPr algn="ctr" defTabSz="342900">
              <a:buClrTx/>
              <a:defRPr/>
            </a:pPr>
            <a:r>
              <a:rPr lang="en-IN" sz="2000" b="1" kern="1200" dirty="0">
                <a:solidFill>
                  <a:prstClr val="black"/>
                </a:solidFill>
                <a:latin typeface="Aptos" panose="020B0004020202020204" pitchFamily="34" charset="0"/>
                <a:ea typeface="+mn-ea"/>
                <a:cs typeface="+mn-cs"/>
              </a:rPr>
              <a:t>Breakdown of sales by product , 2013</a:t>
            </a:r>
          </a:p>
        </p:txBody>
      </p:sp>
      <p:sp>
        <p:nvSpPr>
          <p:cNvPr id="4" name="TextBox 3">
            <a:extLst>
              <a:ext uri="{FF2B5EF4-FFF2-40B4-BE49-F238E27FC236}">
                <a16:creationId xmlns:a16="http://schemas.microsoft.com/office/drawing/2014/main" id="{169BCD21-02CB-A74C-7486-A73E71E44524}"/>
              </a:ext>
            </a:extLst>
          </p:cNvPr>
          <p:cNvSpPr txBox="1"/>
          <p:nvPr/>
        </p:nvSpPr>
        <p:spPr>
          <a:xfrm>
            <a:off x="2615979" y="55659"/>
            <a:ext cx="4261899" cy="400110"/>
          </a:xfrm>
          <a:prstGeom prst="rect">
            <a:avLst/>
          </a:prstGeom>
          <a:noFill/>
        </p:spPr>
        <p:txBody>
          <a:bodyPr wrap="square" rtlCol="0">
            <a:spAutoFit/>
          </a:bodyPr>
          <a:lstStyle/>
          <a:p>
            <a:pPr algn="ctr"/>
            <a:r>
              <a:rPr lang="en-IN" sz="2000" b="1" dirty="0">
                <a:effectLst>
                  <a:outerShdw blurRad="38100" dist="38100" dir="2700000" algn="tl">
                    <a:srgbClr val="000000">
                      <a:alpha val="43137"/>
                    </a:srgbClr>
                  </a:outerShdw>
                </a:effectLst>
                <a:latin typeface="Arial Black" panose="020B0A04020102020204" pitchFamily="34" charset="0"/>
              </a:rPr>
              <a:t>PRODUCT ANALYSIS</a:t>
            </a:r>
          </a:p>
        </p:txBody>
      </p:sp>
    </p:spTree>
    <p:extLst>
      <p:ext uri="{BB962C8B-B14F-4D97-AF65-F5344CB8AC3E}">
        <p14:creationId xmlns:p14="http://schemas.microsoft.com/office/powerpoint/2010/main" val="16150306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89000">
              <a:srgbClr val="A0E4A6"/>
            </a:gs>
            <a:gs pos="64000">
              <a:schemeClr val="tx2">
                <a:lumMod val="10000"/>
                <a:lumOff val="90000"/>
              </a:schemeClr>
            </a:gs>
          </a:gsLst>
          <a:lin ang="5400000" scaled="1"/>
        </a:gradFill>
        <a:effectLst/>
      </p:bgPr>
    </p:bg>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6018F8A8-0FDF-D79C-820D-82DB10362A99}"/>
              </a:ext>
            </a:extLst>
          </p:cNvPr>
          <p:cNvGraphicFramePr>
            <a:graphicFrameLocks/>
          </p:cNvGraphicFramePr>
          <p:nvPr>
            <p:extLst>
              <p:ext uri="{D42A27DB-BD31-4B8C-83A1-F6EECF244321}">
                <p14:modId xmlns:p14="http://schemas.microsoft.com/office/powerpoint/2010/main" val="411319150"/>
              </p:ext>
            </p:extLst>
          </p:nvPr>
        </p:nvGraphicFramePr>
        <p:xfrm>
          <a:off x="295977" y="1079070"/>
          <a:ext cx="8287352" cy="3272381"/>
        </p:xfrm>
        <a:graphic>
          <a:graphicData uri="http://schemas.openxmlformats.org/drawingml/2006/chart">
            <c:chart xmlns:c="http://schemas.openxmlformats.org/drawingml/2006/chart" xmlns:r="http://schemas.openxmlformats.org/officeDocument/2006/relationships" r:id="rId2"/>
          </a:graphicData>
        </a:graphic>
      </p:graphicFrame>
      <p:sp>
        <p:nvSpPr>
          <p:cNvPr id="3" name="TextBox 2">
            <a:extLst>
              <a:ext uri="{FF2B5EF4-FFF2-40B4-BE49-F238E27FC236}">
                <a16:creationId xmlns:a16="http://schemas.microsoft.com/office/drawing/2014/main" id="{B19BEE8F-AE4C-5E6D-EBAF-ED71949236F9}"/>
              </a:ext>
            </a:extLst>
          </p:cNvPr>
          <p:cNvSpPr txBox="1"/>
          <p:nvPr/>
        </p:nvSpPr>
        <p:spPr>
          <a:xfrm>
            <a:off x="1992900" y="532235"/>
            <a:ext cx="5508056" cy="607859"/>
          </a:xfrm>
          <a:prstGeom prst="rect">
            <a:avLst/>
          </a:prstGeom>
          <a:noFill/>
        </p:spPr>
        <p:txBody>
          <a:bodyPr wrap="square" rtlCol="0">
            <a:spAutoFit/>
          </a:bodyPr>
          <a:lstStyle/>
          <a:p>
            <a:pPr algn="ctr" defTabSz="342900">
              <a:buClrTx/>
              <a:defRPr/>
            </a:pPr>
            <a:r>
              <a:rPr lang="en-IN" sz="2000" b="1" kern="1200" dirty="0">
                <a:solidFill>
                  <a:prstClr val="black"/>
                </a:solidFill>
                <a:latin typeface="Aptos" panose="020B0004020202020204" pitchFamily="34" charset="0"/>
                <a:ea typeface="+mn-ea"/>
                <a:cs typeface="+mn-cs"/>
              </a:rPr>
              <a:t>Breakdown of sales by product , 2014</a:t>
            </a:r>
          </a:p>
          <a:p>
            <a:pPr algn="ctr" defTabSz="342900">
              <a:buClrTx/>
              <a:defRPr/>
            </a:pPr>
            <a:endParaRPr lang="en-IN" sz="1350" kern="1200" dirty="0">
              <a:solidFill>
                <a:prstClr val="black"/>
              </a:solidFill>
              <a:ea typeface="+mn-ea"/>
              <a:cs typeface="+mn-cs"/>
            </a:endParaRPr>
          </a:p>
        </p:txBody>
      </p:sp>
      <p:sp>
        <p:nvSpPr>
          <p:cNvPr id="4" name="TextBox 3">
            <a:extLst>
              <a:ext uri="{FF2B5EF4-FFF2-40B4-BE49-F238E27FC236}">
                <a16:creationId xmlns:a16="http://schemas.microsoft.com/office/drawing/2014/main" id="{E4E2329C-2788-979A-8953-780A10F6F72E}"/>
              </a:ext>
            </a:extLst>
          </p:cNvPr>
          <p:cNvSpPr txBox="1"/>
          <p:nvPr/>
        </p:nvSpPr>
        <p:spPr>
          <a:xfrm>
            <a:off x="2615979" y="55659"/>
            <a:ext cx="4261899" cy="400110"/>
          </a:xfrm>
          <a:prstGeom prst="rect">
            <a:avLst/>
          </a:prstGeom>
          <a:noFill/>
        </p:spPr>
        <p:txBody>
          <a:bodyPr wrap="square" rtlCol="0">
            <a:spAutoFit/>
          </a:bodyPr>
          <a:lstStyle/>
          <a:p>
            <a:pPr algn="ctr"/>
            <a:r>
              <a:rPr lang="en-IN" sz="2000" b="1" dirty="0">
                <a:effectLst>
                  <a:outerShdw blurRad="38100" dist="38100" dir="2700000" algn="tl">
                    <a:srgbClr val="000000">
                      <a:alpha val="43137"/>
                    </a:srgbClr>
                  </a:outerShdw>
                </a:effectLst>
                <a:latin typeface="Arial Black" panose="020B0A04020102020204" pitchFamily="34" charset="0"/>
              </a:rPr>
              <a:t>PRODUCT ANALYSIS</a:t>
            </a:r>
          </a:p>
        </p:txBody>
      </p:sp>
    </p:spTree>
    <p:extLst>
      <p:ext uri="{BB962C8B-B14F-4D97-AF65-F5344CB8AC3E}">
        <p14:creationId xmlns:p14="http://schemas.microsoft.com/office/powerpoint/2010/main" val="425840330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89000">
              <a:srgbClr val="A0E4A6"/>
            </a:gs>
            <a:gs pos="64000">
              <a:schemeClr val="tx2">
                <a:lumMod val="10000"/>
                <a:lumOff val="90000"/>
              </a:schemeClr>
            </a:gs>
          </a:gsLst>
          <a:lin ang="5400000" scaled="1"/>
        </a:gradFill>
        <a:effectLst/>
      </p:bgPr>
    </p:bg>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B9F09F22-C5D4-122E-8B44-F61C92F024A9}"/>
              </a:ext>
            </a:extLst>
          </p:cNvPr>
          <p:cNvGraphicFramePr>
            <a:graphicFrameLocks/>
          </p:cNvGraphicFramePr>
          <p:nvPr>
            <p:extLst>
              <p:ext uri="{D42A27DB-BD31-4B8C-83A1-F6EECF244321}">
                <p14:modId xmlns:p14="http://schemas.microsoft.com/office/powerpoint/2010/main" val="2823921547"/>
              </p:ext>
            </p:extLst>
          </p:nvPr>
        </p:nvGraphicFramePr>
        <p:xfrm>
          <a:off x="779228" y="1129085"/>
          <a:ext cx="7625301" cy="2910178"/>
        </p:xfrm>
        <a:graphic>
          <a:graphicData uri="http://schemas.openxmlformats.org/drawingml/2006/chart">
            <c:chart xmlns:c="http://schemas.openxmlformats.org/drawingml/2006/chart" xmlns:r="http://schemas.openxmlformats.org/officeDocument/2006/relationships" r:id="rId2"/>
          </a:graphicData>
        </a:graphic>
      </p:graphicFrame>
      <p:sp>
        <p:nvSpPr>
          <p:cNvPr id="3" name="TextBox 2">
            <a:extLst>
              <a:ext uri="{FF2B5EF4-FFF2-40B4-BE49-F238E27FC236}">
                <a16:creationId xmlns:a16="http://schemas.microsoft.com/office/drawing/2014/main" id="{74705129-674E-170A-C567-78B9A0FB4F8F}"/>
              </a:ext>
            </a:extLst>
          </p:cNvPr>
          <p:cNvSpPr txBox="1"/>
          <p:nvPr/>
        </p:nvSpPr>
        <p:spPr>
          <a:xfrm>
            <a:off x="2382253" y="649705"/>
            <a:ext cx="5847347" cy="607859"/>
          </a:xfrm>
          <a:prstGeom prst="rect">
            <a:avLst/>
          </a:prstGeom>
          <a:noFill/>
        </p:spPr>
        <p:txBody>
          <a:bodyPr wrap="square" rtlCol="0">
            <a:spAutoFit/>
          </a:bodyPr>
          <a:lstStyle/>
          <a:p>
            <a:pPr defTabSz="342900">
              <a:buClrTx/>
              <a:defRPr/>
            </a:pPr>
            <a:r>
              <a:rPr lang="en-IN" sz="2000" b="1" kern="1200" dirty="0">
                <a:solidFill>
                  <a:prstClr val="black"/>
                </a:solidFill>
                <a:latin typeface="Aptos" panose="020B0004020202020204" pitchFamily="34" charset="0"/>
                <a:ea typeface="+mn-ea"/>
                <a:cs typeface="+mn-cs"/>
              </a:rPr>
              <a:t>Breakdown of sales by product , 2015</a:t>
            </a:r>
          </a:p>
          <a:p>
            <a:pPr defTabSz="342900">
              <a:buClrTx/>
              <a:defRPr/>
            </a:pPr>
            <a:endParaRPr lang="en-IN" sz="1350" kern="1200" dirty="0">
              <a:solidFill>
                <a:prstClr val="black"/>
              </a:solidFill>
              <a:ea typeface="+mn-ea"/>
              <a:cs typeface="+mn-cs"/>
            </a:endParaRPr>
          </a:p>
        </p:txBody>
      </p:sp>
      <p:sp>
        <p:nvSpPr>
          <p:cNvPr id="4" name="TextBox 3">
            <a:extLst>
              <a:ext uri="{FF2B5EF4-FFF2-40B4-BE49-F238E27FC236}">
                <a16:creationId xmlns:a16="http://schemas.microsoft.com/office/drawing/2014/main" id="{240C5A3F-D9B6-C012-7EB6-098B904C8A97}"/>
              </a:ext>
            </a:extLst>
          </p:cNvPr>
          <p:cNvSpPr txBox="1"/>
          <p:nvPr/>
        </p:nvSpPr>
        <p:spPr>
          <a:xfrm>
            <a:off x="2615979" y="55659"/>
            <a:ext cx="4261899" cy="400110"/>
          </a:xfrm>
          <a:prstGeom prst="rect">
            <a:avLst/>
          </a:prstGeom>
          <a:noFill/>
        </p:spPr>
        <p:txBody>
          <a:bodyPr wrap="square" rtlCol="0">
            <a:spAutoFit/>
          </a:bodyPr>
          <a:lstStyle/>
          <a:p>
            <a:pPr algn="ctr"/>
            <a:r>
              <a:rPr lang="en-IN" sz="2000" b="1" dirty="0">
                <a:effectLst>
                  <a:outerShdw blurRad="38100" dist="38100" dir="2700000" algn="tl">
                    <a:srgbClr val="000000">
                      <a:alpha val="43137"/>
                    </a:srgbClr>
                  </a:outerShdw>
                </a:effectLst>
                <a:latin typeface="Arial Black" panose="020B0A04020102020204" pitchFamily="34" charset="0"/>
              </a:rPr>
              <a:t>PRODUCT ANALYSIS</a:t>
            </a:r>
          </a:p>
        </p:txBody>
      </p:sp>
    </p:spTree>
    <p:extLst>
      <p:ext uri="{BB962C8B-B14F-4D97-AF65-F5344CB8AC3E}">
        <p14:creationId xmlns:p14="http://schemas.microsoft.com/office/powerpoint/2010/main" val="167081902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gradFill>
          <a:gsLst>
            <a:gs pos="0">
              <a:srgbClr val="28C8B5"/>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22AD20E-C89E-56DD-8D68-AF7A5D77E9CD}"/>
              </a:ext>
            </a:extLst>
          </p:cNvPr>
          <p:cNvSpPr txBox="1"/>
          <p:nvPr/>
        </p:nvSpPr>
        <p:spPr>
          <a:xfrm>
            <a:off x="3709852" y="594360"/>
            <a:ext cx="4016828" cy="400110"/>
          </a:xfrm>
          <a:prstGeom prst="rect">
            <a:avLst/>
          </a:prstGeom>
          <a:noFill/>
        </p:spPr>
        <p:txBody>
          <a:bodyPr wrap="square" rtlCol="0">
            <a:spAutoFit/>
          </a:bodyPr>
          <a:lstStyle/>
          <a:p>
            <a:pPr defTabSz="685800">
              <a:buClrTx/>
            </a:pPr>
            <a:r>
              <a:rPr lang="en-IN" sz="2000" b="1" kern="1200" dirty="0">
                <a:solidFill>
                  <a:prstClr val="black"/>
                </a:solidFill>
                <a:latin typeface="Aptos" panose="020B0004020202020204" pitchFamily="34" charset="0"/>
                <a:ea typeface="+mn-ea"/>
                <a:cs typeface="+mn-cs"/>
              </a:rPr>
              <a:t>Observations</a:t>
            </a:r>
          </a:p>
        </p:txBody>
      </p:sp>
      <p:sp>
        <p:nvSpPr>
          <p:cNvPr id="3" name="TextBox 2">
            <a:extLst>
              <a:ext uri="{FF2B5EF4-FFF2-40B4-BE49-F238E27FC236}">
                <a16:creationId xmlns:a16="http://schemas.microsoft.com/office/drawing/2014/main" id="{455EFD6D-CE8E-E170-3F83-67BA7FC5A9E8}"/>
              </a:ext>
            </a:extLst>
          </p:cNvPr>
          <p:cNvSpPr txBox="1"/>
          <p:nvPr/>
        </p:nvSpPr>
        <p:spPr>
          <a:xfrm>
            <a:off x="650587" y="1069517"/>
            <a:ext cx="7976578" cy="2893100"/>
          </a:xfrm>
          <a:prstGeom prst="rect">
            <a:avLst/>
          </a:prstGeom>
          <a:noFill/>
        </p:spPr>
        <p:txBody>
          <a:bodyPr wrap="square" rtlCol="0">
            <a:spAutoFit/>
          </a:bodyPr>
          <a:lstStyle/>
          <a:p>
            <a:pPr marL="214313" indent="-214313" defTabSz="685800">
              <a:buClrTx/>
              <a:buFont typeface="Wingdings" panose="05000000000000000000" pitchFamily="2" charset="2"/>
              <a:buChar char="§"/>
            </a:pPr>
            <a:r>
              <a:rPr lang="en-US" kern="1200" dirty="0">
                <a:solidFill>
                  <a:prstClr val="black"/>
                </a:solidFill>
                <a:latin typeface="Aptos" panose="020B0004020202020204" pitchFamily="34" charset="0"/>
                <a:ea typeface="+mn-ea"/>
                <a:cs typeface="+mn-cs"/>
              </a:rPr>
              <a:t>The Original Mr. Fuzzy is consistently the top-selling product across all months in the years shown, significantly outperforming the other products in sales volume.</a:t>
            </a:r>
          </a:p>
          <a:p>
            <a:pPr marL="214313" indent="-214313" defTabSz="685800">
              <a:buClrTx/>
              <a:buFont typeface="Wingdings" panose="05000000000000000000" pitchFamily="2" charset="2"/>
              <a:buChar char="§"/>
            </a:pPr>
            <a:endParaRPr lang="en-US" kern="1200" dirty="0">
              <a:solidFill>
                <a:prstClr val="black"/>
              </a:solidFill>
              <a:latin typeface="Aptos" panose="020B0004020202020204" pitchFamily="34" charset="0"/>
              <a:ea typeface="+mn-ea"/>
              <a:cs typeface="+mn-cs"/>
            </a:endParaRPr>
          </a:p>
          <a:p>
            <a:pPr marL="214313" indent="-214313" defTabSz="685800">
              <a:buClrTx/>
              <a:buFont typeface="Wingdings" panose="05000000000000000000" pitchFamily="2" charset="2"/>
              <a:buChar char="§"/>
            </a:pPr>
            <a:r>
              <a:rPr lang="en-US" kern="1200" dirty="0">
                <a:solidFill>
                  <a:prstClr val="black"/>
                </a:solidFill>
                <a:latin typeface="Aptos" panose="020B0004020202020204" pitchFamily="34" charset="0"/>
                <a:ea typeface="+mn-ea"/>
                <a:cs typeface="+mn-cs"/>
              </a:rPr>
              <a:t> There is a noticeable increase in sales for ‘The Original Mr. Fuzzy’ during December for each year, indicating a strong holiday season surge.</a:t>
            </a:r>
          </a:p>
          <a:p>
            <a:pPr marL="214313" indent="-214313" defTabSz="685800">
              <a:buClrTx/>
              <a:buFont typeface="Wingdings" panose="05000000000000000000" pitchFamily="2" charset="2"/>
              <a:buChar char="§"/>
            </a:pPr>
            <a:endParaRPr lang="en-US" kern="1200" dirty="0">
              <a:solidFill>
                <a:prstClr val="black"/>
              </a:solidFill>
              <a:latin typeface="Aptos" panose="020B0004020202020204" pitchFamily="34" charset="0"/>
              <a:ea typeface="+mn-ea"/>
              <a:cs typeface="+mn-cs"/>
            </a:endParaRPr>
          </a:p>
          <a:p>
            <a:pPr marL="214313" indent="-214313" defTabSz="685800">
              <a:buClrTx/>
              <a:buFont typeface="Wingdings" panose="05000000000000000000" pitchFamily="2" charset="2"/>
              <a:buChar char="§"/>
            </a:pPr>
            <a:r>
              <a:rPr lang="en-US" kern="1200" dirty="0">
                <a:solidFill>
                  <a:prstClr val="black"/>
                </a:solidFill>
                <a:latin typeface="Aptos" panose="020B0004020202020204" pitchFamily="34" charset="0"/>
                <a:ea typeface="+mn-ea"/>
                <a:cs typeface="+mn-cs"/>
              </a:rPr>
              <a:t>Other notable peaks for ‘The Original Mr. Fuzzy’ include January 2015 and November 2014.</a:t>
            </a:r>
          </a:p>
          <a:p>
            <a:pPr marL="214313" indent="-214313" defTabSz="685800">
              <a:buClrTx/>
              <a:buFont typeface="Wingdings" panose="05000000000000000000" pitchFamily="2" charset="2"/>
              <a:buChar char="§"/>
            </a:pPr>
            <a:endParaRPr lang="en-US" kern="1200" dirty="0">
              <a:solidFill>
                <a:prstClr val="black"/>
              </a:solidFill>
              <a:latin typeface="Aptos" panose="020B0004020202020204" pitchFamily="34" charset="0"/>
              <a:ea typeface="+mn-ea"/>
              <a:cs typeface="+mn-cs"/>
            </a:endParaRPr>
          </a:p>
          <a:p>
            <a:pPr marL="214313" indent="-214313" defTabSz="685800">
              <a:buClrTx/>
              <a:buFont typeface="Wingdings" panose="05000000000000000000" pitchFamily="2" charset="2"/>
              <a:buChar char="§"/>
            </a:pPr>
            <a:r>
              <a:rPr lang="en-US" kern="1200" dirty="0">
                <a:solidFill>
                  <a:prstClr val="black"/>
                </a:solidFill>
                <a:latin typeface="Aptos" panose="020B0004020202020204" pitchFamily="34" charset="0"/>
                <a:ea typeface="+mn-ea"/>
                <a:cs typeface="+mn-cs"/>
              </a:rPr>
              <a:t>‘The Hudson River Mini Bear’ seems to have the lowest sales, while ‘The Birthday Sugar Panda’ and ‘The Forever Love Bear’ have relatively higher and somewhat competitive sales.</a:t>
            </a:r>
          </a:p>
          <a:p>
            <a:pPr marL="214313" indent="-214313" defTabSz="685800">
              <a:buClrTx/>
              <a:buFont typeface="Wingdings" panose="05000000000000000000" pitchFamily="2" charset="2"/>
              <a:buChar char="§"/>
            </a:pPr>
            <a:endParaRPr lang="en-US" kern="1200" dirty="0">
              <a:solidFill>
                <a:prstClr val="black"/>
              </a:solidFill>
              <a:latin typeface="Aptos" panose="020B0004020202020204" pitchFamily="34" charset="0"/>
              <a:ea typeface="+mn-ea"/>
              <a:cs typeface="+mn-cs"/>
            </a:endParaRPr>
          </a:p>
          <a:p>
            <a:pPr marL="214313" indent="-214313" defTabSz="685800">
              <a:buClrTx/>
              <a:buFont typeface="Wingdings" panose="05000000000000000000" pitchFamily="2" charset="2"/>
              <a:buChar char="§"/>
            </a:pPr>
            <a:r>
              <a:rPr lang="en-US" kern="1200" dirty="0">
                <a:solidFill>
                  <a:prstClr val="black"/>
                </a:solidFill>
                <a:latin typeface="Aptos" panose="020B0004020202020204" pitchFamily="34" charset="0"/>
                <a:ea typeface="+mn-ea"/>
                <a:cs typeface="+mn-cs"/>
              </a:rPr>
              <a:t>The sales of all products tend to follow similar monthly patterns, but ‘The Original Mr. Fuzzy’ dominates in both the total count and growth rate month-over-month.</a:t>
            </a:r>
            <a:endParaRPr lang="en-IN" kern="1200" dirty="0">
              <a:solidFill>
                <a:prstClr val="black"/>
              </a:solidFill>
              <a:latin typeface="Aptos" panose="020B0004020202020204" pitchFamily="34" charset="0"/>
              <a:ea typeface="+mn-ea"/>
              <a:cs typeface="+mn-cs"/>
            </a:endParaRPr>
          </a:p>
        </p:txBody>
      </p:sp>
      <p:sp>
        <p:nvSpPr>
          <p:cNvPr id="4" name="TextBox 3">
            <a:extLst>
              <a:ext uri="{FF2B5EF4-FFF2-40B4-BE49-F238E27FC236}">
                <a16:creationId xmlns:a16="http://schemas.microsoft.com/office/drawing/2014/main" id="{B7077EA5-739C-44C0-154F-63E9A221987D}"/>
              </a:ext>
            </a:extLst>
          </p:cNvPr>
          <p:cNvSpPr txBox="1"/>
          <p:nvPr/>
        </p:nvSpPr>
        <p:spPr>
          <a:xfrm>
            <a:off x="2615979" y="55659"/>
            <a:ext cx="4261899" cy="400110"/>
          </a:xfrm>
          <a:prstGeom prst="rect">
            <a:avLst/>
          </a:prstGeom>
          <a:noFill/>
        </p:spPr>
        <p:txBody>
          <a:bodyPr wrap="square" rtlCol="0">
            <a:spAutoFit/>
          </a:bodyPr>
          <a:lstStyle/>
          <a:p>
            <a:pPr algn="ctr"/>
            <a:r>
              <a:rPr lang="en-IN" sz="2000" b="1" dirty="0">
                <a:effectLst>
                  <a:outerShdw blurRad="38100" dist="38100" dir="2700000" algn="tl">
                    <a:srgbClr val="000000">
                      <a:alpha val="43137"/>
                    </a:srgbClr>
                  </a:outerShdw>
                </a:effectLst>
                <a:latin typeface="Arial Black" panose="020B0A04020102020204" pitchFamily="34" charset="0"/>
              </a:rPr>
              <a:t>PRODUCT ANALYSIS</a:t>
            </a:r>
          </a:p>
        </p:txBody>
      </p:sp>
    </p:spTree>
    <p:extLst>
      <p:ext uri="{BB962C8B-B14F-4D97-AF65-F5344CB8AC3E}">
        <p14:creationId xmlns:p14="http://schemas.microsoft.com/office/powerpoint/2010/main" val="27496236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0">
              <a:srgbClr val="A0E4A6"/>
            </a:gs>
            <a:gs pos="64000">
              <a:schemeClr val="tx2">
                <a:lumMod val="10000"/>
                <a:lumOff val="90000"/>
              </a:schemeClr>
            </a:gs>
          </a:gsLst>
          <a:lin ang="5400000" scaled="1"/>
        </a:gradFill>
        <a:effectLst/>
      </p:bgPr>
    </p:bg>
    <p:spTree>
      <p:nvGrpSpPr>
        <p:cNvPr id="1" name=""/>
        <p:cNvGrpSpPr/>
        <p:nvPr/>
      </p:nvGrpSpPr>
      <p:grpSpPr>
        <a:xfrm>
          <a:off x="0" y="0"/>
          <a:ext cx="0" cy="0"/>
          <a:chOff x="0" y="0"/>
          <a:chExt cx="0" cy="0"/>
        </a:xfrm>
      </p:grpSpPr>
      <p:graphicFrame>
        <p:nvGraphicFramePr>
          <p:cNvPr id="3" name="Chart 2">
            <a:extLst>
              <a:ext uri="{FF2B5EF4-FFF2-40B4-BE49-F238E27FC236}">
                <a16:creationId xmlns:a16="http://schemas.microsoft.com/office/drawing/2014/main" id="{D9AB4726-801B-C18E-64DB-99277BCD2158}"/>
              </a:ext>
            </a:extLst>
          </p:cNvPr>
          <p:cNvGraphicFramePr>
            <a:graphicFrameLocks/>
          </p:cNvGraphicFramePr>
          <p:nvPr>
            <p:extLst>
              <p:ext uri="{D42A27DB-BD31-4B8C-83A1-F6EECF244321}">
                <p14:modId xmlns:p14="http://schemas.microsoft.com/office/powerpoint/2010/main" val="2905675503"/>
              </p:ext>
            </p:extLst>
          </p:nvPr>
        </p:nvGraphicFramePr>
        <p:xfrm>
          <a:off x="636955" y="887341"/>
          <a:ext cx="3818933" cy="1864711"/>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4" name="Chart 3">
            <a:extLst>
              <a:ext uri="{FF2B5EF4-FFF2-40B4-BE49-F238E27FC236}">
                <a16:creationId xmlns:a16="http://schemas.microsoft.com/office/drawing/2014/main" id="{7DC69E99-2F73-0D10-0BEE-1EB7AAF34E02}"/>
              </a:ext>
            </a:extLst>
          </p:cNvPr>
          <p:cNvGraphicFramePr>
            <a:graphicFrameLocks/>
          </p:cNvGraphicFramePr>
          <p:nvPr>
            <p:extLst>
              <p:ext uri="{D42A27DB-BD31-4B8C-83A1-F6EECF244321}">
                <p14:modId xmlns:p14="http://schemas.microsoft.com/office/powerpoint/2010/main" val="1708246431"/>
              </p:ext>
            </p:extLst>
          </p:nvPr>
        </p:nvGraphicFramePr>
        <p:xfrm>
          <a:off x="636955" y="2927350"/>
          <a:ext cx="3818933" cy="1760381"/>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5" name="Chart 4">
            <a:extLst>
              <a:ext uri="{FF2B5EF4-FFF2-40B4-BE49-F238E27FC236}">
                <a16:creationId xmlns:a16="http://schemas.microsoft.com/office/drawing/2014/main" id="{0EF6C2C5-DC07-5A8C-5A8E-4625AE1A844B}"/>
              </a:ext>
            </a:extLst>
          </p:cNvPr>
          <p:cNvGraphicFramePr>
            <a:graphicFrameLocks/>
          </p:cNvGraphicFramePr>
          <p:nvPr>
            <p:extLst>
              <p:ext uri="{D42A27DB-BD31-4B8C-83A1-F6EECF244321}">
                <p14:modId xmlns:p14="http://schemas.microsoft.com/office/powerpoint/2010/main" val="4121572849"/>
              </p:ext>
            </p:extLst>
          </p:nvPr>
        </p:nvGraphicFramePr>
        <p:xfrm>
          <a:off x="4898572" y="887341"/>
          <a:ext cx="3608474" cy="1864711"/>
        </p:xfrm>
        <a:graphic>
          <a:graphicData uri="http://schemas.openxmlformats.org/drawingml/2006/chart">
            <c:chart xmlns:c="http://schemas.openxmlformats.org/drawingml/2006/chart" xmlns:r="http://schemas.openxmlformats.org/officeDocument/2006/relationships" r:id="rId4"/>
          </a:graphicData>
        </a:graphic>
      </p:graphicFrame>
      <p:sp>
        <p:nvSpPr>
          <p:cNvPr id="6" name="TextBox 5">
            <a:extLst>
              <a:ext uri="{FF2B5EF4-FFF2-40B4-BE49-F238E27FC236}">
                <a16:creationId xmlns:a16="http://schemas.microsoft.com/office/drawing/2014/main" id="{88DFAD30-8568-A660-0865-E874D29BB908}"/>
              </a:ext>
            </a:extLst>
          </p:cNvPr>
          <p:cNvSpPr txBox="1"/>
          <p:nvPr/>
        </p:nvSpPr>
        <p:spPr>
          <a:xfrm>
            <a:off x="2210463" y="455769"/>
            <a:ext cx="5186522" cy="400110"/>
          </a:xfrm>
          <a:prstGeom prst="rect">
            <a:avLst/>
          </a:prstGeom>
          <a:noFill/>
        </p:spPr>
        <p:txBody>
          <a:bodyPr wrap="square" rtlCol="0">
            <a:spAutoFit/>
          </a:bodyPr>
          <a:lstStyle/>
          <a:p>
            <a:pPr defTabSz="685800">
              <a:buClrTx/>
            </a:pPr>
            <a:r>
              <a:rPr lang="en-IN" sz="2000" b="1" kern="1200" dirty="0">
                <a:solidFill>
                  <a:prstClr val="black"/>
                </a:solidFill>
                <a:latin typeface="Aptos" panose="020B0004020202020204" pitchFamily="34" charset="0"/>
                <a:ea typeface="+mn-ea"/>
                <a:cs typeface="+mn-cs"/>
              </a:rPr>
              <a:t>Monthly conversion rate since April 2013</a:t>
            </a:r>
          </a:p>
        </p:txBody>
      </p:sp>
      <p:sp>
        <p:nvSpPr>
          <p:cNvPr id="2" name="TextBox 1">
            <a:extLst>
              <a:ext uri="{FF2B5EF4-FFF2-40B4-BE49-F238E27FC236}">
                <a16:creationId xmlns:a16="http://schemas.microsoft.com/office/drawing/2014/main" id="{F7C0A32D-630E-3482-7AEF-1D59DEC07148}"/>
              </a:ext>
            </a:extLst>
          </p:cNvPr>
          <p:cNvSpPr txBox="1"/>
          <p:nvPr/>
        </p:nvSpPr>
        <p:spPr>
          <a:xfrm>
            <a:off x="2615979" y="55659"/>
            <a:ext cx="4261899" cy="400110"/>
          </a:xfrm>
          <a:prstGeom prst="rect">
            <a:avLst/>
          </a:prstGeom>
          <a:noFill/>
        </p:spPr>
        <p:txBody>
          <a:bodyPr wrap="square" rtlCol="0">
            <a:spAutoFit/>
          </a:bodyPr>
          <a:lstStyle/>
          <a:p>
            <a:pPr algn="ctr"/>
            <a:r>
              <a:rPr lang="en-IN" sz="2000" b="1" dirty="0">
                <a:effectLst>
                  <a:outerShdw blurRad="38100" dist="38100" dir="2700000" algn="tl">
                    <a:srgbClr val="000000">
                      <a:alpha val="43137"/>
                    </a:srgbClr>
                  </a:outerShdw>
                </a:effectLst>
                <a:latin typeface="Arial Black" panose="020B0A04020102020204" pitchFamily="34" charset="0"/>
              </a:rPr>
              <a:t>PRODUCT ANALYSIS</a:t>
            </a:r>
          </a:p>
        </p:txBody>
      </p:sp>
      <p:sp>
        <p:nvSpPr>
          <p:cNvPr id="7" name="TextBox 6">
            <a:extLst>
              <a:ext uri="{FF2B5EF4-FFF2-40B4-BE49-F238E27FC236}">
                <a16:creationId xmlns:a16="http://schemas.microsoft.com/office/drawing/2014/main" id="{5166E201-9C7D-0BC4-7C00-5144DF1ABAB0}"/>
              </a:ext>
            </a:extLst>
          </p:cNvPr>
          <p:cNvSpPr txBox="1"/>
          <p:nvPr/>
        </p:nvSpPr>
        <p:spPr>
          <a:xfrm>
            <a:off x="4742392" y="3087293"/>
            <a:ext cx="4043136" cy="1600438"/>
          </a:xfrm>
          <a:prstGeom prst="rect">
            <a:avLst/>
          </a:prstGeom>
          <a:noFill/>
        </p:spPr>
        <p:txBody>
          <a:bodyPr wrap="square" rtlCol="0">
            <a:spAutoFit/>
          </a:bodyPr>
          <a:lstStyle/>
          <a:p>
            <a:pPr marL="285750" indent="-285750">
              <a:buFont typeface="Arial" panose="020B0604020202020204" pitchFamily="34" charset="0"/>
              <a:buChar char="•"/>
            </a:pPr>
            <a:r>
              <a:rPr lang="en-US" dirty="0"/>
              <a:t>Conversion rate is highest in </a:t>
            </a:r>
            <a:r>
              <a:rPr lang="en-US" b="1" dirty="0"/>
              <a:t>Feb 2015 </a:t>
            </a:r>
            <a:r>
              <a:rPr lang="en-US" dirty="0"/>
              <a:t>with 8.69%</a:t>
            </a:r>
          </a:p>
          <a:p>
            <a:pPr marL="285750" indent="-285750">
              <a:buFont typeface="Arial" panose="020B0604020202020204" pitchFamily="34" charset="0"/>
              <a:buChar char="•"/>
            </a:pPr>
            <a:r>
              <a:rPr lang="en-IN" dirty="0"/>
              <a:t>Conversion rate is lowest in </a:t>
            </a:r>
            <a:r>
              <a:rPr lang="en-IN" b="1" dirty="0"/>
              <a:t>Nov 2013 </a:t>
            </a:r>
            <a:r>
              <a:rPr lang="en-IN" dirty="0"/>
              <a:t>with 6.14%</a:t>
            </a:r>
          </a:p>
          <a:p>
            <a:pPr marL="285750" indent="-285750">
              <a:buFont typeface="Arial" panose="020B0604020202020204" pitchFamily="34" charset="0"/>
              <a:buChar char="•"/>
            </a:pPr>
            <a:r>
              <a:rPr lang="en-IN" dirty="0"/>
              <a:t>As each year passes, we see increase in conversion rate</a:t>
            </a:r>
          </a:p>
          <a:p>
            <a:endParaRPr lang="en-US" dirty="0"/>
          </a:p>
        </p:txBody>
      </p:sp>
    </p:spTree>
    <p:extLst>
      <p:ext uri="{BB962C8B-B14F-4D97-AF65-F5344CB8AC3E}">
        <p14:creationId xmlns:p14="http://schemas.microsoft.com/office/powerpoint/2010/main" val="249126205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gradFill>
          <a:gsLst>
            <a:gs pos="73000">
              <a:srgbClr val="FFFFCC"/>
            </a:gs>
            <a:gs pos="100000">
              <a:schemeClr val="accent1">
                <a:lumMod val="45000"/>
                <a:lumOff val="55000"/>
              </a:schemeClr>
            </a:gs>
            <a:gs pos="37000">
              <a:srgbClr val="CCFF99"/>
            </a:gs>
            <a:gs pos="55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9CD5F912-829D-33CE-3ACC-44A7E4869724}"/>
              </a:ext>
            </a:extLst>
          </p:cNvPr>
          <p:cNvGraphicFramePr>
            <a:graphicFrameLocks/>
          </p:cNvGraphicFramePr>
          <p:nvPr>
            <p:extLst>
              <p:ext uri="{D42A27DB-BD31-4B8C-83A1-F6EECF244321}">
                <p14:modId xmlns:p14="http://schemas.microsoft.com/office/powerpoint/2010/main" val="1095061020"/>
              </p:ext>
            </p:extLst>
          </p:nvPr>
        </p:nvGraphicFramePr>
        <p:xfrm>
          <a:off x="513710" y="755373"/>
          <a:ext cx="3729446" cy="1945834"/>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3" name="Chart 2">
            <a:extLst>
              <a:ext uri="{FF2B5EF4-FFF2-40B4-BE49-F238E27FC236}">
                <a16:creationId xmlns:a16="http://schemas.microsoft.com/office/drawing/2014/main" id="{7C9DEB89-C522-D93C-D375-DD9E97AEF120}"/>
              </a:ext>
            </a:extLst>
          </p:cNvPr>
          <p:cNvGraphicFramePr>
            <a:graphicFrameLocks/>
          </p:cNvGraphicFramePr>
          <p:nvPr>
            <p:extLst>
              <p:ext uri="{D42A27DB-BD31-4B8C-83A1-F6EECF244321}">
                <p14:modId xmlns:p14="http://schemas.microsoft.com/office/powerpoint/2010/main" val="1165020357"/>
              </p:ext>
            </p:extLst>
          </p:nvPr>
        </p:nvGraphicFramePr>
        <p:xfrm>
          <a:off x="4572000" y="755373"/>
          <a:ext cx="3729446" cy="1945391"/>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4" name="Chart 3">
            <a:extLst>
              <a:ext uri="{FF2B5EF4-FFF2-40B4-BE49-F238E27FC236}">
                <a16:creationId xmlns:a16="http://schemas.microsoft.com/office/drawing/2014/main" id="{7C71BC38-B09E-0392-4D0C-5EDE9A8436F1}"/>
              </a:ext>
            </a:extLst>
          </p:cNvPr>
          <p:cNvGraphicFramePr>
            <a:graphicFrameLocks/>
          </p:cNvGraphicFramePr>
          <p:nvPr>
            <p:extLst>
              <p:ext uri="{D42A27DB-BD31-4B8C-83A1-F6EECF244321}">
                <p14:modId xmlns:p14="http://schemas.microsoft.com/office/powerpoint/2010/main" val="1854764915"/>
              </p:ext>
            </p:extLst>
          </p:nvPr>
        </p:nvGraphicFramePr>
        <p:xfrm>
          <a:off x="597989" y="2811614"/>
          <a:ext cx="3729446" cy="1878496"/>
        </p:xfrm>
        <a:graphic>
          <a:graphicData uri="http://schemas.openxmlformats.org/drawingml/2006/chart">
            <c:chart xmlns:c="http://schemas.openxmlformats.org/drawingml/2006/chart" xmlns:r="http://schemas.openxmlformats.org/officeDocument/2006/relationships" r:id="rId4"/>
          </a:graphicData>
        </a:graphic>
      </p:graphicFrame>
      <p:sp>
        <p:nvSpPr>
          <p:cNvPr id="5" name="TextBox 4">
            <a:extLst>
              <a:ext uri="{FF2B5EF4-FFF2-40B4-BE49-F238E27FC236}">
                <a16:creationId xmlns:a16="http://schemas.microsoft.com/office/drawing/2014/main" id="{E64F2B65-2A18-6E6D-E77F-34FCD1A6CFDD}"/>
              </a:ext>
            </a:extLst>
          </p:cNvPr>
          <p:cNvSpPr txBox="1"/>
          <p:nvPr/>
        </p:nvSpPr>
        <p:spPr>
          <a:xfrm>
            <a:off x="2544134" y="355263"/>
            <a:ext cx="5539219" cy="400110"/>
          </a:xfrm>
          <a:prstGeom prst="rect">
            <a:avLst/>
          </a:prstGeom>
          <a:noFill/>
        </p:spPr>
        <p:txBody>
          <a:bodyPr wrap="square" rtlCol="0">
            <a:spAutoFit/>
          </a:bodyPr>
          <a:lstStyle/>
          <a:p>
            <a:pPr defTabSz="685800">
              <a:buClrTx/>
            </a:pPr>
            <a:r>
              <a:rPr lang="en-IN" sz="2000" b="1" kern="1200" dirty="0">
                <a:solidFill>
                  <a:prstClr val="black"/>
                </a:solidFill>
                <a:latin typeface="Aptos" panose="020B0004020202020204" pitchFamily="34" charset="0"/>
                <a:ea typeface="+mn-ea"/>
                <a:cs typeface="+mn-cs"/>
              </a:rPr>
              <a:t>Revenue per session since April 2013</a:t>
            </a:r>
          </a:p>
        </p:txBody>
      </p:sp>
      <p:sp>
        <p:nvSpPr>
          <p:cNvPr id="6" name="TextBox 5">
            <a:extLst>
              <a:ext uri="{FF2B5EF4-FFF2-40B4-BE49-F238E27FC236}">
                <a16:creationId xmlns:a16="http://schemas.microsoft.com/office/drawing/2014/main" id="{A4035D2C-50FC-A80C-8186-204745055944}"/>
              </a:ext>
            </a:extLst>
          </p:cNvPr>
          <p:cNvSpPr txBox="1"/>
          <p:nvPr/>
        </p:nvSpPr>
        <p:spPr>
          <a:xfrm>
            <a:off x="2615979" y="34230"/>
            <a:ext cx="4261899" cy="400110"/>
          </a:xfrm>
          <a:prstGeom prst="rect">
            <a:avLst/>
          </a:prstGeom>
          <a:noFill/>
        </p:spPr>
        <p:txBody>
          <a:bodyPr wrap="square" rtlCol="0">
            <a:spAutoFit/>
          </a:bodyPr>
          <a:lstStyle/>
          <a:p>
            <a:pPr algn="ctr"/>
            <a:r>
              <a:rPr lang="en-IN" sz="2000" b="1" dirty="0">
                <a:effectLst>
                  <a:outerShdw blurRad="38100" dist="38100" dir="2700000" algn="tl">
                    <a:srgbClr val="000000">
                      <a:alpha val="43137"/>
                    </a:srgbClr>
                  </a:outerShdw>
                </a:effectLst>
                <a:latin typeface="Arial Black" panose="020B0A04020102020204" pitchFamily="34" charset="0"/>
              </a:rPr>
              <a:t>PRODUCT ANALYSIS</a:t>
            </a:r>
          </a:p>
        </p:txBody>
      </p:sp>
      <p:sp>
        <p:nvSpPr>
          <p:cNvPr id="7" name="TextBox 6">
            <a:extLst>
              <a:ext uri="{FF2B5EF4-FFF2-40B4-BE49-F238E27FC236}">
                <a16:creationId xmlns:a16="http://schemas.microsoft.com/office/drawing/2014/main" id="{435171CC-CE98-24AC-B08B-AAB3F75ABF32}"/>
              </a:ext>
            </a:extLst>
          </p:cNvPr>
          <p:cNvSpPr txBox="1"/>
          <p:nvPr/>
        </p:nvSpPr>
        <p:spPr>
          <a:xfrm>
            <a:off x="4743449" y="3143250"/>
            <a:ext cx="3557997" cy="1169551"/>
          </a:xfrm>
          <a:prstGeom prst="rect">
            <a:avLst/>
          </a:prstGeom>
          <a:noFill/>
        </p:spPr>
        <p:txBody>
          <a:bodyPr wrap="square" rtlCol="0">
            <a:spAutoFit/>
          </a:bodyPr>
          <a:lstStyle/>
          <a:p>
            <a:pPr marL="285750" indent="-285750">
              <a:buFont typeface="Arial" panose="020B0604020202020204" pitchFamily="34" charset="0"/>
              <a:buChar char="•"/>
            </a:pPr>
            <a:r>
              <a:rPr lang="en-US" dirty="0"/>
              <a:t>Revenue per session is highest in </a:t>
            </a:r>
            <a:r>
              <a:rPr lang="en-US" b="1" dirty="0"/>
              <a:t>Feb 2015</a:t>
            </a:r>
            <a:r>
              <a:rPr lang="en-US" dirty="0"/>
              <a:t> and lowest in </a:t>
            </a:r>
            <a:r>
              <a:rPr lang="en-US" b="1" dirty="0"/>
              <a:t>November 2012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As each year passes, revenue/session keeps on increasing, from 3 to 5</a:t>
            </a:r>
            <a:endParaRPr lang="en-IN" dirty="0"/>
          </a:p>
        </p:txBody>
      </p:sp>
    </p:spTree>
    <p:extLst>
      <p:ext uri="{BB962C8B-B14F-4D97-AF65-F5344CB8AC3E}">
        <p14:creationId xmlns:p14="http://schemas.microsoft.com/office/powerpoint/2010/main" val="76191207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gradFill>
          <a:gsLst>
            <a:gs pos="73000">
              <a:srgbClr val="FFFFCC"/>
            </a:gs>
            <a:gs pos="100000">
              <a:schemeClr val="accent1">
                <a:lumMod val="45000"/>
                <a:lumOff val="55000"/>
              </a:schemeClr>
            </a:gs>
            <a:gs pos="37000">
              <a:srgbClr val="CCFF99"/>
            </a:gs>
            <a:gs pos="55000">
              <a:schemeClr val="accent1">
                <a:lumMod val="30000"/>
                <a:lumOff val="70000"/>
              </a:schemeClr>
            </a:gs>
          </a:gsLst>
          <a:lin ang="5400000" scaled="1"/>
        </a:gradFill>
        <a:effectLst/>
      </p:bgPr>
    </p:bg>
    <p:spTree>
      <p:nvGrpSpPr>
        <p:cNvPr id="1" name="">
          <a:extLst>
            <a:ext uri="{FF2B5EF4-FFF2-40B4-BE49-F238E27FC236}">
              <a16:creationId xmlns:a16="http://schemas.microsoft.com/office/drawing/2014/main" id="{0728C85E-CA07-3ABC-0E3F-749D6C5FE683}"/>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3C7F4E31-9400-E296-C452-16917F994AF2}"/>
              </a:ext>
            </a:extLst>
          </p:cNvPr>
          <p:cNvSpPr txBox="1"/>
          <p:nvPr/>
        </p:nvSpPr>
        <p:spPr>
          <a:xfrm>
            <a:off x="2544134" y="355263"/>
            <a:ext cx="5539219" cy="400110"/>
          </a:xfrm>
          <a:prstGeom prst="rect">
            <a:avLst/>
          </a:prstGeom>
          <a:noFill/>
        </p:spPr>
        <p:txBody>
          <a:bodyPr wrap="square" rtlCol="0">
            <a:spAutoFit/>
          </a:bodyPr>
          <a:lstStyle/>
          <a:p>
            <a:pPr defTabSz="685800">
              <a:buClrTx/>
            </a:pPr>
            <a:r>
              <a:rPr lang="en-IN" sz="2000" b="1" kern="1200" dirty="0">
                <a:solidFill>
                  <a:prstClr val="black"/>
                </a:solidFill>
                <a:latin typeface="Aptos" panose="020B0004020202020204" pitchFamily="34" charset="0"/>
                <a:ea typeface="+mn-ea"/>
                <a:cs typeface="+mn-cs"/>
              </a:rPr>
              <a:t>Revenue per product since April 2013</a:t>
            </a:r>
          </a:p>
        </p:txBody>
      </p:sp>
      <p:sp>
        <p:nvSpPr>
          <p:cNvPr id="6" name="TextBox 5">
            <a:extLst>
              <a:ext uri="{FF2B5EF4-FFF2-40B4-BE49-F238E27FC236}">
                <a16:creationId xmlns:a16="http://schemas.microsoft.com/office/drawing/2014/main" id="{34B2DCC0-7D5E-DAA2-F308-E1BC111F41A7}"/>
              </a:ext>
            </a:extLst>
          </p:cNvPr>
          <p:cNvSpPr txBox="1"/>
          <p:nvPr/>
        </p:nvSpPr>
        <p:spPr>
          <a:xfrm>
            <a:off x="2615979" y="34230"/>
            <a:ext cx="4261899" cy="400110"/>
          </a:xfrm>
          <a:prstGeom prst="rect">
            <a:avLst/>
          </a:prstGeom>
          <a:noFill/>
        </p:spPr>
        <p:txBody>
          <a:bodyPr wrap="square" rtlCol="0">
            <a:spAutoFit/>
          </a:bodyPr>
          <a:lstStyle/>
          <a:p>
            <a:pPr algn="ctr"/>
            <a:r>
              <a:rPr lang="en-IN" sz="2000" b="1" dirty="0">
                <a:effectLst>
                  <a:outerShdw blurRad="38100" dist="38100" dir="2700000" algn="tl">
                    <a:srgbClr val="000000">
                      <a:alpha val="43137"/>
                    </a:srgbClr>
                  </a:outerShdw>
                </a:effectLst>
                <a:latin typeface="Arial Black" panose="020B0A04020102020204" pitchFamily="34" charset="0"/>
              </a:rPr>
              <a:t>PRODUCT ANALYSIS</a:t>
            </a:r>
          </a:p>
        </p:txBody>
      </p:sp>
      <p:graphicFrame>
        <p:nvGraphicFramePr>
          <p:cNvPr id="12" name="Chart 11">
            <a:extLst>
              <a:ext uri="{FF2B5EF4-FFF2-40B4-BE49-F238E27FC236}">
                <a16:creationId xmlns:a16="http://schemas.microsoft.com/office/drawing/2014/main" id="{A1E7B774-AD88-6D44-BC0E-EEA3AD990FB7}"/>
              </a:ext>
            </a:extLst>
          </p:cNvPr>
          <p:cNvGraphicFramePr>
            <a:graphicFrameLocks/>
          </p:cNvGraphicFramePr>
          <p:nvPr>
            <p:extLst>
              <p:ext uri="{D42A27DB-BD31-4B8C-83A1-F6EECF244321}">
                <p14:modId xmlns:p14="http://schemas.microsoft.com/office/powerpoint/2010/main" val="1602173752"/>
              </p:ext>
            </p:extLst>
          </p:nvPr>
        </p:nvGraphicFramePr>
        <p:xfrm>
          <a:off x="960437" y="1189037"/>
          <a:ext cx="4162425" cy="2943225"/>
        </p:xfrm>
        <a:graphic>
          <a:graphicData uri="http://schemas.openxmlformats.org/drawingml/2006/chart">
            <c:chart xmlns:c="http://schemas.openxmlformats.org/drawingml/2006/chart" xmlns:r="http://schemas.openxmlformats.org/officeDocument/2006/relationships" r:id="rId2"/>
          </a:graphicData>
        </a:graphic>
      </p:graphicFrame>
      <p:sp>
        <p:nvSpPr>
          <p:cNvPr id="13" name="TextBox 12">
            <a:extLst>
              <a:ext uri="{FF2B5EF4-FFF2-40B4-BE49-F238E27FC236}">
                <a16:creationId xmlns:a16="http://schemas.microsoft.com/office/drawing/2014/main" id="{5D3E72BE-9E7E-8E7A-497A-998240AB2283}"/>
              </a:ext>
            </a:extLst>
          </p:cNvPr>
          <p:cNvSpPr txBox="1"/>
          <p:nvPr/>
        </p:nvSpPr>
        <p:spPr>
          <a:xfrm>
            <a:off x="5765800" y="1612900"/>
            <a:ext cx="2603500" cy="1815882"/>
          </a:xfrm>
          <a:prstGeom prst="rect">
            <a:avLst/>
          </a:prstGeom>
          <a:noFill/>
        </p:spPr>
        <p:txBody>
          <a:bodyPr wrap="square" rtlCol="0">
            <a:spAutoFit/>
          </a:bodyPr>
          <a:lstStyle/>
          <a:p>
            <a:pPr marL="285750" indent="-285750">
              <a:buFont typeface="Arial" panose="020B0604020202020204" pitchFamily="34" charset="0"/>
              <a:buChar char="•"/>
            </a:pPr>
            <a:r>
              <a:rPr lang="en-US" dirty="0"/>
              <a:t>Revenue from original </a:t>
            </a:r>
            <a:r>
              <a:rPr lang="en-US" dirty="0" err="1"/>
              <a:t>Original</a:t>
            </a:r>
            <a:r>
              <a:rPr lang="en-US" dirty="0"/>
              <a:t> </a:t>
            </a:r>
            <a:r>
              <a:rPr lang="en-US" dirty="0" err="1"/>
              <a:t>Mrfuzzy</a:t>
            </a:r>
            <a:r>
              <a:rPr lang="en-US" dirty="0"/>
              <a:t> is over 3 times the revenue of 2</a:t>
            </a:r>
            <a:r>
              <a:rPr lang="en-US" baseline="30000" dirty="0"/>
              <a:t>nd</a:t>
            </a:r>
            <a:r>
              <a:rPr lang="en-US" dirty="0"/>
              <a:t> most sold product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err="1"/>
              <a:t>HudsonRiver</a:t>
            </a:r>
            <a:r>
              <a:rPr lang="en-US" dirty="0"/>
              <a:t> Mini Bear has the lowest sales among the 4 products</a:t>
            </a:r>
            <a:endParaRPr lang="en-IN" dirty="0"/>
          </a:p>
        </p:txBody>
      </p:sp>
    </p:spTree>
    <p:extLst>
      <p:ext uri="{BB962C8B-B14F-4D97-AF65-F5344CB8AC3E}">
        <p14:creationId xmlns:p14="http://schemas.microsoft.com/office/powerpoint/2010/main" val="352576778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gradFill>
          <a:gsLst>
            <a:gs pos="0">
              <a:srgbClr val="92D050"/>
            </a:gs>
            <a:gs pos="3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1BA4AC57-723E-ED82-D335-A3201648776F}"/>
              </a:ext>
            </a:extLst>
          </p:cNvPr>
          <p:cNvGraphicFramePr>
            <a:graphicFrameLocks noGrp="1"/>
          </p:cNvGraphicFramePr>
          <p:nvPr/>
        </p:nvGraphicFramePr>
        <p:xfrm>
          <a:off x="767166" y="565161"/>
          <a:ext cx="7609668" cy="2426011"/>
        </p:xfrm>
        <a:graphic>
          <a:graphicData uri="http://schemas.openxmlformats.org/drawingml/2006/table">
            <a:tbl>
              <a:tblPr firstRow="1" bandRow="1">
                <a:tableStyleId>{93296810-A885-4BE3-A3E7-6D5BEEA58F35}</a:tableStyleId>
              </a:tblPr>
              <a:tblGrid>
                <a:gridCol w="2836190">
                  <a:extLst>
                    <a:ext uri="{9D8B030D-6E8A-4147-A177-3AD203B41FA5}">
                      <a16:colId xmlns:a16="http://schemas.microsoft.com/office/drawing/2014/main" val="2683276167"/>
                    </a:ext>
                  </a:extLst>
                </a:gridCol>
                <a:gridCol w="2805193">
                  <a:extLst>
                    <a:ext uri="{9D8B030D-6E8A-4147-A177-3AD203B41FA5}">
                      <a16:colId xmlns:a16="http://schemas.microsoft.com/office/drawing/2014/main" val="3657844788"/>
                    </a:ext>
                  </a:extLst>
                </a:gridCol>
                <a:gridCol w="1968285">
                  <a:extLst>
                    <a:ext uri="{9D8B030D-6E8A-4147-A177-3AD203B41FA5}">
                      <a16:colId xmlns:a16="http://schemas.microsoft.com/office/drawing/2014/main" val="2725793499"/>
                    </a:ext>
                  </a:extLst>
                </a:gridCol>
              </a:tblGrid>
              <a:tr h="346573">
                <a:tc>
                  <a:txBody>
                    <a:bodyPr/>
                    <a:lstStyle/>
                    <a:p>
                      <a:pPr algn="ctr"/>
                      <a:r>
                        <a:rPr lang="en-IN" sz="1400" dirty="0">
                          <a:latin typeface="Aptos" panose="020B0004020202020204" pitchFamily="34" charset="0"/>
                        </a:rPr>
                        <a:t>Product 1</a:t>
                      </a:r>
                    </a:p>
                  </a:txBody>
                  <a:tcPr anchor="ctr">
                    <a:solidFill>
                      <a:srgbClr val="00B050"/>
                    </a:solidFill>
                  </a:tcPr>
                </a:tc>
                <a:tc>
                  <a:txBody>
                    <a:bodyPr/>
                    <a:lstStyle/>
                    <a:p>
                      <a:pPr algn="ctr"/>
                      <a:r>
                        <a:rPr lang="en-IN" sz="1400" dirty="0">
                          <a:latin typeface="Aptos" panose="020B0004020202020204" pitchFamily="34" charset="0"/>
                        </a:rPr>
                        <a:t>Product 2</a:t>
                      </a:r>
                    </a:p>
                  </a:txBody>
                  <a:tcPr anchor="ctr">
                    <a:solidFill>
                      <a:srgbClr val="00B050"/>
                    </a:solidFill>
                  </a:tcPr>
                </a:tc>
                <a:tc>
                  <a:txBody>
                    <a:bodyPr/>
                    <a:lstStyle/>
                    <a:p>
                      <a:pPr algn="ctr"/>
                      <a:r>
                        <a:rPr lang="en-IN" sz="1400" dirty="0">
                          <a:latin typeface="Aptos" panose="020B0004020202020204" pitchFamily="34" charset="0"/>
                        </a:rPr>
                        <a:t>Orders count</a:t>
                      </a:r>
                    </a:p>
                  </a:txBody>
                  <a:tcPr anchor="ctr">
                    <a:solidFill>
                      <a:srgbClr val="00B050"/>
                    </a:solidFill>
                  </a:tcPr>
                </a:tc>
                <a:extLst>
                  <a:ext uri="{0D108BD9-81ED-4DB2-BD59-A6C34878D82A}">
                    <a16:rowId xmlns:a16="http://schemas.microsoft.com/office/drawing/2014/main" val="2102744713"/>
                  </a:ext>
                </a:extLst>
              </a:tr>
              <a:tr h="346573">
                <a:tc>
                  <a:txBody>
                    <a:bodyPr/>
                    <a:lstStyle/>
                    <a:p>
                      <a:pPr algn="ctr" fontAlgn="b"/>
                      <a:r>
                        <a:rPr lang="en-IN" sz="1400" b="0" u="none" strike="noStrike" dirty="0">
                          <a:solidFill>
                            <a:srgbClr val="000000"/>
                          </a:solidFill>
                          <a:effectLst/>
                          <a:latin typeface="Aptos" panose="020B0004020202020204" pitchFamily="34" charset="0"/>
                        </a:rPr>
                        <a:t>The Original Mr. Fuzzy</a:t>
                      </a:r>
                      <a:endParaRPr lang="en-IN" sz="1400" b="0" i="0" u="none" strike="noStrike" dirty="0">
                        <a:solidFill>
                          <a:srgbClr val="000000"/>
                        </a:solidFill>
                        <a:effectLst/>
                        <a:latin typeface="Aptos" panose="020B0004020202020204" pitchFamily="34" charset="0"/>
                      </a:endParaRPr>
                    </a:p>
                  </a:txBody>
                  <a:tcPr marL="7620" marR="7620" marT="7620" marB="0" anchor="ctr">
                    <a:solidFill>
                      <a:srgbClr val="ACF4EB"/>
                    </a:solidFill>
                  </a:tcPr>
                </a:tc>
                <a:tc>
                  <a:txBody>
                    <a:bodyPr/>
                    <a:lstStyle/>
                    <a:p>
                      <a:pPr algn="ctr" fontAlgn="b"/>
                      <a:r>
                        <a:rPr lang="en-US" sz="1400" b="0" u="none" strike="noStrike" dirty="0">
                          <a:solidFill>
                            <a:srgbClr val="000000"/>
                          </a:solidFill>
                          <a:effectLst/>
                          <a:latin typeface="Aptos" panose="020B0004020202020204" pitchFamily="34" charset="0"/>
                        </a:rPr>
                        <a:t>The Hudson River Mini bear</a:t>
                      </a:r>
                      <a:endParaRPr lang="en-US" sz="1400" b="0" i="0" u="none" strike="noStrike" dirty="0">
                        <a:solidFill>
                          <a:srgbClr val="000000"/>
                        </a:solidFill>
                        <a:effectLst/>
                        <a:latin typeface="Aptos" panose="020B0004020202020204" pitchFamily="34" charset="0"/>
                      </a:endParaRPr>
                    </a:p>
                  </a:txBody>
                  <a:tcPr marL="7620" marR="7620" marT="7620" marB="0" anchor="ctr">
                    <a:solidFill>
                      <a:srgbClr val="ACF4EB"/>
                    </a:solidFill>
                  </a:tcPr>
                </a:tc>
                <a:tc>
                  <a:txBody>
                    <a:bodyPr/>
                    <a:lstStyle/>
                    <a:p>
                      <a:pPr algn="ctr" fontAlgn="b"/>
                      <a:r>
                        <a:rPr lang="en-IN" sz="1400" b="0" u="none" strike="noStrike" dirty="0">
                          <a:solidFill>
                            <a:srgbClr val="000000"/>
                          </a:solidFill>
                          <a:effectLst/>
                          <a:latin typeface="Aptos" panose="020B0004020202020204" pitchFamily="34" charset="0"/>
                        </a:rPr>
                        <a:t>3142</a:t>
                      </a:r>
                      <a:endParaRPr lang="en-IN" sz="1400" b="0" i="0" u="none" strike="noStrike" dirty="0">
                        <a:solidFill>
                          <a:srgbClr val="000000"/>
                        </a:solidFill>
                        <a:effectLst/>
                        <a:latin typeface="Aptos" panose="020B0004020202020204" pitchFamily="34" charset="0"/>
                      </a:endParaRPr>
                    </a:p>
                  </a:txBody>
                  <a:tcPr marL="7620" marR="7620" marT="7620" marB="0" anchor="ctr">
                    <a:solidFill>
                      <a:srgbClr val="ACF4EB"/>
                    </a:solidFill>
                  </a:tcPr>
                </a:tc>
                <a:extLst>
                  <a:ext uri="{0D108BD9-81ED-4DB2-BD59-A6C34878D82A}">
                    <a16:rowId xmlns:a16="http://schemas.microsoft.com/office/drawing/2014/main" val="1856704992"/>
                  </a:ext>
                </a:extLst>
              </a:tr>
              <a:tr h="346573">
                <a:tc>
                  <a:txBody>
                    <a:bodyPr/>
                    <a:lstStyle/>
                    <a:p>
                      <a:pPr algn="ctr" fontAlgn="b"/>
                      <a:r>
                        <a:rPr lang="en-IN" sz="1400" b="0" u="none" strike="noStrike" dirty="0">
                          <a:solidFill>
                            <a:srgbClr val="000000"/>
                          </a:solidFill>
                          <a:effectLst/>
                          <a:latin typeface="Aptos" panose="020B0004020202020204" pitchFamily="34" charset="0"/>
                        </a:rPr>
                        <a:t>The Original Mr. Fuzzy</a:t>
                      </a:r>
                      <a:endParaRPr lang="en-IN" sz="1400" b="0" i="0" u="none" strike="noStrike" dirty="0">
                        <a:solidFill>
                          <a:srgbClr val="000000"/>
                        </a:solidFill>
                        <a:effectLst/>
                        <a:latin typeface="Aptos" panose="020B0004020202020204" pitchFamily="34" charset="0"/>
                      </a:endParaRPr>
                    </a:p>
                  </a:txBody>
                  <a:tcPr marL="7620" marR="7620" marT="7620" marB="0" anchor="ctr"/>
                </a:tc>
                <a:tc>
                  <a:txBody>
                    <a:bodyPr/>
                    <a:lstStyle/>
                    <a:p>
                      <a:pPr algn="ctr" fontAlgn="b"/>
                      <a:r>
                        <a:rPr lang="en-IN" sz="1400" b="0" u="none" strike="noStrike">
                          <a:solidFill>
                            <a:srgbClr val="000000"/>
                          </a:solidFill>
                          <a:effectLst/>
                          <a:latin typeface="Aptos" panose="020B0004020202020204" pitchFamily="34" charset="0"/>
                        </a:rPr>
                        <a:t>The Birthday Sugar Panda</a:t>
                      </a:r>
                      <a:endParaRPr lang="en-IN" sz="1400" b="0" i="0" u="none" strike="noStrike">
                        <a:solidFill>
                          <a:srgbClr val="000000"/>
                        </a:solidFill>
                        <a:effectLst/>
                        <a:latin typeface="Aptos" panose="020B0004020202020204" pitchFamily="34" charset="0"/>
                      </a:endParaRPr>
                    </a:p>
                  </a:txBody>
                  <a:tcPr marL="7620" marR="7620" marT="7620" marB="0" anchor="ctr"/>
                </a:tc>
                <a:tc>
                  <a:txBody>
                    <a:bodyPr/>
                    <a:lstStyle/>
                    <a:p>
                      <a:pPr algn="ctr" fontAlgn="b"/>
                      <a:r>
                        <a:rPr lang="en-IN" sz="1400" b="0" u="none" strike="noStrike">
                          <a:solidFill>
                            <a:srgbClr val="000000"/>
                          </a:solidFill>
                          <a:effectLst/>
                          <a:latin typeface="Aptos" panose="020B0004020202020204" pitchFamily="34" charset="0"/>
                        </a:rPr>
                        <a:t>2036</a:t>
                      </a:r>
                      <a:endParaRPr lang="en-IN" sz="1400" b="0" i="0" u="none" strike="noStrike">
                        <a:solidFill>
                          <a:srgbClr val="000000"/>
                        </a:solidFill>
                        <a:effectLst/>
                        <a:latin typeface="Aptos" panose="020B0004020202020204" pitchFamily="34" charset="0"/>
                      </a:endParaRPr>
                    </a:p>
                  </a:txBody>
                  <a:tcPr marL="7620" marR="7620" marT="7620" marB="0" anchor="ctr"/>
                </a:tc>
                <a:extLst>
                  <a:ext uri="{0D108BD9-81ED-4DB2-BD59-A6C34878D82A}">
                    <a16:rowId xmlns:a16="http://schemas.microsoft.com/office/drawing/2014/main" val="1627391580"/>
                  </a:ext>
                </a:extLst>
              </a:tr>
              <a:tr h="346573">
                <a:tc>
                  <a:txBody>
                    <a:bodyPr/>
                    <a:lstStyle/>
                    <a:p>
                      <a:pPr algn="ctr" fontAlgn="b"/>
                      <a:r>
                        <a:rPr lang="en-IN" sz="1400" b="0" u="none" strike="noStrike" dirty="0">
                          <a:solidFill>
                            <a:srgbClr val="000000"/>
                          </a:solidFill>
                          <a:effectLst/>
                          <a:latin typeface="Aptos" panose="020B0004020202020204" pitchFamily="34" charset="0"/>
                        </a:rPr>
                        <a:t>The Original Mr. Fuzzy</a:t>
                      </a:r>
                      <a:endParaRPr lang="en-IN" sz="1400" b="0" i="0" u="none" strike="noStrike" dirty="0">
                        <a:solidFill>
                          <a:srgbClr val="000000"/>
                        </a:solidFill>
                        <a:effectLst/>
                        <a:latin typeface="Aptos" panose="020B0004020202020204" pitchFamily="34" charset="0"/>
                      </a:endParaRPr>
                    </a:p>
                  </a:txBody>
                  <a:tcPr marL="7620" marR="7620" marT="7620" marB="0" anchor="ctr">
                    <a:solidFill>
                      <a:srgbClr val="ACF4EB"/>
                    </a:solidFill>
                  </a:tcPr>
                </a:tc>
                <a:tc>
                  <a:txBody>
                    <a:bodyPr/>
                    <a:lstStyle/>
                    <a:p>
                      <a:pPr algn="ctr" fontAlgn="b"/>
                      <a:r>
                        <a:rPr lang="en-IN" sz="1400" b="0" u="none" strike="noStrike" dirty="0">
                          <a:solidFill>
                            <a:srgbClr val="000000"/>
                          </a:solidFill>
                          <a:effectLst/>
                          <a:latin typeface="Aptos" panose="020B0004020202020204" pitchFamily="34" charset="0"/>
                        </a:rPr>
                        <a:t>The Forever Love Bear</a:t>
                      </a:r>
                      <a:endParaRPr lang="en-IN" sz="1400" b="0" i="0" u="none" strike="noStrike" dirty="0">
                        <a:solidFill>
                          <a:srgbClr val="000000"/>
                        </a:solidFill>
                        <a:effectLst/>
                        <a:latin typeface="Aptos" panose="020B0004020202020204" pitchFamily="34" charset="0"/>
                      </a:endParaRPr>
                    </a:p>
                  </a:txBody>
                  <a:tcPr marL="7620" marR="7620" marT="7620" marB="0" anchor="ctr">
                    <a:solidFill>
                      <a:srgbClr val="ACF4EB"/>
                    </a:solidFill>
                  </a:tcPr>
                </a:tc>
                <a:tc>
                  <a:txBody>
                    <a:bodyPr/>
                    <a:lstStyle/>
                    <a:p>
                      <a:pPr algn="ctr" fontAlgn="b"/>
                      <a:r>
                        <a:rPr lang="en-IN" sz="1400" b="0" u="none" strike="noStrike" dirty="0">
                          <a:solidFill>
                            <a:srgbClr val="000000"/>
                          </a:solidFill>
                          <a:effectLst/>
                          <a:latin typeface="Aptos" panose="020B0004020202020204" pitchFamily="34" charset="0"/>
                        </a:rPr>
                        <a:t>944</a:t>
                      </a:r>
                      <a:endParaRPr lang="en-IN" sz="1400" b="0" i="0" u="none" strike="noStrike" dirty="0">
                        <a:solidFill>
                          <a:srgbClr val="000000"/>
                        </a:solidFill>
                        <a:effectLst/>
                        <a:latin typeface="Aptos" panose="020B0004020202020204" pitchFamily="34" charset="0"/>
                      </a:endParaRPr>
                    </a:p>
                  </a:txBody>
                  <a:tcPr marL="7620" marR="7620" marT="7620" marB="0" anchor="ctr">
                    <a:solidFill>
                      <a:srgbClr val="ACF4EB"/>
                    </a:solidFill>
                  </a:tcPr>
                </a:tc>
                <a:extLst>
                  <a:ext uri="{0D108BD9-81ED-4DB2-BD59-A6C34878D82A}">
                    <a16:rowId xmlns:a16="http://schemas.microsoft.com/office/drawing/2014/main" val="1191147661"/>
                  </a:ext>
                </a:extLst>
              </a:tr>
              <a:tr h="346573">
                <a:tc>
                  <a:txBody>
                    <a:bodyPr/>
                    <a:lstStyle/>
                    <a:p>
                      <a:pPr algn="ctr" fontAlgn="b"/>
                      <a:r>
                        <a:rPr lang="en-IN" sz="1400" b="0" u="none" strike="noStrike" dirty="0">
                          <a:solidFill>
                            <a:srgbClr val="000000"/>
                          </a:solidFill>
                          <a:effectLst/>
                          <a:latin typeface="Aptos" panose="020B0004020202020204" pitchFamily="34" charset="0"/>
                        </a:rPr>
                        <a:t>The Forever Love Bear</a:t>
                      </a:r>
                      <a:endParaRPr lang="en-IN" sz="1400" b="0" i="0" u="none" strike="noStrike" dirty="0">
                        <a:solidFill>
                          <a:srgbClr val="000000"/>
                        </a:solidFill>
                        <a:effectLst/>
                        <a:latin typeface="Aptos" panose="020B0004020202020204" pitchFamily="34" charset="0"/>
                      </a:endParaRPr>
                    </a:p>
                  </a:txBody>
                  <a:tcPr marL="7620" marR="7620" marT="7620" marB="0" anchor="ctr"/>
                </a:tc>
                <a:tc>
                  <a:txBody>
                    <a:bodyPr/>
                    <a:lstStyle/>
                    <a:p>
                      <a:pPr algn="ctr" fontAlgn="b"/>
                      <a:r>
                        <a:rPr lang="en-US" sz="1400" b="0" u="none" strike="noStrike" dirty="0">
                          <a:solidFill>
                            <a:srgbClr val="000000"/>
                          </a:solidFill>
                          <a:effectLst/>
                          <a:latin typeface="Aptos" panose="020B0004020202020204" pitchFamily="34" charset="0"/>
                        </a:rPr>
                        <a:t>The Hudson River Mini bear</a:t>
                      </a:r>
                      <a:endParaRPr lang="en-US" sz="1400" b="0" i="0" u="none" strike="noStrike" dirty="0">
                        <a:solidFill>
                          <a:srgbClr val="000000"/>
                        </a:solidFill>
                        <a:effectLst/>
                        <a:latin typeface="Aptos" panose="020B0004020202020204" pitchFamily="34" charset="0"/>
                      </a:endParaRPr>
                    </a:p>
                  </a:txBody>
                  <a:tcPr marL="7620" marR="7620" marT="7620" marB="0" anchor="ctr"/>
                </a:tc>
                <a:tc>
                  <a:txBody>
                    <a:bodyPr/>
                    <a:lstStyle/>
                    <a:p>
                      <a:pPr algn="ctr" fontAlgn="b"/>
                      <a:r>
                        <a:rPr lang="en-IN" sz="1400" b="0" u="none" strike="noStrike">
                          <a:solidFill>
                            <a:srgbClr val="000000"/>
                          </a:solidFill>
                          <a:effectLst/>
                          <a:latin typeface="Aptos" panose="020B0004020202020204" pitchFamily="34" charset="0"/>
                        </a:rPr>
                        <a:t>680</a:t>
                      </a:r>
                      <a:endParaRPr lang="en-IN" sz="1400" b="0" i="0" u="none" strike="noStrike">
                        <a:solidFill>
                          <a:srgbClr val="000000"/>
                        </a:solidFill>
                        <a:effectLst/>
                        <a:latin typeface="Aptos" panose="020B0004020202020204" pitchFamily="34" charset="0"/>
                      </a:endParaRPr>
                    </a:p>
                  </a:txBody>
                  <a:tcPr marL="7620" marR="7620" marT="7620" marB="0" anchor="ctr"/>
                </a:tc>
                <a:extLst>
                  <a:ext uri="{0D108BD9-81ED-4DB2-BD59-A6C34878D82A}">
                    <a16:rowId xmlns:a16="http://schemas.microsoft.com/office/drawing/2014/main" val="1936980418"/>
                  </a:ext>
                </a:extLst>
              </a:tr>
              <a:tr h="346573">
                <a:tc>
                  <a:txBody>
                    <a:bodyPr/>
                    <a:lstStyle/>
                    <a:p>
                      <a:pPr algn="ctr" fontAlgn="b"/>
                      <a:r>
                        <a:rPr lang="en-IN" sz="1400" b="0" u="none" strike="noStrike" dirty="0">
                          <a:solidFill>
                            <a:srgbClr val="000000"/>
                          </a:solidFill>
                          <a:effectLst/>
                          <a:latin typeface="Aptos" panose="020B0004020202020204" pitchFamily="34" charset="0"/>
                        </a:rPr>
                        <a:t>The Birthday Sugar Panda</a:t>
                      </a:r>
                      <a:endParaRPr lang="en-IN" sz="1400" b="0" i="0" u="none" strike="noStrike" dirty="0">
                        <a:solidFill>
                          <a:srgbClr val="000000"/>
                        </a:solidFill>
                        <a:effectLst/>
                        <a:latin typeface="Aptos" panose="020B0004020202020204" pitchFamily="34" charset="0"/>
                      </a:endParaRPr>
                    </a:p>
                  </a:txBody>
                  <a:tcPr marL="7620" marR="7620" marT="7620" marB="0" anchor="ctr">
                    <a:solidFill>
                      <a:srgbClr val="ACF4EB"/>
                    </a:solidFill>
                  </a:tcPr>
                </a:tc>
                <a:tc>
                  <a:txBody>
                    <a:bodyPr/>
                    <a:lstStyle/>
                    <a:p>
                      <a:pPr algn="ctr" fontAlgn="b"/>
                      <a:r>
                        <a:rPr lang="en-US" sz="1400" b="0" u="none" strike="noStrike" dirty="0">
                          <a:solidFill>
                            <a:srgbClr val="000000"/>
                          </a:solidFill>
                          <a:effectLst/>
                          <a:latin typeface="Aptos" panose="020B0004020202020204" pitchFamily="34" charset="0"/>
                        </a:rPr>
                        <a:t>The Hudson River Mini bear</a:t>
                      </a:r>
                      <a:endParaRPr lang="en-US" sz="1400" b="0" i="0" u="none" strike="noStrike" dirty="0">
                        <a:solidFill>
                          <a:srgbClr val="000000"/>
                        </a:solidFill>
                        <a:effectLst/>
                        <a:latin typeface="Aptos" panose="020B0004020202020204" pitchFamily="34" charset="0"/>
                      </a:endParaRPr>
                    </a:p>
                  </a:txBody>
                  <a:tcPr marL="7620" marR="7620" marT="7620" marB="0" anchor="ctr">
                    <a:solidFill>
                      <a:srgbClr val="ACF4EB"/>
                    </a:solidFill>
                  </a:tcPr>
                </a:tc>
                <a:tc>
                  <a:txBody>
                    <a:bodyPr/>
                    <a:lstStyle/>
                    <a:p>
                      <a:pPr algn="ctr" fontAlgn="b"/>
                      <a:r>
                        <a:rPr lang="en-IN" sz="1400" b="0" u="none" strike="noStrike" dirty="0">
                          <a:solidFill>
                            <a:srgbClr val="000000"/>
                          </a:solidFill>
                          <a:effectLst/>
                          <a:latin typeface="Aptos" panose="020B0004020202020204" pitchFamily="34" charset="0"/>
                        </a:rPr>
                        <a:t>662</a:t>
                      </a:r>
                      <a:endParaRPr lang="en-IN" sz="1400" b="0" i="0" u="none" strike="noStrike" dirty="0">
                        <a:solidFill>
                          <a:srgbClr val="000000"/>
                        </a:solidFill>
                        <a:effectLst/>
                        <a:latin typeface="Aptos" panose="020B0004020202020204" pitchFamily="34" charset="0"/>
                      </a:endParaRPr>
                    </a:p>
                  </a:txBody>
                  <a:tcPr marL="7620" marR="7620" marT="7620" marB="0" anchor="ctr">
                    <a:solidFill>
                      <a:srgbClr val="ACF4EB"/>
                    </a:solidFill>
                  </a:tcPr>
                </a:tc>
                <a:extLst>
                  <a:ext uri="{0D108BD9-81ED-4DB2-BD59-A6C34878D82A}">
                    <a16:rowId xmlns:a16="http://schemas.microsoft.com/office/drawing/2014/main" val="297279816"/>
                  </a:ext>
                </a:extLst>
              </a:tr>
              <a:tr h="346573">
                <a:tc>
                  <a:txBody>
                    <a:bodyPr/>
                    <a:lstStyle/>
                    <a:p>
                      <a:pPr algn="ctr" fontAlgn="b"/>
                      <a:r>
                        <a:rPr lang="en-IN" sz="1400" b="0" u="none" strike="noStrike">
                          <a:solidFill>
                            <a:srgbClr val="000000"/>
                          </a:solidFill>
                          <a:effectLst/>
                          <a:latin typeface="Aptos" panose="020B0004020202020204" pitchFamily="34" charset="0"/>
                        </a:rPr>
                        <a:t>The Forever Love Bear</a:t>
                      </a:r>
                      <a:endParaRPr lang="en-IN" sz="1400" b="0" i="0" u="none" strike="noStrike">
                        <a:solidFill>
                          <a:srgbClr val="000000"/>
                        </a:solidFill>
                        <a:effectLst/>
                        <a:latin typeface="Aptos" panose="020B0004020202020204" pitchFamily="34" charset="0"/>
                      </a:endParaRPr>
                    </a:p>
                  </a:txBody>
                  <a:tcPr marL="7620" marR="7620" marT="7620" marB="0" anchor="ctr"/>
                </a:tc>
                <a:tc>
                  <a:txBody>
                    <a:bodyPr/>
                    <a:lstStyle/>
                    <a:p>
                      <a:pPr algn="ctr" fontAlgn="b"/>
                      <a:r>
                        <a:rPr lang="en-IN" sz="1400" b="0" u="none" strike="noStrike">
                          <a:solidFill>
                            <a:srgbClr val="000000"/>
                          </a:solidFill>
                          <a:effectLst/>
                          <a:latin typeface="Aptos" panose="020B0004020202020204" pitchFamily="34" charset="0"/>
                        </a:rPr>
                        <a:t>The Birthday Sugar Panda</a:t>
                      </a:r>
                      <a:endParaRPr lang="en-IN" sz="1400" b="0" i="0" u="none" strike="noStrike">
                        <a:solidFill>
                          <a:srgbClr val="000000"/>
                        </a:solidFill>
                        <a:effectLst/>
                        <a:latin typeface="Aptos" panose="020B0004020202020204" pitchFamily="34" charset="0"/>
                      </a:endParaRPr>
                    </a:p>
                  </a:txBody>
                  <a:tcPr marL="7620" marR="7620" marT="7620" marB="0" anchor="ctr"/>
                </a:tc>
                <a:tc>
                  <a:txBody>
                    <a:bodyPr/>
                    <a:lstStyle/>
                    <a:p>
                      <a:pPr algn="ctr" fontAlgn="b"/>
                      <a:r>
                        <a:rPr lang="en-IN" sz="1400" b="0" u="none" strike="noStrike" dirty="0">
                          <a:solidFill>
                            <a:srgbClr val="000000"/>
                          </a:solidFill>
                          <a:effectLst/>
                          <a:latin typeface="Aptos" panose="020B0004020202020204" pitchFamily="34" charset="0"/>
                        </a:rPr>
                        <a:t>248</a:t>
                      </a:r>
                      <a:endParaRPr lang="en-IN" sz="1400" b="0" i="0" u="none" strike="noStrike" dirty="0">
                        <a:solidFill>
                          <a:srgbClr val="000000"/>
                        </a:solidFill>
                        <a:effectLst/>
                        <a:latin typeface="Aptos" panose="020B0004020202020204" pitchFamily="34" charset="0"/>
                      </a:endParaRPr>
                    </a:p>
                  </a:txBody>
                  <a:tcPr marL="7620" marR="7620" marT="7620" marB="0" anchor="ctr"/>
                </a:tc>
                <a:extLst>
                  <a:ext uri="{0D108BD9-81ED-4DB2-BD59-A6C34878D82A}">
                    <a16:rowId xmlns:a16="http://schemas.microsoft.com/office/drawing/2014/main" val="2286907356"/>
                  </a:ext>
                </a:extLst>
              </a:tr>
            </a:tbl>
          </a:graphicData>
        </a:graphic>
      </p:graphicFrame>
      <p:sp>
        <p:nvSpPr>
          <p:cNvPr id="3" name="TextBox 2">
            <a:extLst>
              <a:ext uri="{FF2B5EF4-FFF2-40B4-BE49-F238E27FC236}">
                <a16:creationId xmlns:a16="http://schemas.microsoft.com/office/drawing/2014/main" id="{2BE7F270-9D34-1835-B3A7-5856EDCE387B}"/>
              </a:ext>
            </a:extLst>
          </p:cNvPr>
          <p:cNvSpPr txBox="1"/>
          <p:nvPr/>
        </p:nvSpPr>
        <p:spPr>
          <a:xfrm>
            <a:off x="3440624" y="99911"/>
            <a:ext cx="3245925" cy="400110"/>
          </a:xfrm>
          <a:prstGeom prst="rect">
            <a:avLst/>
          </a:prstGeom>
          <a:noFill/>
        </p:spPr>
        <p:txBody>
          <a:bodyPr wrap="square" rtlCol="0">
            <a:spAutoFit/>
          </a:bodyPr>
          <a:lstStyle/>
          <a:p>
            <a:pPr defTabSz="914378"/>
            <a:r>
              <a:rPr lang="en-US" sz="2000" b="1" dirty="0">
                <a:effectLst>
                  <a:outerShdw blurRad="38100" dist="38100" dir="2700000" algn="tl">
                    <a:srgbClr val="000000">
                      <a:alpha val="43137"/>
                    </a:srgbClr>
                  </a:outerShdw>
                </a:effectLst>
                <a:latin typeface="Arial Black" panose="020B0A04020102020204" pitchFamily="34" charset="0"/>
              </a:rPr>
              <a:t>Cross Sold Products</a:t>
            </a:r>
            <a:endParaRPr lang="en-IN" sz="2000" b="1" dirty="0">
              <a:effectLst>
                <a:outerShdw blurRad="38100" dist="38100" dir="2700000" algn="tl">
                  <a:srgbClr val="000000">
                    <a:alpha val="43137"/>
                  </a:srgbClr>
                </a:outerShdw>
              </a:effectLst>
              <a:latin typeface="Arial Black" panose="020B0A04020102020204" pitchFamily="34" charset="0"/>
            </a:endParaRPr>
          </a:p>
        </p:txBody>
      </p:sp>
      <p:sp>
        <p:nvSpPr>
          <p:cNvPr id="5" name="TextBox 4">
            <a:extLst>
              <a:ext uri="{FF2B5EF4-FFF2-40B4-BE49-F238E27FC236}">
                <a16:creationId xmlns:a16="http://schemas.microsoft.com/office/drawing/2014/main" id="{D7F37937-763B-3372-B21C-27F98541C720}"/>
              </a:ext>
            </a:extLst>
          </p:cNvPr>
          <p:cNvSpPr txBox="1"/>
          <p:nvPr/>
        </p:nvSpPr>
        <p:spPr>
          <a:xfrm>
            <a:off x="68118" y="3121453"/>
            <a:ext cx="8858905" cy="1600438"/>
          </a:xfrm>
          <a:prstGeom prst="rect">
            <a:avLst/>
          </a:prstGeom>
          <a:noFill/>
        </p:spPr>
        <p:txBody>
          <a:bodyPr wrap="square">
            <a:spAutoFit/>
          </a:bodyPr>
          <a:lstStyle/>
          <a:p>
            <a:pPr marL="285743" indent="-285743" defTabSz="914378">
              <a:buFont typeface="Arial" panose="020B0604020202020204" pitchFamily="34" charset="0"/>
              <a:buChar char="•"/>
            </a:pPr>
            <a:r>
              <a:rPr lang="en-US" kern="1200" dirty="0">
                <a:solidFill>
                  <a:prstClr val="black"/>
                </a:solidFill>
                <a:latin typeface="Aptos" panose="020B0004020202020204" pitchFamily="34" charset="0"/>
                <a:ea typeface="+mn-ea"/>
                <a:cs typeface="+mn-cs"/>
              </a:rPr>
              <a:t>Option to add a second product on the /cart page was launched on 2013-09-25 at 08:49:13.000.</a:t>
            </a:r>
            <a:endParaRPr lang="en-IN" dirty="0">
              <a:latin typeface="Aptos" panose="020B0004020202020204" pitchFamily="34" charset="0"/>
              <a:ea typeface="+mn-ea"/>
            </a:endParaRPr>
          </a:p>
          <a:p>
            <a:pPr marL="285743" indent="-285743" defTabSz="914378">
              <a:buFont typeface="Arial" panose="020B0604020202020204" pitchFamily="34" charset="0"/>
              <a:buChar char="•"/>
            </a:pPr>
            <a:r>
              <a:rPr lang="en-IN" dirty="0">
                <a:latin typeface="Aptos" panose="020B0004020202020204" pitchFamily="34" charset="0"/>
                <a:ea typeface="+mn-ea"/>
              </a:rPr>
              <a:t>Utilize customer purchase history and browsing behaviour to offer personalized cross-sell recommendations, ensuring relevance and increasing the likelihood of additional purchases.</a:t>
            </a:r>
          </a:p>
          <a:p>
            <a:pPr marL="285743" indent="-285743" defTabSz="914378">
              <a:buFont typeface="Arial" panose="020B0604020202020204" pitchFamily="34" charset="0"/>
              <a:buChar char="•"/>
            </a:pPr>
            <a:r>
              <a:rPr lang="en-IN" dirty="0">
                <a:latin typeface="Aptos" panose="020B0004020202020204" pitchFamily="34" charset="0"/>
                <a:ea typeface="+mn-ea"/>
              </a:rPr>
              <a:t>Feature top cross-sell products prominently on product pages, in shopping carts, and during the checkout process to remind customers of complementary items they might be interested in.</a:t>
            </a:r>
          </a:p>
          <a:p>
            <a:pPr marL="285743" indent="-285743" defTabSz="914378">
              <a:buFont typeface="Arial" panose="020B0604020202020204" pitchFamily="34" charset="0"/>
              <a:buChar char="•"/>
            </a:pPr>
            <a:r>
              <a:rPr lang="en-US" dirty="0">
                <a:latin typeface="Aptos" panose="020B0004020202020204" pitchFamily="34" charset="0"/>
                <a:ea typeface="+mn-ea"/>
              </a:rPr>
              <a:t>Company can offer discounted price when customers purchase 2 diff products together which encourages customers to buy multiple related products.</a:t>
            </a:r>
            <a:endParaRPr lang="en-IN" dirty="0">
              <a:latin typeface="Aptos" panose="020B0004020202020204" pitchFamily="34" charset="0"/>
              <a:ea typeface="+mn-ea"/>
            </a:endParaRPr>
          </a:p>
        </p:txBody>
      </p:sp>
    </p:spTree>
    <p:extLst>
      <p:ext uri="{BB962C8B-B14F-4D97-AF65-F5344CB8AC3E}">
        <p14:creationId xmlns:p14="http://schemas.microsoft.com/office/powerpoint/2010/main" val="161879723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gradFill>
          <a:gsLst>
            <a:gs pos="0">
              <a:srgbClr val="9999FF"/>
            </a:gs>
            <a:gs pos="25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27EF058-C5D7-6E44-26F5-E0D127763FC5}"/>
              </a:ext>
            </a:extLst>
          </p:cNvPr>
          <p:cNvSpPr txBox="1"/>
          <p:nvPr/>
        </p:nvSpPr>
        <p:spPr>
          <a:xfrm>
            <a:off x="3058129" y="614811"/>
            <a:ext cx="4003766" cy="400110"/>
          </a:xfrm>
          <a:prstGeom prst="rect">
            <a:avLst/>
          </a:prstGeom>
          <a:noFill/>
        </p:spPr>
        <p:txBody>
          <a:bodyPr wrap="square" rtlCol="0">
            <a:spAutoFit/>
          </a:bodyPr>
          <a:lstStyle/>
          <a:p>
            <a:pPr defTabSz="342900">
              <a:buClrTx/>
              <a:defRPr/>
            </a:pPr>
            <a:r>
              <a:rPr lang="en-IN" sz="2000" b="1" kern="1200" dirty="0">
                <a:solidFill>
                  <a:prstClr val="black"/>
                </a:solidFill>
                <a:latin typeface="Aptos" panose="020B0004020202020204" pitchFamily="34" charset="0"/>
                <a:ea typeface="+mn-ea"/>
                <a:cs typeface="+mn-cs"/>
              </a:rPr>
              <a:t>Product Conversion Funnels</a:t>
            </a:r>
          </a:p>
        </p:txBody>
      </p:sp>
      <mc:AlternateContent xmlns:mc="http://schemas.openxmlformats.org/markup-compatibility/2006" xmlns:cx2="http://schemas.microsoft.com/office/drawing/2015/10/21/chartex">
        <mc:Choice Requires="cx2">
          <p:graphicFrame>
            <p:nvGraphicFramePr>
              <p:cNvPr id="3" name="Chart 2">
                <a:extLst>
                  <a:ext uri="{FF2B5EF4-FFF2-40B4-BE49-F238E27FC236}">
                    <a16:creationId xmlns:a16="http://schemas.microsoft.com/office/drawing/2014/main" id="{274362F6-58C4-E3E9-E99D-6BEEB2022BC3}"/>
                  </a:ext>
                </a:extLst>
              </p:cNvPr>
              <p:cNvGraphicFramePr/>
              <p:nvPr>
                <p:extLst>
                  <p:ext uri="{D42A27DB-BD31-4B8C-83A1-F6EECF244321}">
                    <p14:modId xmlns:p14="http://schemas.microsoft.com/office/powerpoint/2010/main" val="233418962"/>
                  </p:ext>
                </p:extLst>
              </p:nvPr>
            </p:nvGraphicFramePr>
            <p:xfrm>
              <a:off x="540689" y="1304014"/>
              <a:ext cx="3724334" cy="2797723"/>
            </p:xfrm>
            <a:graphic>
              <a:graphicData uri="http://schemas.microsoft.com/office/drawing/2014/chartex">
                <cx:chart xmlns:cx="http://schemas.microsoft.com/office/drawing/2014/chartex" xmlns:r="http://schemas.openxmlformats.org/officeDocument/2006/relationships" r:id="rId2"/>
              </a:graphicData>
            </a:graphic>
          </p:graphicFrame>
        </mc:Choice>
        <mc:Fallback xmlns="">
          <p:pic>
            <p:nvPicPr>
              <p:cNvPr id="3" name="Chart 2">
                <a:extLst>
                  <a:ext uri="{FF2B5EF4-FFF2-40B4-BE49-F238E27FC236}">
                    <a16:creationId xmlns:a16="http://schemas.microsoft.com/office/drawing/2014/main" id="{274362F6-58C4-E3E9-E99D-6BEEB2022BC3}"/>
                  </a:ext>
                </a:extLst>
              </p:cNvPr>
              <p:cNvPicPr>
                <a:picLocks noGrp="1" noRot="1" noChangeAspect="1" noMove="1" noResize="1" noEditPoints="1" noAdjustHandles="1" noChangeArrowheads="1" noChangeShapeType="1"/>
              </p:cNvPicPr>
              <p:nvPr/>
            </p:nvPicPr>
            <p:blipFill>
              <a:blip r:embed="rId3"/>
              <a:stretch>
                <a:fillRect/>
              </a:stretch>
            </p:blipFill>
            <p:spPr>
              <a:xfrm>
                <a:off x="540689" y="1304014"/>
                <a:ext cx="3724334" cy="2797723"/>
              </a:xfrm>
              <a:prstGeom prst="rect">
                <a:avLst/>
              </a:prstGeom>
            </p:spPr>
          </p:pic>
        </mc:Fallback>
      </mc:AlternateContent>
      <mc:AlternateContent xmlns:mc="http://schemas.openxmlformats.org/markup-compatibility/2006" xmlns:cx2="http://schemas.microsoft.com/office/drawing/2015/10/21/chartex">
        <mc:Choice Requires="cx2">
          <p:graphicFrame>
            <p:nvGraphicFramePr>
              <p:cNvPr id="4" name="Chart 3">
                <a:extLst>
                  <a:ext uri="{FF2B5EF4-FFF2-40B4-BE49-F238E27FC236}">
                    <a16:creationId xmlns:a16="http://schemas.microsoft.com/office/drawing/2014/main" id="{9703D824-7A0F-22B8-F7E3-06C37C7A6020}"/>
                  </a:ext>
                </a:extLst>
              </p:cNvPr>
              <p:cNvGraphicFramePr/>
              <p:nvPr>
                <p:extLst>
                  <p:ext uri="{D42A27DB-BD31-4B8C-83A1-F6EECF244321}">
                    <p14:modId xmlns:p14="http://schemas.microsoft.com/office/powerpoint/2010/main" val="4195290754"/>
                  </p:ext>
                </p:extLst>
              </p:nvPr>
            </p:nvGraphicFramePr>
            <p:xfrm>
              <a:off x="4676502" y="1304014"/>
              <a:ext cx="4077883" cy="2797723"/>
            </p:xfrm>
            <a:graphic>
              <a:graphicData uri="http://schemas.microsoft.com/office/drawing/2014/chartex">
                <cx:chart xmlns:cx="http://schemas.microsoft.com/office/drawing/2014/chartex" xmlns:r="http://schemas.openxmlformats.org/officeDocument/2006/relationships" r:id="rId4"/>
              </a:graphicData>
            </a:graphic>
          </p:graphicFrame>
        </mc:Choice>
        <mc:Fallback xmlns="">
          <p:pic>
            <p:nvPicPr>
              <p:cNvPr id="4" name="Chart 3">
                <a:extLst>
                  <a:ext uri="{FF2B5EF4-FFF2-40B4-BE49-F238E27FC236}">
                    <a16:creationId xmlns:a16="http://schemas.microsoft.com/office/drawing/2014/main" id="{9703D824-7A0F-22B8-F7E3-06C37C7A6020}"/>
                  </a:ext>
                </a:extLst>
              </p:cNvPr>
              <p:cNvPicPr>
                <a:picLocks noGrp="1" noRot="1" noChangeAspect="1" noMove="1" noResize="1" noEditPoints="1" noAdjustHandles="1" noChangeArrowheads="1" noChangeShapeType="1"/>
              </p:cNvPicPr>
              <p:nvPr/>
            </p:nvPicPr>
            <p:blipFill>
              <a:blip r:embed="rId5"/>
              <a:stretch>
                <a:fillRect/>
              </a:stretch>
            </p:blipFill>
            <p:spPr>
              <a:xfrm>
                <a:off x="4676502" y="1304014"/>
                <a:ext cx="4077883" cy="2797723"/>
              </a:xfrm>
              <a:prstGeom prst="rect">
                <a:avLst/>
              </a:prstGeom>
            </p:spPr>
          </p:pic>
        </mc:Fallback>
      </mc:AlternateContent>
      <p:sp>
        <p:nvSpPr>
          <p:cNvPr id="5" name="TextBox 4">
            <a:extLst>
              <a:ext uri="{FF2B5EF4-FFF2-40B4-BE49-F238E27FC236}">
                <a16:creationId xmlns:a16="http://schemas.microsoft.com/office/drawing/2014/main" id="{5E71CBAE-4618-2240-BFB4-A71BAB62420D}"/>
              </a:ext>
            </a:extLst>
          </p:cNvPr>
          <p:cNvSpPr txBox="1"/>
          <p:nvPr/>
        </p:nvSpPr>
        <p:spPr>
          <a:xfrm>
            <a:off x="2615979" y="55659"/>
            <a:ext cx="4261899" cy="400110"/>
          </a:xfrm>
          <a:prstGeom prst="rect">
            <a:avLst/>
          </a:prstGeom>
          <a:noFill/>
        </p:spPr>
        <p:txBody>
          <a:bodyPr wrap="square" rtlCol="0">
            <a:spAutoFit/>
          </a:bodyPr>
          <a:lstStyle/>
          <a:p>
            <a:pPr algn="ctr"/>
            <a:r>
              <a:rPr lang="en-IN" sz="2000" b="1" dirty="0">
                <a:effectLst>
                  <a:outerShdw blurRad="38100" dist="38100" dir="2700000" algn="tl">
                    <a:srgbClr val="000000">
                      <a:alpha val="43137"/>
                    </a:srgbClr>
                  </a:outerShdw>
                </a:effectLst>
                <a:latin typeface="Arial Black" panose="020B0A04020102020204" pitchFamily="34" charset="0"/>
              </a:rPr>
              <a:t>PRODUCT ANALYSIS</a:t>
            </a:r>
          </a:p>
        </p:txBody>
      </p:sp>
    </p:spTree>
    <p:extLst>
      <p:ext uri="{BB962C8B-B14F-4D97-AF65-F5344CB8AC3E}">
        <p14:creationId xmlns:p14="http://schemas.microsoft.com/office/powerpoint/2010/main" val="111409610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gradFill>
          <a:gsLst>
            <a:gs pos="0">
              <a:srgbClr val="33CCCC"/>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a:extLst>
            <a:ext uri="{FF2B5EF4-FFF2-40B4-BE49-F238E27FC236}">
              <a16:creationId xmlns:a16="http://schemas.microsoft.com/office/drawing/2014/main" id="{CB25FD27-D95E-B87F-ED86-7C039AB76B14}"/>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4D07BBE1-9D46-DE14-91E6-139CD004DC0A}"/>
              </a:ext>
            </a:extLst>
          </p:cNvPr>
          <p:cNvSpPr txBox="1"/>
          <p:nvPr/>
        </p:nvSpPr>
        <p:spPr>
          <a:xfrm>
            <a:off x="3422468" y="450668"/>
            <a:ext cx="4042955" cy="400110"/>
          </a:xfrm>
          <a:prstGeom prst="rect">
            <a:avLst/>
          </a:prstGeom>
          <a:noFill/>
        </p:spPr>
        <p:txBody>
          <a:bodyPr wrap="square" rtlCol="0">
            <a:spAutoFit/>
          </a:bodyPr>
          <a:lstStyle/>
          <a:p>
            <a:pPr defTabSz="342900">
              <a:buClrTx/>
              <a:defRPr/>
            </a:pPr>
            <a:r>
              <a:rPr lang="en-IN" sz="2000" b="1" kern="1200" dirty="0">
                <a:solidFill>
                  <a:prstClr val="black"/>
                </a:solidFill>
                <a:latin typeface="Aptos" panose="020B0004020202020204" pitchFamily="34" charset="0"/>
                <a:ea typeface="+mn-ea"/>
                <a:cs typeface="+mn-cs"/>
              </a:rPr>
              <a:t>Observations</a:t>
            </a:r>
          </a:p>
        </p:txBody>
      </p:sp>
      <p:sp>
        <p:nvSpPr>
          <p:cNvPr id="3" name="TextBox 2">
            <a:extLst>
              <a:ext uri="{FF2B5EF4-FFF2-40B4-BE49-F238E27FC236}">
                <a16:creationId xmlns:a16="http://schemas.microsoft.com/office/drawing/2014/main" id="{F8D7A7CC-C24A-F050-32AB-8314EA0F9B39}"/>
              </a:ext>
            </a:extLst>
          </p:cNvPr>
          <p:cNvSpPr txBox="1"/>
          <p:nvPr/>
        </p:nvSpPr>
        <p:spPr>
          <a:xfrm>
            <a:off x="780505" y="777723"/>
            <a:ext cx="7582989" cy="3316292"/>
          </a:xfrm>
          <a:prstGeom prst="rect">
            <a:avLst/>
          </a:prstGeom>
          <a:noFill/>
        </p:spPr>
        <p:txBody>
          <a:bodyPr wrap="square" rtlCol="0">
            <a:spAutoFit/>
          </a:bodyPr>
          <a:lstStyle/>
          <a:p>
            <a:pPr defTabSz="342900">
              <a:buClrTx/>
              <a:defRPr/>
            </a:pPr>
            <a:endParaRPr lang="en-US" sz="1350" kern="1200" dirty="0">
              <a:solidFill>
                <a:prstClr val="black"/>
              </a:solidFill>
              <a:latin typeface="Aptos" panose="020B0004020202020204" pitchFamily="34" charset="0"/>
              <a:ea typeface="+mn-ea"/>
              <a:cs typeface="+mn-cs"/>
            </a:endParaRPr>
          </a:p>
          <a:p>
            <a:pPr marL="214313" indent="-214313" defTabSz="342900">
              <a:buClrTx/>
              <a:buFont typeface="Wingdings" panose="05000000000000000000" pitchFamily="2" charset="2"/>
              <a:buChar char="v"/>
              <a:defRPr/>
            </a:pPr>
            <a:r>
              <a:rPr lang="en-US" kern="1200" dirty="0">
                <a:solidFill>
                  <a:prstClr val="black"/>
                </a:solidFill>
                <a:latin typeface="Aptos" panose="020B0004020202020204" pitchFamily="34" charset="0"/>
                <a:ea typeface="+mn-ea"/>
                <a:cs typeface="+mn-cs"/>
              </a:rPr>
              <a:t>Conversion funnel for the ‘</a:t>
            </a:r>
            <a:r>
              <a:rPr lang="en-US" b="1" kern="1200" dirty="0">
                <a:solidFill>
                  <a:prstClr val="black"/>
                </a:solidFill>
                <a:latin typeface="Aptos" panose="020B0004020202020204" pitchFamily="34" charset="0"/>
                <a:ea typeface="+mn-ea"/>
                <a:cs typeface="+mn-cs"/>
              </a:rPr>
              <a:t>Original Mr. Fuzzy</a:t>
            </a:r>
            <a:r>
              <a:rPr lang="en-US" kern="1200" dirty="0">
                <a:solidFill>
                  <a:prstClr val="black"/>
                </a:solidFill>
                <a:latin typeface="Aptos" panose="020B0004020202020204" pitchFamily="34" charset="0"/>
                <a:ea typeface="+mn-ea"/>
                <a:cs typeface="+mn-cs"/>
              </a:rPr>
              <a:t>’ product, showing the number of sessions at each stage of the conversion process. Starting with 140,875 sessions on the product page, only 60,544 sessions progress to the cart page. </a:t>
            </a:r>
          </a:p>
          <a:p>
            <a:pPr marL="214313" indent="-214313" defTabSz="342900">
              <a:buClrTx/>
              <a:buFont typeface="Wingdings" panose="05000000000000000000" pitchFamily="2" charset="2"/>
              <a:buChar char="v"/>
              <a:defRPr/>
            </a:pPr>
            <a:r>
              <a:rPr lang="en-US" kern="1200" dirty="0">
                <a:solidFill>
                  <a:prstClr val="black"/>
                </a:solidFill>
                <a:latin typeface="Aptos" panose="020B0004020202020204" pitchFamily="34" charset="0"/>
                <a:ea typeface="+mn-ea"/>
                <a:cs typeface="+mn-cs"/>
              </a:rPr>
              <a:t>Fewer sessions proceed to the billing page (33,312) and even fewer make it to the thank-you page (21,212). The </a:t>
            </a:r>
            <a:r>
              <a:rPr lang="en-US" b="1" kern="1200" dirty="0">
                <a:solidFill>
                  <a:prstClr val="black"/>
                </a:solidFill>
                <a:latin typeface="Aptos" panose="020B0004020202020204" pitchFamily="34" charset="0"/>
                <a:ea typeface="+mn-ea"/>
                <a:cs typeface="+mn-cs"/>
              </a:rPr>
              <a:t>final thank-you </a:t>
            </a:r>
            <a:r>
              <a:rPr lang="en-US" kern="1200" dirty="0">
                <a:solidFill>
                  <a:prstClr val="black"/>
                </a:solidFill>
                <a:latin typeface="Aptos" panose="020B0004020202020204" pitchFamily="34" charset="0"/>
                <a:ea typeface="+mn-ea"/>
                <a:cs typeface="+mn-cs"/>
              </a:rPr>
              <a:t>page has only 21,212 sessions out of the original 140,875, showing an approximate overall conversion rate of around 15%</a:t>
            </a:r>
          </a:p>
          <a:p>
            <a:pPr marL="214313" indent="-214313" defTabSz="342900">
              <a:buClrTx/>
              <a:buFont typeface="Wingdings" panose="05000000000000000000" pitchFamily="2" charset="2"/>
              <a:buChar char="v"/>
              <a:defRPr/>
            </a:pPr>
            <a:endParaRPr lang="en-US" kern="1200" dirty="0">
              <a:solidFill>
                <a:prstClr val="black"/>
              </a:solidFill>
              <a:latin typeface="Aptos" panose="020B0004020202020204" pitchFamily="34" charset="0"/>
              <a:ea typeface="+mn-ea"/>
              <a:cs typeface="+mn-cs"/>
            </a:endParaRPr>
          </a:p>
          <a:p>
            <a:pPr marL="214313" indent="-214313" defTabSz="342900">
              <a:buClrTx/>
              <a:buFont typeface="Wingdings" panose="05000000000000000000" pitchFamily="2" charset="2"/>
              <a:buChar char="v"/>
              <a:defRPr/>
            </a:pPr>
            <a:r>
              <a:rPr lang="en-US" kern="1200" dirty="0" err="1">
                <a:solidFill>
                  <a:prstClr val="black"/>
                </a:solidFill>
                <a:latin typeface="Aptos" panose="020B0004020202020204" pitchFamily="34" charset="0"/>
                <a:ea typeface="+mn-ea"/>
                <a:cs typeface="+mn-cs"/>
              </a:rPr>
              <a:t>onversion</a:t>
            </a:r>
            <a:r>
              <a:rPr lang="en-US" kern="1200" dirty="0">
                <a:solidFill>
                  <a:prstClr val="black"/>
                </a:solidFill>
                <a:latin typeface="Aptos" panose="020B0004020202020204" pitchFamily="34" charset="0"/>
                <a:ea typeface="+mn-ea"/>
                <a:cs typeface="+mn-cs"/>
              </a:rPr>
              <a:t> funnel for the ‘</a:t>
            </a:r>
            <a:r>
              <a:rPr lang="en-US" b="1" kern="1200" dirty="0">
                <a:solidFill>
                  <a:prstClr val="black"/>
                </a:solidFill>
                <a:latin typeface="Aptos" panose="020B0004020202020204" pitchFamily="34" charset="0"/>
                <a:ea typeface="+mn-ea"/>
                <a:cs typeface="+mn-cs"/>
              </a:rPr>
              <a:t>Forever Love Bear</a:t>
            </a:r>
            <a:r>
              <a:rPr lang="en-US" kern="1200" dirty="0">
                <a:solidFill>
                  <a:prstClr val="black"/>
                </a:solidFill>
                <a:latin typeface="Aptos" panose="020B0004020202020204" pitchFamily="34" charset="0"/>
                <a:ea typeface="+mn-ea"/>
                <a:cs typeface="+mn-cs"/>
              </a:rPr>
              <a:t>’ product shows the number of sessions at each stage of the conversion process. </a:t>
            </a:r>
          </a:p>
          <a:p>
            <a:pPr marL="214313" indent="-214313" defTabSz="342900">
              <a:buClrTx/>
              <a:buFont typeface="Wingdings" panose="05000000000000000000" pitchFamily="2" charset="2"/>
              <a:buChar char="v"/>
              <a:defRPr/>
            </a:pPr>
            <a:r>
              <a:rPr lang="en-US" kern="1200" dirty="0">
                <a:solidFill>
                  <a:prstClr val="black"/>
                </a:solidFill>
                <a:latin typeface="Aptos" panose="020B0004020202020204" pitchFamily="34" charset="0"/>
                <a:ea typeface="+mn-ea"/>
                <a:cs typeface="+mn-cs"/>
              </a:rPr>
              <a:t> Out of 26,033 sessions on the product page, only 14,485 move to the cart page.</a:t>
            </a:r>
          </a:p>
          <a:p>
            <a:pPr marL="214313" indent="-214313" defTabSz="342900">
              <a:buClrTx/>
              <a:buFont typeface="Wingdings" panose="05000000000000000000" pitchFamily="2" charset="2"/>
              <a:buChar char="v"/>
              <a:defRPr/>
            </a:pPr>
            <a:r>
              <a:rPr lang="en-US" kern="1200" dirty="0">
                <a:solidFill>
                  <a:prstClr val="black"/>
                </a:solidFill>
                <a:latin typeface="Aptos" panose="020B0004020202020204" pitchFamily="34" charset="0"/>
                <a:ea typeface="+mn-ea"/>
                <a:cs typeface="+mn-cs"/>
              </a:rPr>
              <a:t>From the original 26,033 sessions on the product page, only 4,803 make it to the thank-you page, resulting in a </a:t>
            </a:r>
            <a:r>
              <a:rPr lang="en-US" b="1" kern="1200" dirty="0">
                <a:solidFill>
                  <a:prstClr val="black"/>
                </a:solidFill>
                <a:latin typeface="Aptos" panose="020B0004020202020204" pitchFamily="34" charset="0"/>
                <a:ea typeface="+mn-ea"/>
                <a:cs typeface="+mn-cs"/>
              </a:rPr>
              <a:t>conversion rate </a:t>
            </a:r>
            <a:r>
              <a:rPr lang="en-US" kern="1200" dirty="0">
                <a:solidFill>
                  <a:prstClr val="black"/>
                </a:solidFill>
                <a:latin typeface="Aptos" panose="020B0004020202020204" pitchFamily="34" charset="0"/>
                <a:ea typeface="+mn-ea"/>
                <a:cs typeface="+mn-cs"/>
              </a:rPr>
              <a:t>of around 18%.</a:t>
            </a:r>
          </a:p>
          <a:p>
            <a:pPr marL="214313" indent="-214313" defTabSz="342900">
              <a:buClrTx/>
              <a:buFont typeface="Wingdings" panose="05000000000000000000" pitchFamily="2" charset="2"/>
              <a:buChar char="v"/>
              <a:defRPr/>
            </a:pPr>
            <a:r>
              <a:rPr lang="en-US" kern="1200" dirty="0">
                <a:solidFill>
                  <a:prstClr val="black"/>
                </a:solidFill>
                <a:latin typeface="Aptos" panose="020B0004020202020204" pitchFamily="34" charset="0"/>
                <a:ea typeface="+mn-ea"/>
                <a:cs typeface="+mn-cs"/>
              </a:rPr>
              <a:t> While this is an improvement over the ‘</a:t>
            </a:r>
            <a:r>
              <a:rPr lang="en-US" b="1" kern="1200" dirty="0">
                <a:solidFill>
                  <a:prstClr val="black"/>
                </a:solidFill>
                <a:latin typeface="Aptos" panose="020B0004020202020204" pitchFamily="34" charset="0"/>
                <a:ea typeface="+mn-ea"/>
                <a:cs typeface="+mn-cs"/>
              </a:rPr>
              <a:t>Original Mr. Fuzzy</a:t>
            </a:r>
            <a:r>
              <a:rPr lang="en-US" kern="1200" dirty="0">
                <a:solidFill>
                  <a:prstClr val="black"/>
                </a:solidFill>
                <a:latin typeface="Aptos" panose="020B0004020202020204" pitchFamily="34" charset="0"/>
                <a:ea typeface="+mn-ea"/>
                <a:cs typeface="+mn-cs"/>
              </a:rPr>
              <a:t>’ conversion rate, there is still room for improvement.</a:t>
            </a:r>
            <a:endParaRPr lang="en-IN" kern="1200" dirty="0">
              <a:solidFill>
                <a:prstClr val="black"/>
              </a:solidFill>
              <a:latin typeface="Aptos" panose="020B0004020202020204" pitchFamily="34" charset="0"/>
              <a:ea typeface="+mn-ea"/>
              <a:cs typeface="+mn-cs"/>
            </a:endParaRPr>
          </a:p>
        </p:txBody>
      </p:sp>
      <p:sp>
        <p:nvSpPr>
          <p:cNvPr id="4" name="TextBox 3">
            <a:extLst>
              <a:ext uri="{FF2B5EF4-FFF2-40B4-BE49-F238E27FC236}">
                <a16:creationId xmlns:a16="http://schemas.microsoft.com/office/drawing/2014/main" id="{697E0FCE-1712-08B8-2B58-99CAF20B5E03}"/>
              </a:ext>
            </a:extLst>
          </p:cNvPr>
          <p:cNvSpPr txBox="1"/>
          <p:nvPr/>
        </p:nvSpPr>
        <p:spPr>
          <a:xfrm>
            <a:off x="2615979" y="55659"/>
            <a:ext cx="4261899" cy="400110"/>
          </a:xfrm>
          <a:prstGeom prst="rect">
            <a:avLst/>
          </a:prstGeom>
          <a:noFill/>
        </p:spPr>
        <p:txBody>
          <a:bodyPr wrap="square" rtlCol="0">
            <a:spAutoFit/>
          </a:bodyPr>
          <a:lstStyle/>
          <a:p>
            <a:pPr algn="ctr"/>
            <a:r>
              <a:rPr lang="en-IN" sz="2000" b="1" dirty="0">
                <a:effectLst>
                  <a:outerShdw blurRad="38100" dist="38100" dir="2700000" algn="tl">
                    <a:srgbClr val="000000">
                      <a:alpha val="43137"/>
                    </a:srgbClr>
                  </a:outerShdw>
                </a:effectLst>
                <a:latin typeface="Arial Black" panose="020B0A04020102020204" pitchFamily="34" charset="0"/>
              </a:rPr>
              <a:t>PRODUCT ANALYSIS</a:t>
            </a:r>
          </a:p>
        </p:txBody>
      </p:sp>
    </p:spTree>
    <p:extLst>
      <p:ext uri="{BB962C8B-B14F-4D97-AF65-F5344CB8AC3E}">
        <p14:creationId xmlns:p14="http://schemas.microsoft.com/office/powerpoint/2010/main" val="33263938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4DD5BA12-5551-1DBA-90F3-D2763BBEB2ED}"/>
              </a:ext>
            </a:extLst>
          </p:cNvPr>
          <p:cNvGraphicFramePr>
            <a:graphicFrameLocks noGrp="1"/>
          </p:cNvGraphicFramePr>
          <p:nvPr>
            <p:extLst>
              <p:ext uri="{D42A27DB-BD31-4B8C-83A1-F6EECF244321}">
                <p14:modId xmlns:p14="http://schemas.microsoft.com/office/powerpoint/2010/main" val="3613374814"/>
              </p:ext>
            </p:extLst>
          </p:nvPr>
        </p:nvGraphicFramePr>
        <p:xfrm>
          <a:off x="533400" y="552450"/>
          <a:ext cx="8001000" cy="2411730"/>
        </p:xfrm>
        <a:graphic>
          <a:graphicData uri="http://schemas.openxmlformats.org/drawingml/2006/table">
            <a:tbl>
              <a:tblPr firstRow="1" bandRow="1"/>
              <a:tblGrid>
                <a:gridCol w="4000500">
                  <a:extLst>
                    <a:ext uri="{9D8B030D-6E8A-4147-A177-3AD203B41FA5}">
                      <a16:colId xmlns:a16="http://schemas.microsoft.com/office/drawing/2014/main" val="4103879492"/>
                    </a:ext>
                  </a:extLst>
                </a:gridCol>
                <a:gridCol w="4000500">
                  <a:extLst>
                    <a:ext uri="{9D8B030D-6E8A-4147-A177-3AD203B41FA5}">
                      <a16:colId xmlns:a16="http://schemas.microsoft.com/office/drawing/2014/main" val="3017204412"/>
                    </a:ext>
                  </a:extLst>
                </a:gridCol>
              </a:tblGrid>
              <a:tr h="267970">
                <a:tc>
                  <a:txBody>
                    <a:bodyPr/>
                    <a:lstStyle>
                      <a:lvl1pPr marL="0" algn="l" defTabSz="914400" rtl="0" eaLnBrk="1" latinLnBrk="0" hangingPunct="1">
                        <a:defRPr sz="1800" b="1" kern="1200">
                          <a:solidFill>
                            <a:schemeClr val="lt1"/>
                          </a:solidFill>
                          <a:latin typeface="Aptos" panose="02110004020202020204"/>
                        </a:defRPr>
                      </a:lvl1pPr>
                      <a:lvl2pPr marL="457200" algn="l" defTabSz="914400" rtl="0" eaLnBrk="1" latinLnBrk="0" hangingPunct="1">
                        <a:defRPr sz="1800" b="1" kern="1200">
                          <a:solidFill>
                            <a:schemeClr val="lt1"/>
                          </a:solidFill>
                          <a:latin typeface="Aptos" panose="02110004020202020204"/>
                        </a:defRPr>
                      </a:lvl2pPr>
                      <a:lvl3pPr marL="914400" algn="l" defTabSz="914400" rtl="0" eaLnBrk="1" latinLnBrk="0" hangingPunct="1">
                        <a:defRPr sz="1800" b="1" kern="1200">
                          <a:solidFill>
                            <a:schemeClr val="lt1"/>
                          </a:solidFill>
                          <a:latin typeface="Aptos" panose="02110004020202020204"/>
                        </a:defRPr>
                      </a:lvl3pPr>
                      <a:lvl4pPr marL="1371600" algn="l" defTabSz="914400" rtl="0" eaLnBrk="1" latinLnBrk="0" hangingPunct="1">
                        <a:defRPr sz="1800" b="1" kern="1200">
                          <a:solidFill>
                            <a:schemeClr val="lt1"/>
                          </a:solidFill>
                          <a:latin typeface="Aptos" panose="02110004020202020204"/>
                        </a:defRPr>
                      </a:lvl4pPr>
                      <a:lvl5pPr marL="1828800" algn="l" defTabSz="914400" rtl="0" eaLnBrk="1" latinLnBrk="0" hangingPunct="1">
                        <a:defRPr sz="1800" b="1" kern="1200">
                          <a:solidFill>
                            <a:schemeClr val="lt1"/>
                          </a:solidFill>
                          <a:latin typeface="Aptos" panose="02110004020202020204"/>
                        </a:defRPr>
                      </a:lvl5pPr>
                      <a:lvl6pPr marL="2286000" algn="l" defTabSz="914400" rtl="0" eaLnBrk="1" latinLnBrk="0" hangingPunct="1">
                        <a:defRPr sz="1800" b="1" kern="1200">
                          <a:solidFill>
                            <a:schemeClr val="lt1"/>
                          </a:solidFill>
                          <a:latin typeface="Aptos" panose="02110004020202020204"/>
                        </a:defRPr>
                      </a:lvl6pPr>
                      <a:lvl7pPr marL="2743200" algn="l" defTabSz="914400" rtl="0" eaLnBrk="1" latinLnBrk="0" hangingPunct="1">
                        <a:defRPr sz="1800" b="1" kern="1200">
                          <a:solidFill>
                            <a:schemeClr val="lt1"/>
                          </a:solidFill>
                          <a:latin typeface="Aptos" panose="02110004020202020204"/>
                        </a:defRPr>
                      </a:lvl7pPr>
                      <a:lvl8pPr marL="3200400" algn="l" defTabSz="914400" rtl="0" eaLnBrk="1" latinLnBrk="0" hangingPunct="1">
                        <a:defRPr sz="1800" b="1" kern="1200">
                          <a:solidFill>
                            <a:schemeClr val="lt1"/>
                          </a:solidFill>
                          <a:latin typeface="Aptos" panose="02110004020202020204"/>
                        </a:defRPr>
                      </a:lvl8pPr>
                      <a:lvl9pPr marL="3657600" algn="l" defTabSz="914400" rtl="0" eaLnBrk="1" latinLnBrk="0" hangingPunct="1">
                        <a:defRPr sz="1800" b="1" kern="1200">
                          <a:solidFill>
                            <a:schemeClr val="lt1"/>
                          </a:solidFill>
                          <a:latin typeface="Aptos" panose="02110004020202020204"/>
                        </a:defRPr>
                      </a:lvl9pPr>
                    </a:lstStyle>
                    <a:p>
                      <a:r>
                        <a:rPr lang="en-IN" sz="1200" dirty="0">
                          <a:latin typeface="Aptos" panose="020B0004020202020204" pitchFamily="34" charset="0"/>
                        </a:rPr>
                        <a:t>Column</a:t>
                      </a:r>
                    </a:p>
                  </a:txBody>
                  <a:tcPr marL="45720" marR="45720" marT="22860" marB="22860">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156082"/>
                    </a:solidFill>
                  </a:tcPr>
                </a:tc>
                <a:tc>
                  <a:txBody>
                    <a:bodyPr/>
                    <a:lstStyle>
                      <a:lvl1pPr marL="0" algn="l" defTabSz="914400" rtl="0" eaLnBrk="1" latinLnBrk="0" hangingPunct="1">
                        <a:defRPr sz="1800" b="1" kern="1200">
                          <a:solidFill>
                            <a:schemeClr val="lt1"/>
                          </a:solidFill>
                          <a:latin typeface="Aptos" panose="02110004020202020204"/>
                        </a:defRPr>
                      </a:lvl1pPr>
                      <a:lvl2pPr marL="457200" algn="l" defTabSz="914400" rtl="0" eaLnBrk="1" latinLnBrk="0" hangingPunct="1">
                        <a:defRPr sz="1800" b="1" kern="1200">
                          <a:solidFill>
                            <a:schemeClr val="lt1"/>
                          </a:solidFill>
                          <a:latin typeface="Aptos" panose="02110004020202020204"/>
                        </a:defRPr>
                      </a:lvl2pPr>
                      <a:lvl3pPr marL="914400" algn="l" defTabSz="914400" rtl="0" eaLnBrk="1" latinLnBrk="0" hangingPunct="1">
                        <a:defRPr sz="1800" b="1" kern="1200">
                          <a:solidFill>
                            <a:schemeClr val="lt1"/>
                          </a:solidFill>
                          <a:latin typeface="Aptos" panose="02110004020202020204"/>
                        </a:defRPr>
                      </a:lvl3pPr>
                      <a:lvl4pPr marL="1371600" algn="l" defTabSz="914400" rtl="0" eaLnBrk="1" latinLnBrk="0" hangingPunct="1">
                        <a:defRPr sz="1800" b="1" kern="1200">
                          <a:solidFill>
                            <a:schemeClr val="lt1"/>
                          </a:solidFill>
                          <a:latin typeface="Aptos" panose="02110004020202020204"/>
                        </a:defRPr>
                      </a:lvl4pPr>
                      <a:lvl5pPr marL="1828800" algn="l" defTabSz="914400" rtl="0" eaLnBrk="1" latinLnBrk="0" hangingPunct="1">
                        <a:defRPr sz="1800" b="1" kern="1200">
                          <a:solidFill>
                            <a:schemeClr val="lt1"/>
                          </a:solidFill>
                          <a:latin typeface="Aptos" panose="02110004020202020204"/>
                        </a:defRPr>
                      </a:lvl5pPr>
                      <a:lvl6pPr marL="2286000" algn="l" defTabSz="914400" rtl="0" eaLnBrk="1" latinLnBrk="0" hangingPunct="1">
                        <a:defRPr sz="1800" b="1" kern="1200">
                          <a:solidFill>
                            <a:schemeClr val="lt1"/>
                          </a:solidFill>
                          <a:latin typeface="Aptos" panose="02110004020202020204"/>
                        </a:defRPr>
                      </a:lvl6pPr>
                      <a:lvl7pPr marL="2743200" algn="l" defTabSz="914400" rtl="0" eaLnBrk="1" latinLnBrk="0" hangingPunct="1">
                        <a:defRPr sz="1800" b="1" kern="1200">
                          <a:solidFill>
                            <a:schemeClr val="lt1"/>
                          </a:solidFill>
                          <a:latin typeface="Aptos" panose="02110004020202020204"/>
                        </a:defRPr>
                      </a:lvl7pPr>
                      <a:lvl8pPr marL="3200400" algn="l" defTabSz="914400" rtl="0" eaLnBrk="1" latinLnBrk="0" hangingPunct="1">
                        <a:defRPr sz="1800" b="1" kern="1200">
                          <a:solidFill>
                            <a:schemeClr val="lt1"/>
                          </a:solidFill>
                          <a:latin typeface="Aptos" panose="02110004020202020204"/>
                        </a:defRPr>
                      </a:lvl8pPr>
                      <a:lvl9pPr marL="3657600" algn="l" defTabSz="914400" rtl="0" eaLnBrk="1" latinLnBrk="0" hangingPunct="1">
                        <a:defRPr sz="1800" b="1" kern="1200">
                          <a:solidFill>
                            <a:schemeClr val="lt1"/>
                          </a:solidFill>
                          <a:latin typeface="Aptos" panose="02110004020202020204"/>
                        </a:defRPr>
                      </a:lvl9pPr>
                    </a:lstStyle>
                    <a:p>
                      <a:r>
                        <a:rPr lang="en-IN" sz="1200" dirty="0">
                          <a:latin typeface="Aptos" panose="020B0004020202020204" pitchFamily="34" charset="0"/>
                        </a:rPr>
                        <a:t>Description</a:t>
                      </a:r>
                    </a:p>
                  </a:txBody>
                  <a:tcPr marL="45720" marR="45720" marT="22860" marB="22860">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156082"/>
                    </a:solidFill>
                  </a:tcPr>
                </a:tc>
                <a:extLst>
                  <a:ext uri="{0D108BD9-81ED-4DB2-BD59-A6C34878D82A}">
                    <a16:rowId xmlns:a16="http://schemas.microsoft.com/office/drawing/2014/main" val="3722729741"/>
                  </a:ext>
                </a:extLst>
              </a:tr>
              <a:tr h="267970">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r>
                        <a:rPr lang="en-IN" sz="1200" kern="1200" dirty="0">
                          <a:solidFill>
                            <a:schemeClr val="dk1"/>
                          </a:solidFill>
                          <a:effectLst/>
                          <a:latin typeface="Aptos" panose="020B0004020202020204" pitchFamily="34" charset="0"/>
                          <a:ea typeface="+mn-ea"/>
                          <a:cs typeface="+mn-cs"/>
                        </a:rPr>
                        <a:t>Order id</a:t>
                      </a:r>
                      <a:endParaRPr lang="en-IN" sz="1200" dirty="0">
                        <a:latin typeface="Aptos" panose="020B0004020202020204" pitchFamily="34" charset="0"/>
                      </a:endParaRPr>
                    </a:p>
                  </a:txBody>
                  <a:tcPr marL="45720" marR="45720" marT="22860" marB="22860">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56082">
                        <a:tint val="40000"/>
                      </a:srgbClr>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r>
                        <a:rPr lang="en-IN" sz="1200" kern="1200" dirty="0">
                          <a:solidFill>
                            <a:schemeClr val="dk1"/>
                          </a:solidFill>
                          <a:effectLst/>
                          <a:latin typeface="Aptos" panose="020B0004020202020204" pitchFamily="34" charset="0"/>
                          <a:ea typeface="+mn-ea"/>
                          <a:cs typeface="+mn-cs"/>
                        </a:rPr>
                        <a:t>Unique identifier for each order</a:t>
                      </a:r>
                      <a:endParaRPr lang="en-IN" sz="1200" dirty="0">
                        <a:latin typeface="Aptos" panose="020B0004020202020204" pitchFamily="34" charset="0"/>
                      </a:endParaRPr>
                    </a:p>
                  </a:txBody>
                  <a:tcPr marL="45720" marR="45720" marT="22860" marB="22860">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56082">
                        <a:tint val="40000"/>
                      </a:srgbClr>
                    </a:solidFill>
                  </a:tcPr>
                </a:tc>
                <a:extLst>
                  <a:ext uri="{0D108BD9-81ED-4DB2-BD59-A6C34878D82A}">
                    <a16:rowId xmlns:a16="http://schemas.microsoft.com/office/drawing/2014/main" val="3549407110"/>
                  </a:ext>
                </a:extLst>
              </a:tr>
              <a:tr h="267970">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r>
                        <a:rPr lang="en-IN" sz="1200" kern="1200" dirty="0">
                          <a:solidFill>
                            <a:schemeClr val="dk1"/>
                          </a:solidFill>
                          <a:effectLst/>
                          <a:latin typeface="Aptos" panose="020B0004020202020204" pitchFamily="34" charset="0"/>
                          <a:ea typeface="+mn-ea"/>
                          <a:cs typeface="+mn-cs"/>
                        </a:rPr>
                        <a:t>Created at</a:t>
                      </a:r>
                      <a:endParaRPr lang="en-IN" sz="1200" dirty="0">
                        <a:latin typeface="Aptos" panose="020B0004020202020204" pitchFamily="34" charset="0"/>
                      </a:endParaRPr>
                    </a:p>
                  </a:txBody>
                  <a:tcPr marL="45720" marR="45720" marT="22860" marB="2286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56082">
                        <a:tint val="20000"/>
                      </a:srgbClr>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r>
                        <a:rPr lang="en-IN" sz="1200" kern="1200" dirty="0">
                          <a:solidFill>
                            <a:schemeClr val="dk1"/>
                          </a:solidFill>
                          <a:effectLst/>
                          <a:latin typeface="Aptos" panose="020B0004020202020204" pitchFamily="34" charset="0"/>
                          <a:ea typeface="+mn-ea"/>
                          <a:cs typeface="+mn-cs"/>
                        </a:rPr>
                        <a:t>Timestamp of when the order was placed</a:t>
                      </a:r>
                      <a:endParaRPr lang="en-IN" sz="1200" dirty="0">
                        <a:latin typeface="Aptos" panose="020B0004020202020204" pitchFamily="34" charset="0"/>
                      </a:endParaRPr>
                    </a:p>
                  </a:txBody>
                  <a:tcPr marL="45720" marR="45720" marT="22860" marB="2286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56082">
                        <a:tint val="20000"/>
                      </a:srgbClr>
                    </a:solidFill>
                  </a:tcPr>
                </a:tc>
                <a:extLst>
                  <a:ext uri="{0D108BD9-81ED-4DB2-BD59-A6C34878D82A}">
                    <a16:rowId xmlns:a16="http://schemas.microsoft.com/office/drawing/2014/main" val="1096489946"/>
                  </a:ext>
                </a:extLst>
              </a:tr>
              <a:tr h="267970">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r>
                        <a:rPr lang="en-IN" sz="1200" kern="1200" dirty="0">
                          <a:solidFill>
                            <a:schemeClr val="dk1"/>
                          </a:solidFill>
                          <a:effectLst/>
                          <a:latin typeface="Aptos" panose="020B0004020202020204" pitchFamily="34" charset="0"/>
                          <a:ea typeface="+mn-ea"/>
                          <a:cs typeface="+mn-cs"/>
                        </a:rPr>
                        <a:t>Website session id</a:t>
                      </a:r>
                      <a:endParaRPr lang="en-IN" sz="1200" dirty="0">
                        <a:latin typeface="Aptos" panose="020B0004020202020204" pitchFamily="34" charset="0"/>
                      </a:endParaRPr>
                    </a:p>
                  </a:txBody>
                  <a:tcPr marL="45720" marR="45720" marT="22860" marB="2286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56082">
                        <a:tint val="40000"/>
                      </a:srgbClr>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r>
                        <a:rPr lang="en-IN" sz="1200" kern="1200" dirty="0">
                          <a:solidFill>
                            <a:schemeClr val="dk1"/>
                          </a:solidFill>
                          <a:effectLst/>
                          <a:latin typeface="Aptos" panose="020B0004020202020204" pitchFamily="34" charset="0"/>
                          <a:ea typeface="+mn-ea"/>
                          <a:cs typeface="+mn-cs"/>
                        </a:rPr>
                        <a:t>Session identifier on the website</a:t>
                      </a:r>
                      <a:endParaRPr lang="en-IN" sz="1200" dirty="0">
                        <a:latin typeface="Aptos" panose="020B0004020202020204" pitchFamily="34" charset="0"/>
                      </a:endParaRPr>
                    </a:p>
                  </a:txBody>
                  <a:tcPr marL="45720" marR="45720" marT="22860" marB="2286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56082">
                        <a:tint val="40000"/>
                      </a:srgbClr>
                    </a:solidFill>
                  </a:tcPr>
                </a:tc>
                <a:extLst>
                  <a:ext uri="{0D108BD9-81ED-4DB2-BD59-A6C34878D82A}">
                    <a16:rowId xmlns:a16="http://schemas.microsoft.com/office/drawing/2014/main" val="3020592412"/>
                  </a:ext>
                </a:extLst>
              </a:tr>
              <a:tr h="267970">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r>
                        <a:rPr lang="en-IN" sz="1200" kern="1200" dirty="0">
                          <a:solidFill>
                            <a:schemeClr val="dk1"/>
                          </a:solidFill>
                          <a:effectLst/>
                          <a:latin typeface="Aptos" panose="020B0004020202020204" pitchFamily="34" charset="0"/>
                          <a:ea typeface="+mn-ea"/>
                          <a:cs typeface="+mn-cs"/>
                        </a:rPr>
                        <a:t>User id</a:t>
                      </a:r>
                      <a:endParaRPr lang="en-IN" sz="1200" dirty="0">
                        <a:latin typeface="Aptos" panose="020B0004020202020204" pitchFamily="34" charset="0"/>
                      </a:endParaRPr>
                    </a:p>
                  </a:txBody>
                  <a:tcPr marL="45720" marR="45720" marT="22860" marB="2286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56082">
                        <a:tint val="20000"/>
                      </a:srgbClr>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r>
                        <a:rPr lang="en-IN" sz="1200" kern="1200" dirty="0">
                          <a:solidFill>
                            <a:schemeClr val="dk1"/>
                          </a:solidFill>
                          <a:effectLst/>
                          <a:latin typeface="Aptos" panose="020B0004020202020204" pitchFamily="34" charset="0"/>
                          <a:ea typeface="+mn-ea"/>
                          <a:cs typeface="+mn-cs"/>
                        </a:rPr>
                        <a:t>ID of the user who placed the order</a:t>
                      </a:r>
                      <a:endParaRPr lang="en-IN" sz="1200" dirty="0">
                        <a:latin typeface="Aptos" panose="020B0004020202020204" pitchFamily="34" charset="0"/>
                      </a:endParaRPr>
                    </a:p>
                  </a:txBody>
                  <a:tcPr marL="45720" marR="45720" marT="22860" marB="2286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56082">
                        <a:tint val="20000"/>
                      </a:srgbClr>
                    </a:solidFill>
                  </a:tcPr>
                </a:tc>
                <a:extLst>
                  <a:ext uri="{0D108BD9-81ED-4DB2-BD59-A6C34878D82A}">
                    <a16:rowId xmlns:a16="http://schemas.microsoft.com/office/drawing/2014/main" val="974027274"/>
                  </a:ext>
                </a:extLst>
              </a:tr>
              <a:tr h="267970">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r>
                        <a:rPr lang="en-IN" sz="1200" kern="1200" dirty="0">
                          <a:solidFill>
                            <a:schemeClr val="dk1"/>
                          </a:solidFill>
                          <a:effectLst/>
                          <a:latin typeface="Aptos" panose="020B0004020202020204" pitchFamily="34" charset="0"/>
                          <a:ea typeface="+mn-ea"/>
                          <a:cs typeface="+mn-cs"/>
                        </a:rPr>
                        <a:t>Primary product id</a:t>
                      </a:r>
                      <a:endParaRPr lang="en-IN" sz="1200" dirty="0">
                        <a:latin typeface="Aptos" panose="020B0004020202020204" pitchFamily="34" charset="0"/>
                      </a:endParaRPr>
                    </a:p>
                  </a:txBody>
                  <a:tcPr marL="45720" marR="45720" marT="22860" marB="2286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56082">
                        <a:tint val="40000"/>
                      </a:srgbClr>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r>
                        <a:rPr lang="en-IN" sz="1200" kern="1200" dirty="0">
                          <a:solidFill>
                            <a:schemeClr val="dk1"/>
                          </a:solidFill>
                          <a:effectLst/>
                          <a:latin typeface="Aptos" panose="020B0004020202020204" pitchFamily="34" charset="0"/>
                          <a:ea typeface="+mn-ea"/>
                          <a:cs typeface="+mn-cs"/>
                        </a:rPr>
                        <a:t> product ID in the order</a:t>
                      </a:r>
                      <a:endParaRPr lang="en-IN" sz="1200" dirty="0">
                        <a:latin typeface="Aptos" panose="020B0004020202020204" pitchFamily="34" charset="0"/>
                      </a:endParaRPr>
                    </a:p>
                  </a:txBody>
                  <a:tcPr marL="45720" marR="45720" marT="22860" marB="2286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56082">
                        <a:tint val="40000"/>
                      </a:srgbClr>
                    </a:solidFill>
                  </a:tcPr>
                </a:tc>
                <a:extLst>
                  <a:ext uri="{0D108BD9-81ED-4DB2-BD59-A6C34878D82A}">
                    <a16:rowId xmlns:a16="http://schemas.microsoft.com/office/drawing/2014/main" val="4149586353"/>
                  </a:ext>
                </a:extLst>
              </a:tr>
              <a:tr h="267970">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r>
                        <a:rPr lang="en-IN" sz="1200" kern="1200" dirty="0">
                          <a:solidFill>
                            <a:schemeClr val="dk1"/>
                          </a:solidFill>
                          <a:effectLst/>
                          <a:latin typeface="Aptos" panose="020B0004020202020204" pitchFamily="34" charset="0"/>
                          <a:ea typeface="+mn-ea"/>
                          <a:cs typeface="+mn-cs"/>
                        </a:rPr>
                        <a:t>Items purchased</a:t>
                      </a:r>
                      <a:endParaRPr lang="en-IN" sz="1200" dirty="0">
                        <a:latin typeface="Aptos" panose="020B0004020202020204" pitchFamily="34" charset="0"/>
                      </a:endParaRPr>
                    </a:p>
                  </a:txBody>
                  <a:tcPr marL="45720" marR="45720" marT="22860" marB="2286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56082">
                        <a:tint val="20000"/>
                      </a:srgbClr>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r>
                        <a:rPr lang="en-IN" sz="1200" kern="1200" dirty="0">
                          <a:solidFill>
                            <a:schemeClr val="dk1"/>
                          </a:solidFill>
                          <a:effectLst/>
                          <a:latin typeface="Aptos" panose="020B0004020202020204" pitchFamily="34" charset="0"/>
                          <a:ea typeface="+mn-ea"/>
                          <a:cs typeface="+mn-cs"/>
                        </a:rPr>
                        <a:t>Number of items purchased in this order</a:t>
                      </a:r>
                      <a:endParaRPr lang="en-IN" sz="1200" dirty="0">
                        <a:latin typeface="Aptos" panose="020B0004020202020204" pitchFamily="34" charset="0"/>
                      </a:endParaRPr>
                    </a:p>
                  </a:txBody>
                  <a:tcPr marL="45720" marR="45720" marT="22860" marB="2286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56082">
                        <a:tint val="20000"/>
                      </a:srgbClr>
                    </a:solidFill>
                  </a:tcPr>
                </a:tc>
                <a:extLst>
                  <a:ext uri="{0D108BD9-81ED-4DB2-BD59-A6C34878D82A}">
                    <a16:rowId xmlns:a16="http://schemas.microsoft.com/office/drawing/2014/main" val="3132532658"/>
                  </a:ext>
                </a:extLst>
              </a:tr>
              <a:tr h="267970">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r>
                        <a:rPr lang="en-IN" sz="1200" kern="1200" dirty="0">
                          <a:solidFill>
                            <a:schemeClr val="dk1"/>
                          </a:solidFill>
                          <a:effectLst/>
                          <a:latin typeface="Aptos" panose="020B0004020202020204" pitchFamily="34" charset="0"/>
                          <a:ea typeface="+mn-ea"/>
                          <a:cs typeface="+mn-cs"/>
                        </a:rPr>
                        <a:t>Price </a:t>
                      </a:r>
                      <a:r>
                        <a:rPr lang="en-IN" sz="1200" kern="1200" dirty="0" err="1">
                          <a:solidFill>
                            <a:schemeClr val="dk1"/>
                          </a:solidFill>
                          <a:effectLst/>
                          <a:latin typeface="Aptos" panose="020B0004020202020204" pitchFamily="34" charset="0"/>
                          <a:ea typeface="+mn-ea"/>
                          <a:cs typeface="+mn-cs"/>
                        </a:rPr>
                        <a:t>usd</a:t>
                      </a:r>
                      <a:endParaRPr lang="en-IN" sz="1200" dirty="0">
                        <a:latin typeface="Aptos" panose="020B0004020202020204" pitchFamily="34" charset="0"/>
                      </a:endParaRPr>
                    </a:p>
                  </a:txBody>
                  <a:tcPr marL="45720" marR="45720" marT="22860" marB="2286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56082">
                        <a:tint val="40000"/>
                      </a:srgbClr>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r>
                        <a:rPr lang="en-IN" sz="1200" kern="1200" dirty="0">
                          <a:solidFill>
                            <a:schemeClr val="dk1"/>
                          </a:solidFill>
                          <a:effectLst/>
                          <a:latin typeface="Aptos" panose="020B0004020202020204" pitchFamily="34" charset="0"/>
                          <a:ea typeface="+mn-ea"/>
                          <a:cs typeface="+mn-cs"/>
                        </a:rPr>
                        <a:t>Total price paid (in USD)</a:t>
                      </a:r>
                      <a:endParaRPr lang="en-IN" sz="1200" dirty="0">
                        <a:latin typeface="Aptos" panose="020B0004020202020204" pitchFamily="34" charset="0"/>
                      </a:endParaRPr>
                    </a:p>
                  </a:txBody>
                  <a:tcPr marL="45720" marR="45720" marT="22860" marB="2286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56082">
                        <a:tint val="40000"/>
                      </a:srgbClr>
                    </a:solidFill>
                  </a:tcPr>
                </a:tc>
                <a:extLst>
                  <a:ext uri="{0D108BD9-81ED-4DB2-BD59-A6C34878D82A}">
                    <a16:rowId xmlns:a16="http://schemas.microsoft.com/office/drawing/2014/main" val="3860228370"/>
                  </a:ext>
                </a:extLst>
              </a:tr>
              <a:tr h="267970">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pPr>
                        <a:lnSpc>
                          <a:spcPct val="115000"/>
                        </a:lnSpc>
                        <a:spcAft>
                          <a:spcPts val="800"/>
                        </a:spcAft>
                      </a:pPr>
                      <a:r>
                        <a:rPr lang="en-IN" sz="1200" kern="1200" dirty="0">
                          <a:solidFill>
                            <a:schemeClr val="dk1"/>
                          </a:solidFill>
                          <a:effectLst/>
                          <a:latin typeface="Aptos" panose="020B0004020202020204" pitchFamily="34" charset="0"/>
                          <a:ea typeface="+mn-ea"/>
                          <a:cs typeface="+mn-cs"/>
                        </a:rPr>
                        <a:t>Cogs </a:t>
                      </a:r>
                      <a:r>
                        <a:rPr lang="en-IN" sz="1200" kern="1200" dirty="0" err="1">
                          <a:solidFill>
                            <a:schemeClr val="dk1"/>
                          </a:solidFill>
                          <a:effectLst/>
                          <a:latin typeface="Aptos" panose="020B0004020202020204" pitchFamily="34" charset="0"/>
                          <a:ea typeface="+mn-ea"/>
                          <a:cs typeface="+mn-cs"/>
                        </a:rPr>
                        <a:t>usd</a:t>
                      </a:r>
                      <a:endParaRPr lang="en-IN"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4763" marR="4763" marT="4763" marB="4763"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56082">
                        <a:tint val="20000"/>
                      </a:srgbClr>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r>
                        <a:rPr lang="en-IN" sz="1200" kern="1200" dirty="0">
                          <a:solidFill>
                            <a:schemeClr val="dk1"/>
                          </a:solidFill>
                          <a:effectLst/>
                          <a:latin typeface="Aptos" panose="020B0004020202020204" pitchFamily="34" charset="0"/>
                          <a:ea typeface="+mn-ea"/>
                          <a:cs typeface="+mn-cs"/>
                        </a:rPr>
                        <a:t>Cost of Goods Sold (COGS) for the order (USD)</a:t>
                      </a:r>
                      <a:endParaRPr lang="en-IN" sz="1200" dirty="0">
                        <a:latin typeface="Aptos" panose="020B0004020202020204" pitchFamily="34" charset="0"/>
                      </a:endParaRPr>
                    </a:p>
                  </a:txBody>
                  <a:tcPr marL="45720" marR="45720" marT="22860" marB="2286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56082">
                        <a:tint val="20000"/>
                      </a:srgbClr>
                    </a:solidFill>
                  </a:tcPr>
                </a:tc>
                <a:extLst>
                  <a:ext uri="{0D108BD9-81ED-4DB2-BD59-A6C34878D82A}">
                    <a16:rowId xmlns:a16="http://schemas.microsoft.com/office/drawing/2014/main" val="1833333148"/>
                  </a:ext>
                </a:extLst>
              </a:tr>
            </a:tbl>
          </a:graphicData>
        </a:graphic>
      </p:graphicFrame>
      <p:graphicFrame>
        <p:nvGraphicFramePr>
          <p:cNvPr id="3" name="Table 2">
            <a:extLst>
              <a:ext uri="{FF2B5EF4-FFF2-40B4-BE49-F238E27FC236}">
                <a16:creationId xmlns:a16="http://schemas.microsoft.com/office/drawing/2014/main" id="{102384B4-8212-C32B-B16A-07C2D2CA6296}"/>
              </a:ext>
            </a:extLst>
          </p:cNvPr>
          <p:cNvGraphicFramePr>
            <a:graphicFrameLocks noGrp="1"/>
          </p:cNvGraphicFramePr>
          <p:nvPr>
            <p:extLst>
              <p:ext uri="{D42A27DB-BD31-4B8C-83A1-F6EECF244321}">
                <p14:modId xmlns:p14="http://schemas.microsoft.com/office/powerpoint/2010/main" val="2879798565"/>
              </p:ext>
            </p:extLst>
          </p:nvPr>
        </p:nvGraphicFramePr>
        <p:xfrm>
          <a:off x="533400" y="3486150"/>
          <a:ext cx="8001000" cy="1131570"/>
        </p:xfrm>
        <a:graphic>
          <a:graphicData uri="http://schemas.openxmlformats.org/drawingml/2006/table">
            <a:tbl>
              <a:tblPr firstRow="1" bandRow="1"/>
              <a:tblGrid>
                <a:gridCol w="4000500">
                  <a:extLst>
                    <a:ext uri="{9D8B030D-6E8A-4147-A177-3AD203B41FA5}">
                      <a16:colId xmlns:a16="http://schemas.microsoft.com/office/drawing/2014/main" val="3382101203"/>
                    </a:ext>
                  </a:extLst>
                </a:gridCol>
                <a:gridCol w="4000500">
                  <a:extLst>
                    <a:ext uri="{9D8B030D-6E8A-4147-A177-3AD203B41FA5}">
                      <a16:colId xmlns:a16="http://schemas.microsoft.com/office/drawing/2014/main" val="176989535"/>
                    </a:ext>
                  </a:extLst>
                </a:gridCol>
              </a:tblGrid>
              <a:tr h="240030">
                <a:tc>
                  <a:txBody>
                    <a:bodyPr/>
                    <a:lstStyle>
                      <a:lvl1pPr marL="0" algn="l" defTabSz="914400" rtl="0" eaLnBrk="1" latinLnBrk="0" hangingPunct="1">
                        <a:defRPr sz="1800" b="1" kern="1200">
                          <a:solidFill>
                            <a:schemeClr val="lt1"/>
                          </a:solidFill>
                          <a:latin typeface="Aptos" panose="02110004020202020204"/>
                        </a:defRPr>
                      </a:lvl1pPr>
                      <a:lvl2pPr marL="457200" algn="l" defTabSz="914400" rtl="0" eaLnBrk="1" latinLnBrk="0" hangingPunct="1">
                        <a:defRPr sz="1800" b="1" kern="1200">
                          <a:solidFill>
                            <a:schemeClr val="lt1"/>
                          </a:solidFill>
                          <a:latin typeface="Aptos" panose="02110004020202020204"/>
                        </a:defRPr>
                      </a:lvl2pPr>
                      <a:lvl3pPr marL="914400" algn="l" defTabSz="914400" rtl="0" eaLnBrk="1" latinLnBrk="0" hangingPunct="1">
                        <a:defRPr sz="1800" b="1" kern="1200">
                          <a:solidFill>
                            <a:schemeClr val="lt1"/>
                          </a:solidFill>
                          <a:latin typeface="Aptos" panose="02110004020202020204"/>
                        </a:defRPr>
                      </a:lvl3pPr>
                      <a:lvl4pPr marL="1371600" algn="l" defTabSz="914400" rtl="0" eaLnBrk="1" latinLnBrk="0" hangingPunct="1">
                        <a:defRPr sz="1800" b="1" kern="1200">
                          <a:solidFill>
                            <a:schemeClr val="lt1"/>
                          </a:solidFill>
                          <a:latin typeface="Aptos" panose="02110004020202020204"/>
                        </a:defRPr>
                      </a:lvl4pPr>
                      <a:lvl5pPr marL="1828800" algn="l" defTabSz="914400" rtl="0" eaLnBrk="1" latinLnBrk="0" hangingPunct="1">
                        <a:defRPr sz="1800" b="1" kern="1200">
                          <a:solidFill>
                            <a:schemeClr val="lt1"/>
                          </a:solidFill>
                          <a:latin typeface="Aptos" panose="02110004020202020204"/>
                        </a:defRPr>
                      </a:lvl5pPr>
                      <a:lvl6pPr marL="2286000" algn="l" defTabSz="914400" rtl="0" eaLnBrk="1" latinLnBrk="0" hangingPunct="1">
                        <a:defRPr sz="1800" b="1" kern="1200">
                          <a:solidFill>
                            <a:schemeClr val="lt1"/>
                          </a:solidFill>
                          <a:latin typeface="Aptos" panose="02110004020202020204"/>
                        </a:defRPr>
                      </a:lvl6pPr>
                      <a:lvl7pPr marL="2743200" algn="l" defTabSz="914400" rtl="0" eaLnBrk="1" latinLnBrk="0" hangingPunct="1">
                        <a:defRPr sz="1800" b="1" kern="1200">
                          <a:solidFill>
                            <a:schemeClr val="lt1"/>
                          </a:solidFill>
                          <a:latin typeface="Aptos" panose="02110004020202020204"/>
                        </a:defRPr>
                      </a:lvl7pPr>
                      <a:lvl8pPr marL="3200400" algn="l" defTabSz="914400" rtl="0" eaLnBrk="1" latinLnBrk="0" hangingPunct="1">
                        <a:defRPr sz="1800" b="1" kern="1200">
                          <a:solidFill>
                            <a:schemeClr val="lt1"/>
                          </a:solidFill>
                          <a:latin typeface="Aptos" panose="02110004020202020204"/>
                        </a:defRPr>
                      </a:lvl8pPr>
                      <a:lvl9pPr marL="3657600" algn="l" defTabSz="914400" rtl="0" eaLnBrk="1" latinLnBrk="0" hangingPunct="1">
                        <a:defRPr sz="1800" b="1" kern="1200">
                          <a:solidFill>
                            <a:schemeClr val="lt1"/>
                          </a:solidFill>
                          <a:latin typeface="Aptos" panose="02110004020202020204"/>
                        </a:defRPr>
                      </a:lvl9pPr>
                    </a:lstStyle>
                    <a:p>
                      <a:r>
                        <a:rPr lang="en-IN" sz="1200" dirty="0">
                          <a:latin typeface="Aptos" panose="020B0004020202020204" pitchFamily="34" charset="0"/>
                        </a:rPr>
                        <a:t>Column</a:t>
                      </a:r>
                    </a:p>
                  </a:txBody>
                  <a:tcPr marL="45720" marR="45720" marT="22860" marB="22860">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156082"/>
                    </a:solidFill>
                  </a:tcPr>
                </a:tc>
                <a:tc>
                  <a:txBody>
                    <a:bodyPr/>
                    <a:lstStyle>
                      <a:lvl1pPr marL="0" algn="l" defTabSz="914400" rtl="0" eaLnBrk="1" latinLnBrk="0" hangingPunct="1">
                        <a:defRPr sz="1800" b="1" kern="1200">
                          <a:solidFill>
                            <a:schemeClr val="lt1"/>
                          </a:solidFill>
                          <a:latin typeface="Aptos" panose="02110004020202020204"/>
                        </a:defRPr>
                      </a:lvl1pPr>
                      <a:lvl2pPr marL="457200" algn="l" defTabSz="914400" rtl="0" eaLnBrk="1" latinLnBrk="0" hangingPunct="1">
                        <a:defRPr sz="1800" b="1" kern="1200">
                          <a:solidFill>
                            <a:schemeClr val="lt1"/>
                          </a:solidFill>
                          <a:latin typeface="Aptos" panose="02110004020202020204"/>
                        </a:defRPr>
                      </a:lvl2pPr>
                      <a:lvl3pPr marL="914400" algn="l" defTabSz="914400" rtl="0" eaLnBrk="1" latinLnBrk="0" hangingPunct="1">
                        <a:defRPr sz="1800" b="1" kern="1200">
                          <a:solidFill>
                            <a:schemeClr val="lt1"/>
                          </a:solidFill>
                          <a:latin typeface="Aptos" panose="02110004020202020204"/>
                        </a:defRPr>
                      </a:lvl3pPr>
                      <a:lvl4pPr marL="1371600" algn="l" defTabSz="914400" rtl="0" eaLnBrk="1" latinLnBrk="0" hangingPunct="1">
                        <a:defRPr sz="1800" b="1" kern="1200">
                          <a:solidFill>
                            <a:schemeClr val="lt1"/>
                          </a:solidFill>
                          <a:latin typeface="Aptos" panose="02110004020202020204"/>
                        </a:defRPr>
                      </a:lvl4pPr>
                      <a:lvl5pPr marL="1828800" algn="l" defTabSz="914400" rtl="0" eaLnBrk="1" latinLnBrk="0" hangingPunct="1">
                        <a:defRPr sz="1800" b="1" kern="1200">
                          <a:solidFill>
                            <a:schemeClr val="lt1"/>
                          </a:solidFill>
                          <a:latin typeface="Aptos" panose="02110004020202020204"/>
                        </a:defRPr>
                      </a:lvl5pPr>
                      <a:lvl6pPr marL="2286000" algn="l" defTabSz="914400" rtl="0" eaLnBrk="1" latinLnBrk="0" hangingPunct="1">
                        <a:defRPr sz="1800" b="1" kern="1200">
                          <a:solidFill>
                            <a:schemeClr val="lt1"/>
                          </a:solidFill>
                          <a:latin typeface="Aptos" panose="02110004020202020204"/>
                        </a:defRPr>
                      </a:lvl6pPr>
                      <a:lvl7pPr marL="2743200" algn="l" defTabSz="914400" rtl="0" eaLnBrk="1" latinLnBrk="0" hangingPunct="1">
                        <a:defRPr sz="1800" b="1" kern="1200">
                          <a:solidFill>
                            <a:schemeClr val="lt1"/>
                          </a:solidFill>
                          <a:latin typeface="Aptos" panose="02110004020202020204"/>
                        </a:defRPr>
                      </a:lvl7pPr>
                      <a:lvl8pPr marL="3200400" algn="l" defTabSz="914400" rtl="0" eaLnBrk="1" latinLnBrk="0" hangingPunct="1">
                        <a:defRPr sz="1800" b="1" kern="1200">
                          <a:solidFill>
                            <a:schemeClr val="lt1"/>
                          </a:solidFill>
                          <a:latin typeface="Aptos" panose="02110004020202020204"/>
                        </a:defRPr>
                      </a:lvl8pPr>
                      <a:lvl9pPr marL="3657600" algn="l" defTabSz="914400" rtl="0" eaLnBrk="1" latinLnBrk="0" hangingPunct="1">
                        <a:defRPr sz="1800" b="1" kern="1200">
                          <a:solidFill>
                            <a:schemeClr val="lt1"/>
                          </a:solidFill>
                          <a:latin typeface="Aptos" panose="02110004020202020204"/>
                        </a:defRPr>
                      </a:lvl9pPr>
                    </a:lstStyle>
                    <a:p>
                      <a:r>
                        <a:rPr lang="en-IN" sz="1200" dirty="0">
                          <a:latin typeface="Aptos" panose="020B0004020202020204" pitchFamily="34" charset="0"/>
                        </a:rPr>
                        <a:t>Description</a:t>
                      </a:r>
                    </a:p>
                  </a:txBody>
                  <a:tcPr marL="45720" marR="45720" marT="22860" marB="22860">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156082"/>
                    </a:solidFill>
                  </a:tcPr>
                </a:tc>
                <a:extLst>
                  <a:ext uri="{0D108BD9-81ED-4DB2-BD59-A6C34878D82A}">
                    <a16:rowId xmlns:a16="http://schemas.microsoft.com/office/drawing/2014/main" val="2956460538"/>
                  </a:ext>
                </a:extLst>
              </a:tr>
              <a:tr h="240030">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r>
                        <a:rPr lang="en-IN" sz="1200" dirty="0">
                          <a:latin typeface="Aptos" panose="020B0004020202020204" pitchFamily="34" charset="0"/>
                        </a:rPr>
                        <a:t>Product id</a:t>
                      </a:r>
                    </a:p>
                  </a:txBody>
                  <a:tcPr marL="45720" marR="45720" marT="22860" marB="22860">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56082">
                        <a:tint val="40000"/>
                      </a:srgbClr>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r>
                        <a:rPr lang="en-IN" sz="1200" kern="1200" dirty="0">
                          <a:solidFill>
                            <a:schemeClr val="dk1"/>
                          </a:solidFill>
                          <a:effectLst/>
                          <a:latin typeface="Aptos" panose="020B0004020202020204" pitchFamily="34" charset="0"/>
                          <a:ea typeface="+mn-ea"/>
                          <a:cs typeface="+mn-cs"/>
                        </a:rPr>
                        <a:t>Unique identifier for each product</a:t>
                      </a:r>
                      <a:endParaRPr lang="en-IN" sz="1200" dirty="0">
                        <a:latin typeface="Aptos" panose="020B0004020202020204" pitchFamily="34" charset="0"/>
                      </a:endParaRPr>
                    </a:p>
                  </a:txBody>
                  <a:tcPr marL="45720" marR="45720" marT="22860" marB="22860">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56082">
                        <a:tint val="40000"/>
                      </a:srgbClr>
                    </a:solidFill>
                  </a:tcPr>
                </a:tc>
                <a:extLst>
                  <a:ext uri="{0D108BD9-81ED-4DB2-BD59-A6C34878D82A}">
                    <a16:rowId xmlns:a16="http://schemas.microsoft.com/office/drawing/2014/main" val="1725656671"/>
                  </a:ext>
                </a:extLst>
              </a:tr>
              <a:tr h="240030">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r>
                        <a:rPr lang="en-IN" sz="1200" dirty="0">
                          <a:latin typeface="Aptos" panose="020B0004020202020204" pitchFamily="34" charset="0"/>
                        </a:rPr>
                        <a:t>Created at</a:t>
                      </a:r>
                    </a:p>
                  </a:txBody>
                  <a:tcPr marL="45720" marR="45720" marT="22860" marB="2286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56082">
                        <a:tint val="20000"/>
                      </a:srgbClr>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r>
                        <a:rPr lang="en-IN" sz="1200" kern="1200" dirty="0">
                          <a:solidFill>
                            <a:schemeClr val="dk1"/>
                          </a:solidFill>
                          <a:effectLst/>
                          <a:latin typeface="Aptos" panose="020B0004020202020204" pitchFamily="34" charset="0"/>
                          <a:ea typeface="+mn-ea"/>
                          <a:cs typeface="+mn-cs"/>
                        </a:rPr>
                        <a:t>Timestamp indicating when the product was added to the website</a:t>
                      </a:r>
                      <a:endParaRPr lang="en-IN" sz="1200" dirty="0">
                        <a:latin typeface="Aptos" panose="020B0004020202020204" pitchFamily="34" charset="0"/>
                      </a:endParaRPr>
                    </a:p>
                  </a:txBody>
                  <a:tcPr marL="45720" marR="45720" marT="22860" marB="2286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56082">
                        <a:tint val="20000"/>
                      </a:srgbClr>
                    </a:solidFill>
                  </a:tcPr>
                </a:tc>
                <a:extLst>
                  <a:ext uri="{0D108BD9-81ED-4DB2-BD59-A6C34878D82A}">
                    <a16:rowId xmlns:a16="http://schemas.microsoft.com/office/drawing/2014/main" val="1772068324"/>
                  </a:ext>
                </a:extLst>
              </a:tr>
              <a:tr h="240030">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r>
                        <a:rPr lang="en-IN" sz="1200" dirty="0">
                          <a:latin typeface="Aptos" panose="020B0004020202020204" pitchFamily="34" charset="0"/>
                        </a:rPr>
                        <a:t>Product name</a:t>
                      </a:r>
                    </a:p>
                  </a:txBody>
                  <a:tcPr marL="45720" marR="45720" marT="22860" marB="2286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56082">
                        <a:tint val="40000"/>
                      </a:srgbClr>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r>
                        <a:rPr lang="en-IN" sz="1200" dirty="0">
                          <a:latin typeface="Aptos" panose="020B0004020202020204" pitchFamily="34" charset="0"/>
                        </a:rPr>
                        <a:t>Name of the product</a:t>
                      </a:r>
                    </a:p>
                  </a:txBody>
                  <a:tcPr marL="45720" marR="45720" marT="22860" marB="2286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56082">
                        <a:tint val="40000"/>
                      </a:srgbClr>
                    </a:solidFill>
                  </a:tcPr>
                </a:tc>
                <a:extLst>
                  <a:ext uri="{0D108BD9-81ED-4DB2-BD59-A6C34878D82A}">
                    <a16:rowId xmlns:a16="http://schemas.microsoft.com/office/drawing/2014/main" val="741036336"/>
                  </a:ext>
                </a:extLst>
              </a:tr>
            </a:tbl>
          </a:graphicData>
        </a:graphic>
      </p:graphicFrame>
      <p:pic>
        <p:nvPicPr>
          <p:cNvPr id="5" name="Picture 4">
            <a:extLst>
              <a:ext uri="{FF2B5EF4-FFF2-40B4-BE49-F238E27FC236}">
                <a16:creationId xmlns:a16="http://schemas.microsoft.com/office/drawing/2014/main" id="{FD694F13-393B-77FF-F6D1-EBB830C967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705350"/>
            <a:ext cx="9144001" cy="438150"/>
          </a:xfrm>
          <a:prstGeom prst="rect">
            <a:avLst/>
          </a:prstGeom>
        </p:spPr>
      </p:pic>
      <p:sp>
        <p:nvSpPr>
          <p:cNvPr id="6" name="TextBox 5">
            <a:extLst>
              <a:ext uri="{FF2B5EF4-FFF2-40B4-BE49-F238E27FC236}">
                <a16:creationId xmlns:a16="http://schemas.microsoft.com/office/drawing/2014/main" id="{D8A0C97E-EFD0-D466-8346-5DA1FB5B9A24}"/>
              </a:ext>
            </a:extLst>
          </p:cNvPr>
          <p:cNvSpPr txBox="1"/>
          <p:nvPr/>
        </p:nvSpPr>
        <p:spPr>
          <a:xfrm>
            <a:off x="457200" y="224798"/>
            <a:ext cx="2068286" cy="307777"/>
          </a:xfrm>
          <a:prstGeom prst="rect">
            <a:avLst/>
          </a:prstGeom>
          <a:noFill/>
        </p:spPr>
        <p:txBody>
          <a:bodyPr wrap="square" rtlCol="0">
            <a:spAutoFit/>
          </a:bodyPr>
          <a:lstStyle/>
          <a:p>
            <a:pPr defTabSz="457200">
              <a:buClrTx/>
            </a:pPr>
            <a:r>
              <a:rPr lang="en-IN" b="1" kern="1200" dirty="0">
                <a:solidFill>
                  <a:prstClr val="black"/>
                </a:solidFill>
                <a:latin typeface="Aptos" panose="020B0004020202020204" pitchFamily="34" charset="0"/>
                <a:ea typeface="+mn-ea"/>
                <a:cs typeface="+mn-cs"/>
              </a:rPr>
              <a:t>Orders</a:t>
            </a:r>
          </a:p>
        </p:txBody>
      </p:sp>
      <p:sp>
        <p:nvSpPr>
          <p:cNvPr id="7" name="TextBox 6">
            <a:extLst>
              <a:ext uri="{FF2B5EF4-FFF2-40B4-BE49-F238E27FC236}">
                <a16:creationId xmlns:a16="http://schemas.microsoft.com/office/drawing/2014/main" id="{2D31352F-851E-35C0-0828-4078297AE910}"/>
              </a:ext>
            </a:extLst>
          </p:cNvPr>
          <p:cNvSpPr txBox="1"/>
          <p:nvPr/>
        </p:nvSpPr>
        <p:spPr>
          <a:xfrm>
            <a:off x="530679" y="3096265"/>
            <a:ext cx="1645920" cy="307777"/>
          </a:xfrm>
          <a:prstGeom prst="rect">
            <a:avLst/>
          </a:prstGeom>
          <a:noFill/>
        </p:spPr>
        <p:txBody>
          <a:bodyPr wrap="square" rtlCol="0">
            <a:spAutoFit/>
          </a:bodyPr>
          <a:lstStyle/>
          <a:p>
            <a:pPr defTabSz="457200">
              <a:buClrTx/>
            </a:pPr>
            <a:r>
              <a:rPr lang="en-IN" b="1" kern="1200" dirty="0">
                <a:solidFill>
                  <a:prstClr val="black"/>
                </a:solidFill>
                <a:latin typeface="Aptos" panose="02110004020202020204"/>
                <a:ea typeface="+mn-ea"/>
                <a:cs typeface="+mn-cs"/>
              </a:rPr>
              <a:t>Products</a:t>
            </a:r>
          </a:p>
        </p:txBody>
      </p:sp>
      <p:sp>
        <p:nvSpPr>
          <p:cNvPr id="8" name="TextBox 7">
            <a:extLst>
              <a:ext uri="{FF2B5EF4-FFF2-40B4-BE49-F238E27FC236}">
                <a16:creationId xmlns:a16="http://schemas.microsoft.com/office/drawing/2014/main" id="{206DE9EE-EB95-9E1E-48A2-15A30EB5E4CD}"/>
              </a:ext>
            </a:extLst>
          </p:cNvPr>
          <p:cNvSpPr txBox="1"/>
          <p:nvPr/>
        </p:nvSpPr>
        <p:spPr>
          <a:xfrm>
            <a:off x="3093318" y="30480"/>
            <a:ext cx="4572000" cy="400110"/>
          </a:xfrm>
          <a:prstGeom prst="rect">
            <a:avLst/>
          </a:prstGeom>
          <a:noFill/>
        </p:spPr>
        <p:txBody>
          <a:bodyPr wrap="square">
            <a:spAutoFit/>
          </a:bodyPr>
          <a:lstStyle/>
          <a:p>
            <a:pPr defTabSz="457200">
              <a:buClrTx/>
              <a:defRPr/>
            </a:pPr>
            <a:r>
              <a:rPr lang="en-IN" sz="2000" b="1" kern="1200" dirty="0">
                <a:solidFill>
                  <a:prstClr val="black"/>
                </a:solidFill>
                <a:latin typeface="Aptos" panose="02110004020202020204"/>
                <a:ea typeface="+mn-ea"/>
                <a:cs typeface="+mn-cs"/>
              </a:rPr>
              <a:t>COLUMN DESCRIPTION-1</a:t>
            </a:r>
          </a:p>
        </p:txBody>
      </p:sp>
    </p:spTree>
    <p:extLst>
      <p:ext uri="{BB962C8B-B14F-4D97-AF65-F5344CB8AC3E}">
        <p14:creationId xmlns:p14="http://schemas.microsoft.com/office/powerpoint/2010/main" val="38167929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gradFill>
          <a:gsLst>
            <a:gs pos="0">
              <a:srgbClr val="92D050"/>
            </a:gs>
            <a:gs pos="74000">
              <a:srgbClr val="DDDDDD">
                <a:lumMod val="45000"/>
                <a:lumOff val="55000"/>
              </a:srgbClr>
            </a:gs>
            <a:gs pos="83000">
              <a:srgbClr val="DDDDDD">
                <a:lumMod val="45000"/>
                <a:lumOff val="55000"/>
              </a:srgbClr>
            </a:gs>
            <a:gs pos="100000">
              <a:srgbClr val="DDDDDD">
                <a:lumMod val="30000"/>
                <a:lumOff val="70000"/>
              </a:srgbClr>
            </a:gs>
          </a:gsLst>
          <a:lin ang="2700000" scaled="1"/>
        </a:gradFill>
        <a:effectLst/>
      </p:bgPr>
    </p:bg>
    <p:spTree>
      <p:nvGrpSpPr>
        <p:cNvPr id="1" name=""/>
        <p:cNvGrpSpPr/>
        <p:nvPr/>
      </p:nvGrpSpPr>
      <p:grpSpPr>
        <a:xfrm>
          <a:off x="0" y="0"/>
          <a:ext cx="0" cy="0"/>
          <a:chOff x="0" y="0"/>
          <a:chExt cx="0" cy="0"/>
        </a:xfrm>
      </p:grpSpPr>
      <p:graphicFrame>
        <p:nvGraphicFramePr>
          <p:cNvPr id="5" name="Chart 4">
            <a:extLst>
              <a:ext uri="{FF2B5EF4-FFF2-40B4-BE49-F238E27FC236}">
                <a16:creationId xmlns:a16="http://schemas.microsoft.com/office/drawing/2014/main" id="{A41CD80D-6F75-507C-D2F5-E023ADE0BF5E}"/>
              </a:ext>
            </a:extLst>
          </p:cNvPr>
          <p:cNvGraphicFramePr>
            <a:graphicFrameLocks/>
          </p:cNvGraphicFramePr>
          <p:nvPr/>
        </p:nvGraphicFramePr>
        <p:xfrm>
          <a:off x="426203" y="1132444"/>
          <a:ext cx="4086805" cy="3307819"/>
        </p:xfrm>
        <a:graphic>
          <a:graphicData uri="http://schemas.openxmlformats.org/drawingml/2006/chart">
            <c:chart xmlns:c="http://schemas.openxmlformats.org/drawingml/2006/chart" xmlns:r="http://schemas.openxmlformats.org/officeDocument/2006/relationships" r:id="rId2"/>
          </a:graphicData>
        </a:graphic>
      </p:graphicFrame>
      <p:sp>
        <p:nvSpPr>
          <p:cNvPr id="6" name="TextBox 5">
            <a:extLst>
              <a:ext uri="{FF2B5EF4-FFF2-40B4-BE49-F238E27FC236}">
                <a16:creationId xmlns:a16="http://schemas.microsoft.com/office/drawing/2014/main" id="{E05C45CE-9670-602A-BB9A-7F399FE5A539}"/>
              </a:ext>
            </a:extLst>
          </p:cNvPr>
          <p:cNvSpPr txBox="1"/>
          <p:nvPr/>
        </p:nvSpPr>
        <p:spPr>
          <a:xfrm>
            <a:off x="1945036" y="588230"/>
            <a:ext cx="6354305" cy="338554"/>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 typeface="Arial"/>
              <a:buNone/>
              <a:tabLst/>
              <a:defRPr/>
            </a:pPr>
            <a:r>
              <a:rPr kumimoji="0" lang="en-US" sz="1600" b="1" i="0" u="none" strike="noStrike" kern="1200" cap="none" spc="0" normalizeH="0" baseline="0" noProof="0" dirty="0">
                <a:ln>
                  <a:noFill/>
                </a:ln>
                <a:solidFill>
                  <a:prstClr val="black"/>
                </a:solidFill>
                <a:effectLst/>
                <a:uLnTx/>
                <a:uFillTx/>
                <a:latin typeface="Aptos" panose="020B0004020202020204" pitchFamily="34" charset="0"/>
                <a:ea typeface="+mn-ea"/>
                <a:cs typeface="Arial"/>
                <a:sym typeface="Arial"/>
              </a:rPr>
              <a:t>Click Through Rates and Revenue Before and After Option Launch</a:t>
            </a:r>
            <a:endParaRPr kumimoji="0" lang="en-IN" sz="1600" b="1" i="0" u="none" strike="noStrike" kern="1200" cap="none" spc="0" normalizeH="0" baseline="0" noProof="0" dirty="0">
              <a:ln>
                <a:noFill/>
              </a:ln>
              <a:solidFill>
                <a:prstClr val="black"/>
              </a:solidFill>
              <a:effectLst/>
              <a:uLnTx/>
              <a:uFillTx/>
              <a:latin typeface="Aptos" panose="020B0004020202020204" pitchFamily="34" charset="0"/>
              <a:ea typeface="+mn-ea"/>
              <a:cs typeface="Arial"/>
              <a:sym typeface="Arial"/>
            </a:endParaRPr>
          </a:p>
        </p:txBody>
      </p:sp>
      <p:sp>
        <p:nvSpPr>
          <p:cNvPr id="9" name="TextBox 8">
            <a:extLst>
              <a:ext uri="{FF2B5EF4-FFF2-40B4-BE49-F238E27FC236}">
                <a16:creationId xmlns:a16="http://schemas.microsoft.com/office/drawing/2014/main" id="{2D294EAD-0A62-EDE9-740E-6EA4A3D937B8}"/>
              </a:ext>
            </a:extLst>
          </p:cNvPr>
          <p:cNvSpPr txBox="1"/>
          <p:nvPr/>
        </p:nvSpPr>
        <p:spPr>
          <a:xfrm>
            <a:off x="4894227" y="1407982"/>
            <a:ext cx="3939662" cy="3108543"/>
          </a:xfrm>
          <a:prstGeom prst="rect">
            <a:avLst/>
          </a:prstGeom>
          <a:noFill/>
        </p:spPr>
        <p:txBody>
          <a:bodyPr wrap="square">
            <a:spAutoFit/>
          </a:bodyPr>
          <a:lstStyle/>
          <a:p>
            <a:pPr marL="214313" marR="0" lvl="0" indent="-214313"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Aptos" panose="020B0004020202020204" pitchFamily="34" charset="0"/>
                <a:ea typeface="+mn-ea"/>
                <a:cs typeface="Arial"/>
                <a:sym typeface="Arial"/>
              </a:rPr>
              <a:t>This indicates a positive impact of the changes made during the launch, leading to slightly higher customer engagement.</a:t>
            </a:r>
          </a:p>
          <a:p>
            <a:pPr marL="214313" marR="0" lvl="0" indent="-214313"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Aptos" panose="020B0004020202020204" pitchFamily="34" charset="0"/>
                <a:ea typeface="+mn-ea"/>
                <a:cs typeface="Arial"/>
                <a:sym typeface="Arial"/>
              </a:rPr>
              <a:t>The increase of revenue aligns with the higher CTR and suggests that the launch strategy effectively boosted customer interaction and spending.</a:t>
            </a:r>
          </a:p>
          <a:p>
            <a:pPr marL="214313" marR="0" lvl="0" indent="-214313"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Aptos" panose="020B0004020202020204" pitchFamily="34" charset="0"/>
                <a:ea typeface="+mn-ea"/>
                <a:cs typeface="Arial"/>
                <a:sym typeface="Arial"/>
              </a:rPr>
              <a:t>The 2.45% rise in CTR might seem small, but it has driven a noticeable 13.31% revenue growth, indicating the effectiveness of the changes.</a:t>
            </a:r>
          </a:p>
          <a:p>
            <a:pPr marL="214313" marR="0" lvl="0" indent="-214313"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Aptos" panose="020B0004020202020204" pitchFamily="34" charset="0"/>
                <a:ea typeface="+mn-ea"/>
                <a:cs typeface="Arial"/>
                <a:sym typeface="Arial"/>
              </a:rPr>
              <a:t>The data suggests a correlation between improved engagement (CTR) and financial performance (revenue).</a:t>
            </a:r>
          </a:p>
        </p:txBody>
      </p:sp>
      <p:sp>
        <p:nvSpPr>
          <p:cNvPr id="2" name="TextBox 1">
            <a:extLst>
              <a:ext uri="{FF2B5EF4-FFF2-40B4-BE49-F238E27FC236}">
                <a16:creationId xmlns:a16="http://schemas.microsoft.com/office/drawing/2014/main" id="{D1AA77A2-4487-6BC7-E891-744FB55DFBDB}"/>
              </a:ext>
            </a:extLst>
          </p:cNvPr>
          <p:cNvSpPr txBox="1"/>
          <p:nvPr/>
        </p:nvSpPr>
        <p:spPr>
          <a:xfrm>
            <a:off x="2615979" y="55659"/>
            <a:ext cx="4261899"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2000" b="1" i="0" u="none" strike="noStrike" kern="0" cap="none" spc="0" normalizeH="0" baseline="0" noProof="0" dirty="0">
                <a:ln>
                  <a:noFill/>
                </a:ln>
                <a:solidFill>
                  <a:srgbClr val="000000"/>
                </a:solidFill>
                <a:effectLst>
                  <a:outerShdw blurRad="38100" dist="38100" dir="2700000" algn="tl">
                    <a:srgbClr val="000000">
                      <a:alpha val="43137"/>
                    </a:srgbClr>
                  </a:outerShdw>
                </a:effectLst>
                <a:uLnTx/>
                <a:uFillTx/>
                <a:latin typeface="Arial Black" panose="020B0A04020102020204" pitchFamily="34" charset="0"/>
                <a:cs typeface="Arial"/>
                <a:sym typeface="Arial"/>
              </a:rPr>
              <a:t>PRODUCT ANALYSIS</a:t>
            </a:r>
          </a:p>
        </p:txBody>
      </p:sp>
    </p:spTree>
    <p:extLst>
      <p:ext uri="{BB962C8B-B14F-4D97-AF65-F5344CB8AC3E}">
        <p14:creationId xmlns:p14="http://schemas.microsoft.com/office/powerpoint/2010/main" val="215169936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gradFill>
          <a:gsLst>
            <a:gs pos="0">
              <a:srgbClr val="00B050"/>
            </a:gs>
            <a:gs pos="74000">
              <a:srgbClr val="DDDDDD">
                <a:lumMod val="45000"/>
                <a:lumOff val="55000"/>
              </a:srgbClr>
            </a:gs>
            <a:gs pos="83000">
              <a:srgbClr val="DDDDDD">
                <a:lumMod val="45000"/>
                <a:lumOff val="55000"/>
              </a:srgbClr>
            </a:gs>
            <a:gs pos="100000">
              <a:srgbClr val="DDDDDD">
                <a:lumMod val="30000"/>
                <a:lumOff val="70000"/>
              </a:srgbClr>
            </a:gs>
          </a:gsLst>
          <a:lin ang="2700000" scaled="1"/>
        </a:gradFill>
        <a:effectLst/>
      </p:bgPr>
    </p:bg>
    <p:spTree>
      <p:nvGrpSpPr>
        <p:cNvPr id="1" name=""/>
        <p:cNvGrpSpPr/>
        <p:nvPr/>
      </p:nvGrpSpPr>
      <p:grpSpPr>
        <a:xfrm>
          <a:off x="0" y="0"/>
          <a:ext cx="0" cy="0"/>
          <a:chOff x="0" y="0"/>
          <a:chExt cx="0" cy="0"/>
        </a:xfrm>
      </p:grpSpPr>
      <p:graphicFrame>
        <p:nvGraphicFramePr>
          <p:cNvPr id="3" name="Chart 2">
            <a:extLst>
              <a:ext uri="{FF2B5EF4-FFF2-40B4-BE49-F238E27FC236}">
                <a16:creationId xmlns:a16="http://schemas.microsoft.com/office/drawing/2014/main" id="{2A1E5EBF-A6CB-7C2F-6F31-0EF0044C3C01}"/>
              </a:ext>
            </a:extLst>
          </p:cNvPr>
          <p:cNvGraphicFramePr>
            <a:graphicFrameLocks/>
          </p:cNvGraphicFramePr>
          <p:nvPr/>
        </p:nvGraphicFramePr>
        <p:xfrm>
          <a:off x="452330" y="1309001"/>
          <a:ext cx="4020042" cy="3110390"/>
        </p:xfrm>
        <a:graphic>
          <a:graphicData uri="http://schemas.openxmlformats.org/drawingml/2006/chart">
            <c:chart xmlns:c="http://schemas.openxmlformats.org/drawingml/2006/chart" xmlns:r="http://schemas.openxmlformats.org/officeDocument/2006/relationships" r:id="rId2"/>
          </a:graphicData>
        </a:graphic>
      </p:graphicFrame>
      <p:sp>
        <p:nvSpPr>
          <p:cNvPr id="4" name="TextBox 3">
            <a:extLst>
              <a:ext uri="{FF2B5EF4-FFF2-40B4-BE49-F238E27FC236}">
                <a16:creationId xmlns:a16="http://schemas.microsoft.com/office/drawing/2014/main" id="{A248CD06-F05B-D2F8-F946-BDFE5474A5A0}"/>
              </a:ext>
            </a:extLst>
          </p:cNvPr>
          <p:cNvSpPr txBox="1"/>
          <p:nvPr/>
        </p:nvSpPr>
        <p:spPr>
          <a:xfrm>
            <a:off x="1131377" y="669799"/>
            <a:ext cx="7160216" cy="338554"/>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 typeface="Arial"/>
              <a:buNone/>
              <a:tabLst/>
              <a:defRPr/>
            </a:pPr>
            <a:r>
              <a:rPr kumimoji="0" lang="en-US" sz="1600" b="1" i="0" u="none" strike="noStrike" kern="1200" cap="none" spc="0" normalizeH="0" baseline="0" noProof="0" dirty="0">
                <a:ln>
                  <a:noFill/>
                </a:ln>
                <a:solidFill>
                  <a:prstClr val="black"/>
                </a:solidFill>
                <a:effectLst/>
                <a:uLnTx/>
                <a:uFillTx/>
                <a:latin typeface="Aptos" panose="020B0004020202020204" pitchFamily="34" charset="0"/>
                <a:ea typeface="+mn-ea"/>
                <a:cs typeface="Arial"/>
                <a:sym typeface="Arial"/>
              </a:rPr>
              <a:t>Avg Product per Order and Avg Order Value Before and After Option Launch</a:t>
            </a:r>
            <a:endParaRPr kumimoji="0" lang="en-IN" sz="1600" b="1" i="0" u="none" strike="noStrike" kern="1200" cap="none" spc="0" normalizeH="0" baseline="0" noProof="0" dirty="0">
              <a:ln>
                <a:noFill/>
              </a:ln>
              <a:solidFill>
                <a:prstClr val="black"/>
              </a:solidFill>
              <a:effectLst/>
              <a:uLnTx/>
              <a:uFillTx/>
              <a:latin typeface="Aptos" panose="020B0004020202020204" pitchFamily="34" charset="0"/>
              <a:ea typeface="+mn-ea"/>
              <a:cs typeface="Arial"/>
              <a:sym typeface="Arial"/>
            </a:endParaRPr>
          </a:p>
        </p:txBody>
      </p:sp>
      <p:sp>
        <p:nvSpPr>
          <p:cNvPr id="7" name="TextBox 6">
            <a:extLst>
              <a:ext uri="{FF2B5EF4-FFF2-40B4-BE49-F238E27FC236}">
                <a16:creationId xmlns:a16="http://schemas.microsoft.com/office/drawing/2014/main" id="{75262FF3-27F2-A2A5-2A7E-2964012C587C}"/>
              </a:ext>
            </a:extLst>
          </p:cNvPr>
          <p:cNvSpPr txBox="1"/>
          <p:nvPr/>
        </p:nvSpPr>
        <p:spPr>
          <a:xfrm>
            <a:off x="4881966" y="1154666"/>
            <a:ext cx="4113032" cy="3539430"/>
          </a:xfrm>
          <a:prstGeom prst="rect">
            <a:avLst/>
          </a:prstGeom>
          <a:noFill/>
        </p:spPr>
        <p:txBody>
          <a:bodyPr wrap="square">
            <a:spAutoFit/>
          </a:bodyPr>
          <a:lstStyle/>
          <a:p>
            <a:pPr marL="214313" marR="0" lvl="0" indent="-214313"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Aptos" panose="020B0004020202020204" pitchFamily="34" charset="0"/>
                <a:ea typeface="+mn-ea"/>
                <a:cs typeface="Arial"/>
                <a:sym typeface="Arial"/>
              </a:rPr>
              <a:t>4.37% increase in the number of products customers are buying per order, suggesting improved product bundling or upselling strategies.</a:t>
            </a:r>
          </a:p>
          <a:p>
            <a:pPr marL="214313" marR="0" lvl="0" indent="-214313"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Aptos" panose="020B0004020202020204" pitchFamily="34" charset="0"/>
                <a:ea typeface="+mn-ea"/>
                <a:cs typeface="Arial"/>
                <a:sym typeface="Arial"/>
              </a:rPr>
              <a:t>Average order value increased after the launch, reflecting a 5.41% growth. This aligns with the increase in products per order, meaning customers are spending more per transaction, likely due to effective pricing, promotions, or cross-selling efforts.</a:t>
            </a:r>
          </a:p>
          <a:p>
            <a:pPr marL="214313" marR="0" lvl="0" indent="-214313"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Aptos" panose="020B0004020202020204" pitchFamily="34" charset="0"/>
                <a:ea typeface="+mn-ea"/>
                <a:cs typeface="Arial"/>
                <a:sym typeface="Arial"/>
              </a:rPr>
              <a:t>The data highlights a positive impact of the launch on customer behavior, leading to higher product purchases and order values.</a:t>
            </a:r>
          </a:p>
          <a:p>
            <a:pPr marL="214313" marR="0" lvl="0" indent="-214313"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Aptos" panose="020B0004020202020204" pitchFamily="34" charset="0"/>
                <a:ea typeface="+mn-ea"/>
                <a:cs typeface="Arial"/>
                <a:sym typeface="Arial"/>
              </a:rPr>
              <a:t>Strategies such as cross-selling, bundled discounts, or targeted marketing could be driving these improvements.</a:t>
            </a:r>
          </a:p>
        </p:txBody>
      </p:sp>
      <p:sp>
        <p:nvSpPr>
          <p:cNvPr id="6" name="TextBox 5">
            <a:extLst>
              <a:ext uri="{FF2B5EF4-FFF2-40B4-BE49-F238E27FC236}">
                <a16:creationId xmlns:a16="http://schemas.microsoft.com/office/drawing/2014/main" id="{A630DB3C-756C-B4E0-D795-CE68AE2BA543}"/>
              </a:ext>
            </a:extLst>
          </p:cNvPr>
          <p:cNvSpPr txBox="1"/>
          <p:nvPr/>
        </p:nvSpPr>
        <p:spPr>
          <a:xfrm>
            <a:off x="2615979" y="55659"/>
            <a:ext cx="4261899"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2000" b="1" i="0" u="none" strike="noStrike" kern="0" cap="none" spc="0" normalizeH="0" baseline="0" noProof="0" dirty="0">
                <a:ln>
                  <a:noFill/>
                </a:ln>
                <a:solidFill>
                  <a:srgbClr val="000000"/>
                </a:solidFill>
                <a:effectLst>
                  <a:outerShdw blurRad="38100" dist="38100" dir="2700000" algn="tl">
                    <a:srgbClr val="000000">
                      <a:alpha val="43137"/>
                    </a:srgbClr>
                  </a:outerShdw>
                </a:effectLst>
                <a:uLnTx/>
                <a:uFillTx/>
                <a:latin typeface="Arial Black" panose="020B0A04020102020204" pitchFamily="34" charset="0"/>
                <a:cs typeface="Arial"/>
                <a:sym typeface="Arial"/>
              </a:rPr>
              <a:t>PRODUCT ANALYSIS</a:t>
            </a:r>
          </a:p>
        </p:txBody>
      </p:sp>
    </p:spTree>
    <p:extLst>
      <p:ext uri="{BB962C8B-B14F-4D97-AF65-F5344CB8AC3E}">
        <p14:creationId xmlns:p14="http://schemas.microsoft.com/office/powerpoint/2010/main" val="394223699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gradFill>
          <a:gsLst>
            <a:gs pos="0">
              <a:srgbClr val="00B050"/>
            </a:gs>
            <a:gs pos="74000">
              <a:srgbClr val="DDDDDD">
                <a:lumMod val="45000"/>
                <a:lumOff val="55000"/>
              </a:srgbClr>
            </a:gs>
            <a:gs pos="83000">
              <a:srgbClr val="DDDDDD">
                <a:lumMod val="45000"/>
                <a:lumOff val="55000"/>
              </a:srgbClr>
            </a:gs>
            <a:gs pos="100000">
              <a:srgbClr val="DDDDDD">
                <a:lumMod val="30000"/>
                <a:lumOff val="70000"/>
              </a:srgbClr>
            </a:gs>
          </a:gsLst>
          <a:lin ang="2700000" scaled="1"/>
        </a:gra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29816F5-3084-9006-783F-557DDABFBAB1}"/>
              </a:ext>
            </a:extLst>
          </p:cNvPr>
          <p:cNvSpPr txBox="1"/>
          <p:nvPr/>
        </p:nvSpPr>
        <p:spPr>
          <a:xfrm>
            <a:off x="342900" y="128200"/>
            <a:ext cx="8723672" cy="646331"/>
          </a:xfrm>
          <a:prstGeom prst="rect">
            <a:avLst/>
          </a:prstGeom>
          <a:noFill/>
        </p:spPr>
        <p:txBody>
          <a:bodyPr wrap="square" rtlCol="0">
            <a:spAutoFit/>
          </a:bodyPr>
          <a:lstStyle/>
          <a:p>
            <a:pPr marL="0" marR="0" lvl="0" indent="0" algn="ctr" defTabSz="257175" rtl="0" eaLnBrk="1" fontAlgn="auto" latinLnBrk="0" hangingPunct="1">
              <a:lnSpc>
                <a:spcPct val="100000"/>
              </a:lnSpc>
              <a:spcBef>
                <a:spcPts val="0"/>
              </a:spcBef>
              <a:spcAft>
                <a:spcPts val="0"/>
              </a:spcAft>
              <a:buClrTx/>
              <a:buSzTx/>
              <a:buFont typeface="Arial"/>
              <a:buNone/>
              <a:tabLst/>
              <a:defRPr/>
            </a:pPr>
            <a:r>
              <a:rPr kumimoji="0" lang="en-US" sz="1800" b="1" i="0" u="none" strike="noStrike" kern="1200" cap="none" spc="0" normalizeH="0" baseline="0" noProof="0" dirty="0">
                <a:ln>
                  <a:noFill/>
                </a:ln>
                <a:solidFill>
                  <a:prstClr val="black"/>
                </a:solidFill>
                <a:effectLst/>
                <a:uLnTx/>
                <a:uFillTx/>
                <a:latin typeface="Arial"/>
                <a:ea typeface="+mn-ea"/>
                <a:cs typeface="Arial"/>
                <a:sym typeface="Arial"/>
              </a:rPr>
              <a:t>Comparing the month before and the month after the launch of the “Birthday Bear” product on December 12th, 2013 </a:t>
            </a:r>
          </a:p>
        </p:txBody>
      </p:sp>
      <p:sp>
        <p:nvSpPr>
          <p:cNvPr id="4" name="TextBox 3">
            <a:extLst>
              <a:ext uri="{FF2B5EF4-FFF2-40B4-BE49-F238E27FC236}">
                <a16:creationId xmlns:a16="http://schemas.microsoft.com/office/drawing/2014/main" id="{DF8957DA-7F74-F43D-65B8-69EFDCE18AC5}"/>
              </a:ext>
            </a:extLst>
          </p:cNvPr>
          <p:cNvSpPr txBox="1"/>
          <p:nvPr/>
        </p:nvSpPr>
        <p:spPr>
          <a:xfrm>
            <a:off x="742671" y="976605"/>
            <a:ext cx="3962065" cy="338554"/>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 typeface="Arial"/>
              <a:buNone/>
              <a:tabLst/>
              <a:defRPr/>
            </a:pPr>
            <a:r>
              <a:rPr kumimoji="0" lang="en-IN" sz="1600" b="1" i="0" u="none" strike="noStrike" kern="1200" cap="none" spc="0" normalizeH="0" baseline="0" noProof="0" dirty="0">
                <a:ln>
                  <a:noFill/>
                </a:ln>
                <a:solidFill>
                  <a:prstClr val="black"/>
                </a:solidFill>
                <a:effectLst/>
                <a:uLnTx/>
                <a:uFillTx/>
                <a:latin typeface="Aptos" panose="020B0004020202020204" pitchFamily="34" charset="0"/>
                <a:ea typeface="+mn-ea"/>
                <a:cs typeface="Arial"/>
                <a:sym typeface="Arial"/>
              </a:rPr>
              <a:t>Sessions, Orders and Conversion rates</a:t>
            </a:r>
          </a:p>
        </p:txBody>
      </p:sp>
      <p:sp>
        <p:nvSpPr>
          <p:cNvPr id="5" name="TextBox 4">
            <a:extLst>
              <a:ext uri="{FF2B5EF4-FFF2-40B4-BE49-F238E27FC236}">
                <a16:creationId xmlns:a16="http://schemas.microsoft.com/office/drawing/2014/main" id="{789018E2-7941-60CA-96C8-F0865CE42AB2}"/>
              </a:ext>
            </a:extLst>
          </p:cNvPr>
          <p:cNvSpPr txBox="1"/>
          <p:nvPr/>
        </p:nvSpPr>
        <p:spPr>
          <a:xfrm>
            <a:off x="5111606" y="1393723"/>
            <a:ext cx="3530948" cy="3108543"/>
          </a:xfrm>
          <a:prstGeom prst="rect">
            <a:avLst/>
          </a:prstGeom>
          <a:noFill/>
        </p:spPr>
        <p:txBody>
          <a:bodyPr wrap="square">
            <a:spAutoFit/>
          </a:bodyPr>
          <a:lstStyle/>
          <a:p>
            <a:pPr marL="214313" marR="0" lvl="0" indent="-214313"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Aptos" panose="020B0004020202020204" pitchFamily="34" charset="0"/>
                <a:ea typeface="+mn-ea"/>
                <a:cs typeface="Arial"/>
                <a:sym typeface="Arial"/>
              </a:rPr>
              <a:t>A 84.22% increase in website traffic suggests effective marketing campaigns, improved SEO, or increased brand awareness after the launch.</a:t>
            </a:r>
          </a:p>
          <a:p>
            <a:pPr marL="214313" marR="0" lvl="0" indent="-214313"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Aptos" panose="020B0004020202020204" pitchFamily="34" charset="0"/>
                <a:ea typeface="+mn-ea"/>
                <a:cs typeface="Arial"/>
                <a:sym typeface="Arial"/>
              </a:rPr>
              <a:t>More than Double Increase in Orders </a:t>
            </a:r>
            <a:r>
              <a:rPr kumimoji="0" lang="en-US" sz="1400" b="0" i="0" u="none" strike="noStrike" kern="1200" cap="none" spc="0" normalizeH="0" baseline="0" noProof="0" dirty="0" err="1">
                <a:ln>
                  <a:noFill/>
                </a:ln>
                <a:solidFill>
                  <a:prstClr val="black"/>
                </a:solidFill>
                <a:effectLst/>
                <a:uLnTx/>
                <a:uFillTx/>
                <a:latin typeface="Aptos" panose="020B0004020202020204" pitchFamily="34" charset="0"/>
                <a:ea typeface="+mn-ea"/>
                <a:cs typeface="Arial"/>
                <a:sym typeface="Arial"/>
              </a:rPr>
              <a:t>ie</a:t>
            </a:r>
            <a:r>
              <a:rPr kumimoji="0" lang="en-US" sz="1400" b="0" i="0" u="none" strike="noStrike" kern="1200" cap="none" spc="0" normalizeH="0" baseline="0" noProof="0" dirty="0">
                <a:ln>
                  <a:noFill/>
                </a:ln>
                <a:solidFill>
                  <a:prstClr val="black"/>
                </a:solidFill>
                <a:effectLst/>
                <a:uLnTx/>
                <a:uFillTx/>
                <a:latin typeface="Aptos" panose="020B0004020202020204" pitchFamily="34" charset="0"/>
                <a:ea typeface="+mn-ea"/>
                <a:cs typeface="Arial"/>
                <a:sym typeface="Arial"/>
              </a:rPr>
              <a:t> 143.89% increase, driven by higher traffic.</a:t>
            </a:r>
          </a:p>
          <a:p>
            <a:pPr marL="214313" marR="0" lvl="0" indent="-214313"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Aptos" panose="020B0004020202020204" pitchFamily="34" charset="0"/>
                <a:ea typeface="+mn-ea"/>
                <a:cs typeface="Arial"/>
                <a:sym typeface="Arial"/>
              </a:rPr>
              <a:t>A 32.48% increase in the proportion of sessions resulting in orders. This indicates that post-launch strategies like improved user experience, targeted promotions, or optimized product pages were successful in converting visitors into buyers.</a:t>
            </a:r>
          </a:p>
        </p:txBody>
      </p:sp>
      <p:graphicFrame>
        <p:nvGraphicFramePr>
          <p:cNvPr id="6" name="Chart 5">
            <a:extLst>
              <a:ext uri="{FF2B5EF4-FFF2-40B4-BE49-F238E27FC236}">
                <a16:creationId xmlns:a16="http://schemas.microsoft.com/office/drawing/2014/main" id="{23471ADB-FA7E-A93E-D1B7-2F95BA01642D}"/>
              </a:ext>
            </a:extLst>
          </p:cNvPr>
          <p:cNvGraphicFramePr>
            <a:graphicFrameLocks/>
          </p:cNvGraphicFramePr>
          <p:nvPr/>
        </p:nvGraphicFramePr>
        <p:xfrm>
          <a:off x="501446" y="1393723"/>
          <a:ext cx="4203290" cy="314878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51918445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gradFill>
          <a:gsLst>
            <a:gs pos="0">
              <a:srgbClr val="92D050"/>
            </a:gs>
            <a:gs pos="74000">
              <a:srgbClr val="DDDDDD">
                <a:lumMod val="45000"/>
                <a:lumOff val="55000"/>
              </a:srgbClr>
            </a:gs>
            <a:gs pos="83000">
              <a:srgbClr val="DDDDDD">
                <a:lumMod val="45000"/>
                <a:lumOff val="55000"/>
              </a:srgbClr>
            </a:gs>
            <a:gs pos="100000">
              <a:srgbClr val="DDDDDD">
                <a:lumMod val="30000"/>
                <a:lumOff val="70000"/>
              </a:srgbClr>
            </a:gs>
          </a:gsLst>
          <a:lin ang="2700000" scaled="1"/>
        </a:gradFill>
        <a:effectLst/>
      </p:bgPr>
    </p:bg>
    <p:spTree>
      <p:nvGrpSpPr>
        <p:cNvPr id="1" name=""/>
        <p:cNvGrpSpPr/>
        <p:nvPr/>
      </p:nvGrpSpPr>
      <p:grpSpPr>
        <a:xfrm>
          <a:off x="0" y="0"/>
          <a:ext cx="0" cy="0"/>
          <a:chOff x="0" y="0"/>
          <a:chExt cx="0" cy="0"/>
        </a:xfrm>
      </p:grpSpPr>
      <p:graphicFrame>
        <p:nvGraphicFramePr>
          <p:cNvPr id="3" name="Chart 2">
            <a:extLst>
              <a:ext uri="{FF2B5EF4-FFF2-40B4-BE49-F238E27FC236}">
                <a16:creationId xmlns:a16="http://schemas.microsoft.com/office/drawing/2014/main" id="{7F07B308-6A41-56CA-21FD-4B88C88C36D7}"/>
              </a:ext>
            </a:extLst>
          </p:cNvPr>
          <p:cNvGraphicFramePr>
            <a:graphicFrameLocks/>
          </p:cNvGraphicFramePr>
          <p:nvPr/>
        </p:nvGraphicFramePr>
        <p:xfrm>
          <a:off x="379707" y="1258128"/>
          <a:ext cx="3984449" cy="3108543"/>
        </p:xfrm>
        <a:graphic>
          <a:graphicData uri="http://schemas.openxmlformats.org/drawingml/2006/chart">
            <c:chart xmlns:c="http://schemas.openxmlformats.org/drawingml/2006/chart" xmlns:r="http://schemas.openxmlformats.org/officeDocument/2006/relationships" r:id="rId2"/>
          </a:graphicData>
        </a:graphic>
      </p:graphicFrame>
      <p:sp>
        <p:nvSpPr>
          <p:cNvPr id="5" name="TextBox 4">
            <a:extLst>
              <a:ext uri="{FF2B5EF4-FFF2-40B4-BE49-F238E27FC236}">
                <a16:creationId xmlns:a16="http://schemas.microsoft.com/office/drawing/2014/main" id="{ADE63DAD-378A-EDC4-7802-8D8D2C06DAE4}"/>
              </a:ext>
            </a:extLst>
          </p:cNvPr>
          <p:cNvSpPr txBox="1"/>
          <p:nvPr/>
        </p:nvSpPr>
        <p:spPr>
          <a:xfrm>
            <a:off x="379707" y="855217"/>
            <a:ext cx="4711485" cy="338554"/>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 typeface="Arial"/>
              <a:buNone/>
              <a:tabLst/>
              <a:defRPr/>
            </a:pPr>
            <a:r>
              <a:rPr kumimoji="0" lang="en-IN" sz="1600" b="1" i="0" u="none" strike="noStrike" kern="1200" cap="none" spc="0" normalizeH="0" baseline="0" noProof="0" dirty="0">
                <a:ln>
                  <a:noFill/>
                </a:ln>
                <a:solidFill>
                  <a:prstClr val="black"/>
                </a:solidFill>
                <a:effectLst/>
                <a:uLnTx/>
                <a:uFillTx/>
                <a:latin typeface="Aptos" panose="020B0004020202020204" pitchFamily="34" charset="0"/>
                <a:ea typeface="+mn-ea"/>
                <a:cs typeface="Arial"/>
                <a:sym typeface="Arial"/>
              </a:rPr>
              <a:t>Comparing Total Revenue and </a:t>
            </a:r>
            <a:r>
              <a:rPr kumimoji="0" lang="en-IN" sz="1600" b="1" i="0" u="none" strike="noStrike" kern="1200" cap="none" spc="0" normalizeH="0" baseline="0" noProof="0" dirty="0" err="1">
                <a:ln>
                  <a:noFill/>
                </a:ln>
                <a:solidFill>
                  <a:prstClr val="black"/>
                </a:solidFill>
                <a:effectLst/>
                <a:uLnTx/>
                <a:uFillTx/>
                <a:latin typeface="Aptos" panose="020B0004020202020204" pitchFamily="34" charset="0"/>
                <a:ea typeface="+mn-ea"/>
                <a:cs typeface="Arial"/>
                <a:sym typeface="Arial"/>
              </a:rPr>
              <a:t>Avg</a:t>
            </a:r>
            <a:r>
              <a:rPr kumimoji="0" lang="en-IN" sz="1600" b="1" i="0" u="none" strike="noStrike" kern="1200" cap="none" spc="0" normalizeH="0" baseline="0" noProof="0" dirty="0">
                <a:ln>
                  <a:noFill/>
                </a:ln>
                <a:solidFill>
                  <a:prstClr val="black"/>
                </a:solidFill>
                <a:effectLst/>
                <a:uLnTx/>
                <a:uFillTx/>
                <a:latin typeface="Aptos" panose="020B0004020202020204" pitchFamily="34" charset="0"/>
                <a:ea typeface="+mn-ea"/>
                <a:cs typeface="Arial"/>
                <a:sym typeface="Arial"/>
              </a:rPr>
              <a:t> Order Value</a:t>
            </a:r>
          </a:p>
        </p:txBody>
      </p:sp>
      <p:sp>
        <p:nvSpPr>
          <p:cNvPr id="7" name="TextBox 6">
            <a:extLst>
              <a:ext uri="{FF2B5EF4-FFF2-40B4-BE49-F238E27FC236}">
                <a16:creationId xmlns:a16="http://schemas.microsoft.com/office/drawing/2014/main" id="{5AF35CDE-4052-0F88-3A3F-7011FA448E63}"/>
              </a:ext>
            </a:extLst>
          </p:cNvPr>
          <p:cNvSpPr txBox="1"/>
          <p:nvPr/>
        </p:nvSpPr>
        <p:spPr>
          <a:xfrm>
            <a:off x="4779844" y="1110891"/>
            <a:ext cx="3917540" cy="3108543"/>
          </a:xfrm>
          <a:prstGeom prst="rect">
            <a:avLst/>
          </a:prstGeom>
          <a:noFill/>
        </p:spPr>
        <p:txBody>
          <a:bodyPr wrap="square">
            <a:spAutoFit/>
          </a:bodyPr>
          <a:lstStyle/>
          <a:p>
            <a:pPr marL="214313" marR="0" lvl="0" indent="-214313"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Aptos" panose="020B0004020202020204" pitchFamily="34" charset="0"/>
                <a:ea typeface="+mn-ea"/>
                <a:cs typeface="Arial"/>
                <a:sym typeface="Arial"/>
              </a:rPr>
              <a:t>22.42% rise in Average order value indicates customers are spending more per transaction after the launch, possibly due to effective upselling, cross-selling, or pricing strategies.</a:t>
            </a:r>
          </a:p>
          <a:p>
            <a:pPr marL="214313" marR="0" lvl="0" indent="-214313"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Aptos" panose="020B0004020202020204" pitchFamily="34" charset="0"/>
                <a:ea typeface="+mn-ea"/>
                <a:cs typeface="Arial"/>
                <a:sym typeface="Arial"/>
              </a:rPr>
              <a:t>Massive Increase in Total Revenue </a:t>
            </a:r>
            <a:r>
              <a:rPr kumimoji="0" lang="en-US" sz="1400" b="0" i="0" u="none" strike="noStrike" kern="1200" cap="none" spc="0" normalizeH="0" baseline="0" noProof="0" dirty="0" err="1">
                <a:ln>
                  <a:noFill/>
                </a:ln>
                <a:solidFill>
                  <a:prstClr val="black"/>
                </a:solidFill>
                <a:effectLst/>
                <a:uLnTx/>
                <a:uFillTx/>
                <a:latin typeface="Aptos" panose="020B0004020202020204" pitchFamily="34" charset="0"/>
                <a:ea typeface="+mn-ea"/>
                <a:cs typeface="Arial"/>
                <a:sym typeface="Arial"/>
              </a:rPr>
              <a:t>ie</a:t>
            </a:r>
            <a:r>
              <a:rPr kumimoji="0" lang="en-US" sz="1400" b="0" i="0" u="none" strike="noStrike" kern="1200" cap="none" spc="0" normalizeH="0" baseline="0" noProof="0" dirty="0">
                <a:ln>
                  <a:noFill/>
                </a:ln>
                <a:solidFill>
                  <a:prstClr val="black"/>
                </a:solidFill>
                <a:effectLst/>
                <a:uLnTx/>
                <a:uFillTx/>
                <a:latin typeface="Aptos" panose="020B0004020202020204" pitchFamily="34" charset="0"/>
                <a:ea typeface="+mn-ea"/>
                <a:cs typeface="Arial"/>
                <a:sym typeface="Arial"/>
              </a:rPr>
              <a:t> 201.64% increase reflects the combined effects of increased traffic, higher conversion rates, and improved AOV.</a:t>
            </a:r>
          </a:p>
          <a:p>
            <a:pPr marL="214313" marR="0" lvl="0" indent="-214313"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Aptos" panose="020B0004020202020204" pitchFamily="34" charset="0"/>
                <a:ea typeface="+mn-ea"/>
                <a:cs typeface="Arial"/>
                <a:sym typeface="Arial"/>
              </a:rPr>
              <a:t>The substantial growth in revenue and AOV suggests that the post-launch initiatives (e.g., marketing, product improvements, or promotional strategies) were highly successful in driving customer engagement and sales.</a:t>
            </a:r>
          </a:p>
        </p:txBody>
      </p:sp>
      <p:sp>
        <p:nvSpPr>
          <p:cNvPr id="2" name="TextBox 1">
            <a:extLst>
              <a:ext uri="{FF2B5EF4-FFF2-40B4-BE49-F238E27FC236}">
                <a16:creationId xmlns:a16="http://schemas.microsoft.com/office/drawing/2014/main" id="{90075EFD-3DD2-B2B1-2430-CE95C2512120}"/>
              </a:ext>
            </a:extLst>
          </p:cNvPr>
          <p:cNvSpPr txBox="1"/>
          <p:nvPr/>
        </p:nvSpPr>
        <p:spPr>
          <a:xfrm>
            <a:off x="2615979" y="55659"/>
            <a:ext cx="4261899"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2000" b="1" i="0" u="none" strike="noStrike" kern="0" cap="none" spc="0" normalizeH="0" baseline="0" noProof="0" dirty="0">
                <a:ln>
                  <a:noFill/>
                </a:ln>
                <a:solidFill>
                  <a:srgbClr val="000000"/>
                </a:solidFill>
                <a:effectLst>
                  <a:outerShdw blurRad="38100" dist="38100" dir="2700000" algn="tl">
                    <a:srgbClr val="000000">
                      <a:alpha val="43137"/>
                    </a:srgbClr>
                  </a:outerShdw>
                </a:effectLst>
                <a:uLnTx/>
                <a:uFillTx/>
                <a:latin typeface="Arial Black" panose="020B0A04020102020204" pitchFamily="34" charset="0"/>
                <a:cs typeface="Arial"/>
                <a:sym typeface="Arial"/>
              </a:rPr>
              <a:t>PRODUCT ANALYSIS</a:t>
            </a:r>
          </a:p>
        </p:txBody>
      </p:sp>
    </p:spTree>
    <p:extLst>
      <p:ext uri="{BB962C8B-B14F-4D97-AF65-F5344CB8AC3E}">
        <p14:creationId xmlns:p14="http://schemas.microsoft.com/office/powerpoint/2010/main" val="211744061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gradFill>
          <a:gsLst>
            <a:gs pos="0">
              <a:srgbClr val="92D050"/>
            </a:gs>
            <a:gs pos="74000">
              <a:srgbClr val="DDDDDD">
                <a:lumMod val="45000"/>
                <a:lumOff val="55000"/>
              </a:srgbClr>
            </a:gs>
            <a:gs pos="83000">
              <a:srgbClr val="DDDDDD">
                <a:lumMod val="45000"/>
                <a:lumOff val="55000"/>
              </a:srgbClr>
            </a:gs>
            <a:gs pos="100000">
              <a:srgbClr val="DDDDDD">
                <a:lumMod val="30000"/>
                <a:lumOff val="70000"/>
              </a:srgbClr>
            </a:gs>
          </a:gsLst>
          <a:lin ang="2700000" scaled="1"/>
        </a:gradFill>
        <a:effectLst/>
      </p:bgPr>
    </p:bg>
    <p:spTree>
      <p:nvGrpSpPr>
        <p:cNvPr id="1" name=""/>
        <p:cNvGrpSpPr/>
        <p:nvPr/>
      </p:nvGrpSpPr>
      <p:grpSpPr>
        <a:xfrm>
          <a:off x="0" y="0"/>
          <a:ext cx="0" cy="0"/>
          <a:chOff x="0" y="0"/>
          <a:chExt cx="0" cy="0"/>
        </a:xfrm>
      </p:grpSpPr>
      <p:graphicFrame>
        <p:nvGraphicFramePr>
          <p:cNvPr id="3" name="Chart 2">
            <a:extLst>
              <a:ext uri="{FF2B5EF4-FFF2-40B4-BE49-F238E27FC236}">
                <a16:creationId xmlns:a16="http://schemas.microsoft.com/office/drawing/2014/main" id="{5121DADC-4A65-9E3E-834B-0CAB099327BA}"/>
              </a:ext>
            </a:extLst>
          </p:cNvPr>
          <p:cNvGraphicFramePr>
            <a:graphicFrameLocks/>
          </p:cNvGraphicFramePr>
          <p:nvPr/>
        </p:nvGraphicFramePr>
        <p:xfrm>
          <a:off x="428809" y="1246411"/>
          <a:ext cx="3826101" cy="3170732"/>
        </p:xfrm>
        <a:graphic>
          <a:graphicData uri="http://schemas.openxmlformats.org/drawingml/2006/chart">
            <c:chart xmlns:c="http://schemas.openxmlformats.org/drawingml/2006/chart" xmlns:r="http://schemas.openxmlformats.org/officeDocument/2006/relationships" r:id="rId2"/>
          </a:graphicData>
        </a:graphic>
      </p:graphicFrame>
      <p:sp>
        <p:nvSpPr>
          <p:cNvPr id="5" name="TextBox 4">
            <a:extLst>
              <a:ext uri="{FF2B5EF4-FFF2-40B4-BE49-F238E27FC236}">
                <a16:creationId xmlns:a16="http://schemas.microsoft.com/office/drawing/2014/main" id="{987FD2D4-8BD1-9BC4-54B6-314FE03A7859}"/>
              </a:ext>
            </a:extLst>
          </p:cNvPr>
          <p:cNvSpPr txBox="1"/>
          <p:nvPr/>
        </p:nvSpPr>
        <p:spPr>
          <a:xfrm>
            <a:off x="658678" y="760174"/>
            <a:ext cx="3826101" cy="338554"/>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 typeface="Arial"/>
              <a:buNone/>
              <a:tabLst/>
              <a:defRPr/>
            </a:pPr>
            <a:r>
              <a:rPr kumimoji="0" lang="en-IN" sz="1600" b="1" i="0" u="none" strike="noStrike" kern="1200" cap="none" spc="0" normalizeH="0" baseline="0" noProof="0" dirty="0">
                <a:ln>
                  <a:noFill/>
                </a:ln>
                <a:solidFill>
                  <a:prstClr val="black"/>
                </a:solidFill>
                <a:effectLst/>
                <a:uLnTx/>
                <a:uFillTx/>
                <a:latin typeface="Aptos" panose="020B0004020202020204" pitchFamily="34" charset="0"/>
                <a:ea typeface="+mn-ea"/>
                <a:cs typeface="Arial"/>
                <a:sym typeface="Arial"/>
              </a:rPr>
              <a:t>Comparing Average Products per Order</a:t>
            </a:r>
          </a:p>
        </p:txBody>
      </p:sp>
      <p:sp>
        <p:nvSpPr>
          <p:cNvPr id="7" name="TextBox 6">
            <a:extLst>
              <a:ext uri="{FF2B5EF4-FFF2-40B4-BE49-F238E27FC236}">
                <a16:creationId xmlns:a16="http://schemas.microsoft.com/office/drawing/2014/main" id="{DB9505C7-4AF6-6817-6E2B-05A39DA7F3B7}"/>
              </a:ext>
            </a:extLst>
          </p:cNvPr>
          <p:cNvSpPr txBox="1"/>
          <p:nvPr/>
        </p:nvSpPr>
        <p:spPr>
          <a:xfrm>
            <a:off x="5060966" y="1469799"/>
            <a:ext cx="3532239" cy="2893100"/>
          </a:xfrm>
          <a:prstGeom prst="rect">
            <a:avLst/>
          </a:prstGeom>
          <a:noFill/>
        </p:spPr>
        <p:txBody>
          <a:bodyPr wrap="square">
            <a:spAutoFit/>
          </a:bodyPr>
          <a:lstStyle/>
          <a:p>
            <a:pPr marL="214313" marR="0" lvl="0" indent="-214313"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Aptos" panose="020B0004020202020204" pitchFamily="34" charset="0"/>
                <a:ea typeface="+mn-ea"/>
                <a:cs typeface="Arial"/>
                <a:sym typeface="Arial"/>
              </a:rPr>
              <a:t>The average products per order increased 32.03%. This indicates that after the launch, customers are adding more items to their orders, which could be due to successful upselling, cross-selling, or bundled product offers.</a:t>
            </a:r>
          </a:p>
          <a:p>
            <a:pPr marL="214313" marR="0" lvl="0" indent="-214313"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Aptos" panose="020B0004020202020204" pitchFamily="34" charset="0"/>
                <a:ea typeface="+mn-ea"/>
                <a:cs typeface="Arial"/>
                <a:sym typeface="Arial"/>
              </a:rPr>
              <a:t>The rise in products per order suggests that customers are more inclined to purchase additional products, potentially driven by effective product recommendations or marketing strategies that encourage multi-product purchases.</a:t>
            </a:r>
          </a:p>
        </p:txBody>
      </p:sp>
      <p:sp>
        <p:nvSpPr>
          <p:cNvPr id="2" name="TextBox 1">
            <a:extLst>
              <a:ext uri="{FF2B5EF4-FFF2-40B4-BE49-F238E27FC236}">
                <a16:creationId xmlns:a16="http://schemas.microsoft.com/office/drawing/2014/main" id="{6391AF3F-4384-1E4D-CEA5-4AAEC1A16583}"/>
              </a:ext>
            </a:extLst>
          </p:cNvPr>
          <p:cNvSpPr txBox="1"/>
          <p:nvPr/>
        </p:nvSpPr>
        <p:spPr>
          <a:xfrm>
            <a:off x="2615979" y="55659"/>
            <a:ext cx="4261899"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2000" b="1" i="0" u="none" strike="noStrike" kern="0" cap="none" spc="0" normalizeH="0" baseline="0" noProof="0" dirty="0">
                <a:ln>
                  <a:noFill/>
                </a:ln>
                <a:solidFill>
                  <a:srgbClr val="000000"/>
                </a:solidFill>
                <a:effectLst>
                  <a:outerShdw blurRad="38100" dist="38100" dir="2700000" algn="tl">
                    <a:srgbClr val="000000">
                      <a:alpha val="43137"/>
                    </a:srgbClr>
                  </a:outerShdw>
                </a:effectLst>
                <a:uLnTx/>
                <a:uFillTx/>
                <a:latin typeface="Arial Black" panose="020B0A04020102020204" pitchFamily="34" charset="0"/>
                <a:cs typeface="Arial"/>
                <a:sym typeface="Arial"/>
              </a:rPr>
              <a:t>PRODUCT ANALYSIS</a:t>
            </a:r>
          </a:p>
        </p:txBody>
      </p:sp>
    </p:spTree>
    <p:extLst>
      <p:ext uri="{BB962C8B-B14F-4D97-AF65-F5344CB8AC3E}">
        <p14:creationId xmlns:p14="http://schemas.microsoft.com/office/powerpoint/2010/main" val="54461738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gradFill>
          <a:gsLst>
            <a:gs pos="2000">
              <a:srgbClr val="FFCC99"/>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8375D212-D5B9-A7E9-EC97-27B49FAE41D6}"/>
              </a:ext>
            </a:extLst>
          </p:cNvPr>
          <p:cNvGraphicFramePr>
            <a:graphicFrameLocks/>
          </p:cNvGraphicFramePr>
          <p:nvPr>
            <p:extLst>
              <p:ext uri="{D42A27DB-BD31-4B8C-83A1-F6EECF244321}">
                <p14:modId xmlns:p14="http://schemas.microsoft.com/office/powerpoint/2010/main" val="1989541042"/>
              </p:ext>
            </p:extLst>
          </p:nvPr>
        </p:nvGraphicFramePr>
        <p:xfrm>
          <a:off x="763325" y="1240709"/>
          <a:ext cx="7704814" cy="3076849"/>
        </p:xfrm>
        <a:graphic>
          <a:graphicData uri="http://schemas.openxmlformats.org/drawingml/2006/chart">
            <c:chart xmlns:c="http://schemas.openxmlformats.org/drawingml/2006/chart" xmlns:r="http://schemas.openxmlformats.org/officeDocument/2006/relationships" r:id="rId2"/>
          </a:graphicData>
        </a:graphic>
      </p:graphicFrame>
      <p:sp>
        <p:nvSpPr>
          <p:cNvPr id="3" name="TextBox 2">
            <a:extLst>
              <a:ext uri="{FF2B5EF4-FFF2-40B4-BE49-F238E27FC236}">
                <a16:creationId xmlns:a16="http://schemas.microsoft.com/office/drawing/2014/main" id="{AE12539C-7E7B-FE00-1C5D-F863197F239C}"/>
              </a:ext>
            </a:extLst>
          </p:cNvPr>
          <p:cNvSpPr txBox="1"/>
          <p:nvPr/>
        </p:nvSpPr>
        <p:spPr>
          <a:xfrm>
            <a:off x="2615979" y="648184"/>
            <a:ext cx="4206240" cy="400110"/>
          </a:xfrm>
          <a:prstGeom prst="rect">
            <a:avLst/>
          </a:prstGeom>
          <a:noFill/>
        </p:spPr>
        <p:txBody>
          <a:bodyPr wrap="square" rtlCol="0">
            <a:spAutoFit/>
          </a:bodyPr>
          <a:lstStyle/>
          <a:p>
            <a:pPr algn="ctr" defTabSz="342900">
              <a:buClrTx/>
              <a:defRPr/>
            </a:pPr>
            <a:r>
              <a:rPr lang="en-IN" sz="2000" b="1" kern="1200" dirty="0">
                <a:solidFill>
                  <a:prstClr val="black"/>
                </a:solidFill>
                <a:latin typeface="Aptos" panose="020B0004020202020204" pitchFamily="34" charset="0"/>
                <a:ea typeface="+mn-ea"/>
                <a:cs typeface="+mn-cs"/>
              </a:rPr>
              <a:t>Monthly Product Refund Rates</a:t>
            </a:r>
          </a:p>
        </p:txBody>
      </p:sp>
      <p:sp>
        <p:nvSpPr>
          <p:cNvPr id="4" name="TextBox 3">
            <a:extLst>
              <a:ext uri="{FF2B5EF4-FFF2-40B4-BE49-F238E27FC236}">
                <a16:creationId xmlns:a16="http://schemas.microsoft.com/office/drawing/2014/main" id="{6E8F9FA9-4903-4C6E-0FBA-848A5E072036}"/>
              </a:ext>
            </a:extLst>
          </p:cNvPr>
          <p:cNvSpPr txBox="1"/>
          <p:nvPr/>
        </p:nvSpPr>
        <p:spPr>
          <a:xfrm>
            <a:off x="2615979" y="55659"/>
            <a:ext cx="4261899" cy="400110"/>
          </a:xfrm>
          <a:prstGeom prst="rect">
            <a:avLst/>
          </a:prstGeom>
          <a:noFill/>
        </p:spPr>
        <p:txBody>
          <a:bodyPr wrap="square" rtlCol="0">
            <a:spAutoFit/>
          </a:bodyPr>
          <a:lstStyle/>
          <a:p>
            <a:pPr algn="ctr"/>
            <a:r>
              <a:rPr lang="en-IN" sz="2000" b="1" dirty="0">
                <a:effectLst>
                  <a:outerShdw blurRad="38100" dist="38100" dir="2700000" algn="tl">
                    <a:srgbClr val="000000">
                      <a:alpha val="43137"/>
                    </a:srgbClr>
                  </a:outerShdw>
                </a:effectLst>
                <a:latin typeface="Arial Black" panose="020B0A04020102020204" pitchFamily="34" charset="0"/>
              </a:rPr>
              <a:t>PRODUCT ANALYSIS</a:t>
            </a:r>
          </a:p>
        </p:txBody>
      </p:sp>
    </p:spTree>
    <p:extLst>
      <p:ext uri="{BB962C8B-B14F-4D97-AF65-F5344CB8AC3E}">
        <p14:creationId xmlns:p14="http://schemas.microsoft.com/office/powerpoint/2010/main" val="199027754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gradFill>
          <a:gsLst>
            <a:gs pos="2000">
              <a:srgbClr val="FFCC99"/>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C9416A07-46A7-6330-990C-061E7E77F5B4}"/>
              </a:ext>
            </a:extLst>
          </p:cNvPr>
          <p:cNvGraphicFramePr>
            <a:graphicFrameLocks/>
          </p:cNvGraphicFramePr>
          <p:nvPr>
            <p:extLst>
              <p:ext uri="{D42A27DB-BD31-4B8C-83A1-F6EECF244321}">
                <p14:modId xmlns:p14="http://schemas.microsoft.com/office/powerpoint/2010/main" val="1681041557"/>
              </p:ext>
            </p:extLst>
          </p:nvPr>
        </p:nvGraphicFramePr>
        <p:xfrm>
          <a:off x="564544" y="1005840"/>
          <a:ext cx="8115906" cy="3693160"/>
        </p:xfrm>
        <a:graphic>
          <a:graphicData uri="http://schemas.openxmlformats.org/drawingml/2006/chart">
            <c:chart xmlns:c="http://schemas.openxmlformats.org/drawingml/2006/chart" xmlns:r="http://schemas.openxmlformats.org/officeDocument/2006/relationships" r:id="rId2"/>
          </a:graphicData>
        </a:graphic>
      </p:graphicFrame>
      <p:sp>
        <p:nvSpPr>
          <p:cNvPr id="3" name="TextBox 2">
            <a:extLst>
              <a:ext uri="{FF2B5EF4-FFF2-40B4-BE49-F238E27FC236}">
                <a16:creationId xmlns:a16="http://schemas.microsoft.com/office/drawing/2014/main" id="{8AADC680-C4C1-61D0-0351-9FD883B467E5}"/>
              </a:ext>
            </a:extLst>
          </p:cNvPr>
          <p:cNvSpPr txBox="1"/>
          <p:nvPr/>
        </p:nvSpPr>
        <p:spPr>
          <a:xfrm>
            <a:off x="2615979" y="530749"/>
            <a:ext cx="4206240" cy="400110"/>
          </a:xfrm>
          <a:prstGeom prst="rect">
            <a:avLst/>
          </a:prstGeom>
          <a:noFill/>
        </p:spPr>
        <p:txBody>
          <a:bodyPr wrap="square" rtlCol="0">
            <a:spAutoFit/>
          </a:bodyPr>
          <a:lstStyle/>
          <a:p>
            <a:pPr algn="ctr" defTabSz="342900">
              <a:buClrTx/>
              <a:defRPr/>
            </a:pPr>
            <a:r>
              <a:rPr lang="en-IN" sz="2000" b="1" kern="1200" dirty="0">
                <a:solidFill>
                  <a:prstClr val="black"/>
                </a:solidFill>
                <a:latin typeface="Aptos" panose="020B0004020202020204" pitchFamily="34" charset="0"/>
                <a:ea typeface="+mn-ea"/>
                <a:cs typeface="+mn-cs"/>
              </a:rPr>
              <a:t>Monthly Product Refund Rates</a:t>
            </a:r>
          </a:p>
        </p:txBody>
      </p:sp>
      <p:sp>
        <p:nvSpPr>
          <p:cNvPr id="4" name="TextBox 3">
            <a:extLst>
              <a:ext uri="{FF2B5EF4-FFF2-40B4-BE49-F238E27FC236}">
                <a16:creationId xmlns:a16="http://schemas.microsoft.com/office/drawing/2014/main" id="{34CD38A2-3371-FE6E-B7BD-C5A583FAE273}"/>
              </a:ext>
            </a:extLst>
          </p:cNvPr>
          <p:cNvSpPr txBox="1"/>
          <p:nvPr/>
        </p:nvSpPr>
        <p:spPr>
          <a:xfrm>
            <a:off x="2615979" y="55659"/>
            <a:ext cx="4261899" cy="400110"/>
          </a:xfrm>
          <a:prstGeom prst="rect">
            <a:avLst/>
          </a:prstGeom>
          <a:noFill/>
        </p:spPr>
        <p:txBody>
          <a:bodyPr wrap="square" rtlCol="0">
            <a:spAutoFit/>
          </a:bodyPr>
          <a:lstStyle/>
          <a:p>
            <a:pPr algn="ctr"/>
            <a:r>
              <a:rPr lang="en-IN" sz="2000" b="1" dirty="0">
                <a:effectLst>
                  <a:outerShdw blurRad="38100" dist="38100" dir="2700000" algn="tl">
                    <a:srgbClr val="000000">
                      <a:alpha val="43137"/>
                    </a:srgbClr>
                  </a:outerShdw>
                </a:effectLst>
                <a:latin typeface="Arial Black" panose="020B0A04020102020204" pitchFamily="34" charset="0"/>
              </a:rPr>
              <a:t>PRODUCT ANALYSIS</a:t>
            </a:r>
          </a:p>
        </p:txBody>
      </p:sp>
    </p:spTree>
    <p:extLst>
      <p:ext uri="{BB962C8B-B14F-4D97-AF65-F5344CB8AC3E}">
        <p14:creationId xmlns:p14="http://schemas.microsoft.com/office/powerpoint/2010/main" val="280776708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gradFill>
          <a:gsLst>
            <a:gs pos="2000">
              <a:srgbClr val="FFCC99"/>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graphicFrame>
        <p:nvGraphicFramePr>
          <p:cNvPr id="3" name="Chart 2">
            <a:extLst>
              <a:ext uri="{FF2B5EF4-FFF2-40B4-BE49-F238E27FC236}">
                <a16:creationId xmlns:a16="http://schemas.microsoft.com/office/drawing/2014/main" id="{A59BED9B-CAC8-37BB-C50D-AA9AF143A2EA}"/>
              </a:ext>
            </a:extLst>
          </p:cNvPr>
          <p:cNvGraphicFramePr>
            <a:graphicFrameLocks/>
          </p:cNvGraphicFramePr>
          <p:nvPr>
            <p:extLst>
              <p:ext uri="{D42A27DB-BD31-4B8C-83A1-F6EECF244321}">
                <p14:modId xmlns:p14="http://schemas.microsoft.com/office/powerpoint/2010/main" val="1857218385"/>
              </p:ext>
            </p:extLst>
          </p:nvPr>
        </p:nvGraphicFramePr>
        <p:xfrm>
          <a:off x="346510" y="931245"/>
          <a:ext cx="8698832" cy="3405011"/>
        </p:xfrm>
        <a:graphic>
          <a:graphicData uri="http://schemas.openxmlformats.org/drawingml/2006/chart">
            <c:chart xmlns:c="http://schemas.openxmlformats.org/drawingml/2006/chart" xmlns:r="http://schemas.openxmlformats.org/officeDocument/2006/relationships" r:id="rId3"/>
          </a:graphicData>
        </a:graphic>
      </p:graphicFrame>
      <p:sp>
        <p:nvSpPr>
          <p:cNvPr id="4" name="TextBox 3">
            <a:extLst>
              <a:ext uri="{FF2B5EF4-FFF2-40B4-BE49-F238E27FC236}">
                <a16:creationId xmlns:a16="http://schemas.microsoft.com/office/drawing/2014/main" id="{5D836106-02D0-8C64-8A0E-7C86C3566796}"/>
              </a:ext>
            </a:extLst>
          </p:cNvPr>
          <p:cNvSpPr txBox="1"/>
          <p:nvPr/>
        </p:nvSpPr>
        <p:spPr>
          <a:xfrm>
            <a:off x="2671638" y="493452"/>
            <a:ext cx="4206240" cy="400110"/>
          </a:xfrm>
          <a:prstGeom prst="rect">
            <a:avLst/>
          </a:prstGeom>
          <a:noFill/>
        </p:spPr>
        <p:txBody>
          <a:bodyPr wrap="square" rtlCol="0">
            <a:spAutoFit/>
          </a:bodyPr>
          <a:lstStyle/>
          <a:p>
            <a:pPr algn="ctr" defTabSz="342900">
              <a:buClrTx/>
              <a:defRPr/>
            </a:pPr>
            <a:r>
              <a:rPr lang="en-IN" sz="2000" b="1" kern="1200" dirty="0">
                <a:solidFill>
                  <a:prstClr val="black"/>
                </a:solidFill>
                <a:latin typeface="Aptos" panose="020B0004020202020204" pitchFamily="34" charset="0"/>
                <a:ea typeface="+mn-ea"/>
                <a:cs typeface="+mn-cs"/>
              </a:rPr>
              <a:t>Monthly Product Refund Rates</a:t>
            </a:r>
          </a:p>
        </p:txBody>
      </p:sp>
      <p:sp>
        <p:nvSpPr>
          <p:cNvPr id="2" name="TextBox 1">
            <a:extLst>
              <a:ext uri="{FF2B5EF4-FFF2-40B4-BE49-F238E27FC236}">
                <a16:creationId xmlns:a16="http://schemas.microsoft.com/office/drawing/2014/main" id="{05AF9B7F-1896-F021-3A64-1FCA3373AB97}"/>
              </a:ext>
            </a:extLst>
          </p:cNvPr>
          <p:cNvSpPr txBox="1"/>
          <p:nvPr/>
        </p:nvSpPr>
        <p:spPr>
          <a:xfrm>
            <a:off x="2615979" y="55659"/>
            <a:ext cx="4261899" cy="400110"/>
          </a:xfrm>
          <a:prstGeom prst="rect">
            <a:avLst/>
          </a:prstGeom>
          <a:noFill/>
        </p:spPr>
        <p:txBody>
          <a:bodyPr wrap="square" rtlCol="0">
            <a:spAutoFit/>
          </a:bodyPr>
          <a:lstStyle/>
          <a:p>
            <a:pPr algn="ctr"/>
            <a:r>
              <a:rPr lang="en-IN" sz="2000" b="1" dirty="0">
                <a:effectLst>
                  <a:outerShdw blurRad="38100" dist="38100" dir="2700000" algn="tl">
                    <a:srgbClr val="000000">
                      <a:alpha val="43137"/>
                    </a:srgbClr>
                  </a:outerShdw>
                </a:effectLst>
                <a:latin typeface="Arial Black" panose="020B0A04020102020204" pitchFamily="34" charset="0"/>
              </a:rPr>
              <a:t>PRODUCT ANALYSIS</a:t>
            </a:r>
          </a:p>
        </p:txBody>
      </p:sp>
    </p:spTree>
    <p:extLst>
      <p:ext uri="{BB962C8B-B14F-4D97-AF65-F5344CB8AC3E}">
        <p14:creationId xmlns:p14="http://schemas.microsoft.com/office/powerpoint/2010/main" val="140406800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gradFill>
          <a:gsLst>
            <a:gs pos="0">
              <a:srgbClr val="28C8B5"/>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BA3BC8C-F208-BC5A-1260-B98284CADCF1}"/>
              </a:ext>
            </a:extLst>
          </p:cNvPr>
          <p:cNvSpPr txBox="1"/>
          <p:nvPr/>
        </p:nvSpPr>
        <p:spPr>
          <a:xfrm>
            <a:off x="3533503" y="522356"/>
            <a:ext cx="3128555" cy="400110"/>
          </a:xfrm>
          <a:prstGeom prst="rect">
            <a:avLst/>
          </a:prstGeom>
          <a:noFill/>
        </p:spPr>
        <p:txBody>
          <a:bodyPr wrap="square" rtlCol="0">
            <a:spAutoFit/>
          </a:bodyPr>
          <a:lstStyle/>
          <a:p>
            <a:pPr defTabSz="685800">
              <a:buClrTx/>
            </a:pPr>
            <a:r>
              <a:rPr lang="en-IN" sz="2000" b="1" kern="1200" dirty="0">
                <a:solidFill>
                  <a:prstClr val="black"/>
                </a:solidFill>
                <a:latin typeface="Aptos" panose="020B0004020202020204" pitchFamily="34" charset="0"/>
                <a:ea typeface="+mn-ea"/>
                <a:cs typeface="+mn-cs"/>
              </a:rPr>
              <a:t>Observations</a:t>
            </a:r>
          </a:p>
        </p:txBody>
      </p:sp>
      <p:sp>
        <p:nvSpPr>
          <p:cNvPr id="3" name="TextBox 2">
            <a:extLst>
              <a:ext uri="{FF2B5EF4-FFF2-40B4-BE49-F238E27FC236}">
                <a16:creationId xmlns:a16="http://schemas.microsoft.com/office/drawing/2014/main" id="{D25466EF-7EF7-518F-4361-6F9821F58856}"/>
              </a:ext>
            </a:extLst>
          </p:cNvPr>
          <p:cNvSpPr txBox="1"/>
          <p:nvPr/>
        </p:nvSpPr>
        <p:spPr>
          <a:xfrm>
            <a:off x="868680" y="989053"/>
            <a:ext cx="7641772" cy="3323987"/>
          </a:xfrm>
          <a:prstGeom prst="rect">
            <a:avLst/>
          </a:prstGeom>
          <a:noFill/>
        </p:spPr>
        <p:txBody>
          <a:bodyPr wrap="square" rtlCol="0">
            <a:spAutoFit/>
          </a:bodyPr>
          <a:lstStyle/>
          <a:p>
            <a:pPr marL="214313" indent="-214313" defTabSz="685800">
              <a:buClrTx/>
              <a:buFont typeface="Wingdings" panose="05000000000000000000" pitchFamily="2" charset="2"/>
              <a:buChar char="§"/>
            </a:pPr>
            <a:r>
              <a:rPr lang="en-US" kern="1200" dirty="0">
                <a:solidFill>
                  <a:prstClr val="black"/>
                </a:solidFill>
                <a:latin typeface="Aptos" panose="020B0004020202020204" pitchFamily="34" charset="0"/>
                <a:ea typeface="+mn-ea"/>
                <a:cs typeface="+mn-cs"/>
              </a:rPr>
              <a:t>In 2012 and 2013, ‘</a:t>
            </a:r>
            <a:r>
              <a:rPr lang="en-US" b="1" kern="1200" dirty="0">
                <a:solidFill>
                  <a:prstClr val="black"/>
                </a:solidFill>
                <a:latin typeface="Aptos" panose="020B0004020202020204" pitchFamily="34" charset="0"/>
                <a:ea typeface="+mn-ea"/>
                <a:cs typeface="+mn-cs"/>
              </a:rPr>
              <a:t>The Original Mr. Fuzzy</a:t>
            </a:r>
            <a:r>
              <a:rPr lang="en-US" kern="1200" dirty="0">
                <a:solidFill>
                  <a:prstClr val="black"/>
                </a:solidFill>
                <a:latin typeface="Aptos" panose="020B0004020202020204" pitchFamily="34" charset="0"/>
                <a:ea typeface="+mn-ea"/>
                <a:cs typeface="+mn-cs"/>
              </a:rPr>
              <a:t>’ shows consistently higher refund rates compared to other products, often above 5%. The rate reaches 8.45% in July 2013. </a:t>
            </a:r>
          </a:p>
          <a:p>
            <a:pPr marL="214313" indent="-214313" defTabSz="685800">
              <a:buClrTx/>
              <a:buFont typeface="Wingdings" panose="05000000000000000000" pitchFamily="2" charset="2"/>
              <a:buChar char="§"/>
            </a:pPr>
            <a:r>
              <a:rPr lang="en-US" kern="1200" dirty="0">
                <a:solidFill>
                  <a:prstClr val="black"/>
                </a:solidFill>
                <a:latin typeface="Aptos" panose="020B0004020202020204" pitchFamily="34" charset="0"/>
                <a:ea typeface="+mn-ea"/>
                <a:cs typeface="+mn-cs"/>
              </a:rPr>
              <a:t>2014 : The refund rate for ‘</a:t>
            </a:r>
            <a:r>
              <a:rPr lang="en-US" b="1" kern="1200" dirty="0">
                <a:solidFill>
                  <a:prstClr val="black"/>
                </a:solidFill>
                <a:latin typeface="Aptos" panose="020B0004020202020204" pitchFamily="34" charset="0"/>
                <a:ea typeface="+mn-ea"/>
                <a:cs typeface="+mn-cs"/>
              </a:rPr>
              <a:t>The Original Mr. Fuzzy</a:t>
            </a:r>
            <a:r>
              <a:rPr lang="en-US" kern="1200" dirty="0">
                <a:solidFill>
                  <a:prstClr val="black"/>
                </a:solidFill>
                <a:latin typeface="Aptos" panose="020B0004020202020204" pitchFamily="34" charset="0"/>
                <a:ea typeface="+mn-ea"/>
                <a:cs typeface="+mn-cs"/>
              </a:rPr>
              <a:t>’ is generally low throughout the year, except for a significant spike in September, 2014 to 20.17%</a:t>
            </a:r>
          </a:p>
          <a:p>
            <a:pPr marL="214313" indent="-214313" defTabSz="685800">
              <a:buClrTx/>
              <a:buFont typeface="Wingdings" panose="05000000000000000000" pitchFamily="2" charset="2"/>
              <a:buChar char="§"/>
            </a:pPr>
            <a:r>
              <a:rPr lang="en-US" kern="1200" dirty="0">
                <a:solidFill>
                  <a:prstClr val="black"/>
                </a:solidFill>
                <a:latin typeface="Aptos" panose="020B0004020202020204" pitchFamily="34" charset="0"/>
                <a:ea typeface="+mn-ea"/>
                <a:cs typeface="+mn-cs"/>
              </a:rPr>
              <a:t>2014 : ‘</a:t>
            </a:r>
            <a:r>
              <a:rPr lang="en-US" b="1" kern="1200" dirty="0">
                <a:solidFill>
                  <a:prstClr val="black"/>
                </a:solidFill>
                <a:latin typeface="Aptos" panose="020B0004020202020204" pitchFamily="34" charset="0"/>
                <a:ea typeface="+mn-ea"/>
                <a:cs typeface="+mn-cs"/>
              </a:rPr>
              <a:t>The Birthday Sugar Panda</a:t>
            </a:r>
            <a:r>
              <a:rPr lang="en-US" kern="1200" dirty="0">
                <a:solidFill>
                  <a:prstClr val="black"/>
                </a:solidFill>
                <a:latin typeface="Aptos" panose="020B0004020202020204" pitchFamily="34" charset="0"/>
                <a:ea typeface="+mn-ea"/>
                <a:cs typeface="+mn-cs"/>
              </a:rPr>
              <a:t>’ maintains higher refund rates throughout the year, peaking at 7.14% in August, 2014.</a:t>
            </a:r>
          </a:p>
          <a:p>
            <a:pPr marL="214313" indent="-214313" defTabSz="685800">
              <a:buClrTx/>
              <a:buFont typeface="Wingdings" panose="05000000000000000000" pitchFamily="2" charset="2"/>
              <a:buChar char="§"/>
            </a:pPr>
            <a:r>
              <a:rPr lang="en-US" kern="1200" dirty="0">
                <a:solidFill>
                  <a:prstClr val="black"/>
                </a:solidFill>
                <a:latin typeface="Aptos" panose="020B0004020202020204" pitchFamily="34" charset="0"/>
                <a:ea typeface="+mn-ea"/>
                <a:cs typeface="+mn-cs"/>
              </a:rPr>
              <a:t>2014 : ‘</a:t>
            </a:r>
            <a:r>
              <a:rPr lang="en-US" b="1" kern="1200" dirty="0">
                <a:solidFill>
                  <a:prstClr val="black"/>
                </a:solidFill>
                <a:latin typeface="Aptos" panose="020B0004020202020204" pitchFamily="34" charset="0"/>
                <a:ea typeface="+mn-ea"/>
                <a:cs typeface="+mn-cs"/>
              </a:rPr>
              <a:t>The Forever Love Bear</a:t>
            </a:r>
            <a:r>
              <a:rPr lang="en-US" kern="1200" dirty="0">
                <a:solidFill>
                  <a:prstClr val="black"/>
                </a:solidFill>
                <a:latin typeface="Aptos" panose="020B0004020202020204" pitchFamily="34" charset="0"/>
                <a:ea typeface="+mn-ea"/>
                <a:cs typeface="+mn-cs"/>
              </a:rPr>
              <a:t>’ and ‘</a:t>
            </a:r>
            <a:r>
              <a:rPr lang="en-US" b="1" kern="1200" dirty="0">
                <a:solidFill>
                  <a:prstClr val="black"/>
                </a:solidFill>
                <a:latin typeface="Aptos" panose="020B0004020202020204" pitchFamily="34" charset="0"/>
                <a:ea typeface="+mn-ea"/>
                <a:cs typeface="+mn-cs"/>
              </a:rPr>
              <a:t>The Hudson River Mini Bear</a:t>
            </a:r>
            <a:r>
              <a:rPr lang="en-US" kern="1200" dirty="0">
                <a:solidFill>
                  <a:prstClr val="black"/>
                </a:solidFill>
                <a:latin typeface="Aptos" panose="020B0004020202020204" pitchFamily="34" charset="0"/>
                <a:ea typeface="+mn-ea"/>
                <a:cs typeface="+mn-cs"/>
              </a:rPr>
              <a:t>’ show consistently low refund rates.</a:t>
            </a:r>
          </a:p>
          <a:p>
            <a:pPr defTabSz="685800">
              <a:buClrTx/>
            </a:pPr>
            <a:endParaRPr lang="en-US" kern="1200" dirty="0">
              <a:solidFill>
                <a:prstClr val="black"/>
              </a:solidFill>
              <a:latin typeface="Aptos" panose="020B0004020202020204" pitchFamily="34" charset="0"/>
              <a:ea typeface="+mn-ea"/>
              <a:cs typeface="+mn-cs"/>
            </a:endParaRPr>
          </a:p>
          <a:p>
            <a:pPr marL="214313" indent="-214313" defTabSz="685800">
              <a:buClrTx/>
              <a:buFont typeface="Wingdings" panose="05000000000000000000" pitchFamily="2" charset="2"/>
              <a:buChar char="§"/>
            </a:pPr>
            <a:r>
              <a:rPr lang="en-US" kern="1200" dirty="0">
                <a:solidFill>
                  <a:prstClr val="black"/>
                </a:solidFill>
                <a:latin typeface="Aptos" panose="020B0004020202020204" pitchFamily="34" charset="0"/>
                <a:ea typeface="+mn-ea"/>
                <a:cs typeface="+mn-cs"/>
              </a:rPr>
              <a:t>The spikes in September for ‘</a:t>
            </a:r>
            <a:r>
              <a:rPr lang="en-US" b="1" kern="1200" dirty="0">
                <a:solidFill>
                  <a:prstClr val="black"/>
                </a:solidFill>
                <a:latin typeface="Aptos" panose="020B0004020202020204" pitchFamily="34" charset="0"/>
                <a:ea typeface="+mn-ea"/>
                <a:cs typeface="+mn-cs"/>
              </a:rPr>
              <a:t>The Original Mr. Fuzzy</a:t>
            </a:r>
            <a:r>
              <a:rPr lang="en-US" kern="1200" dirty="0">
                <a:solidFill>
                  <a:prstClr val="black"/>
                </a:solidFill>
                <a:latin typeface="Aptos" panose="020B0004020202020204" pitchFamily="34" charset="0"/>
                <a:ea typeface="+mn-ea"/>
                <a:cs typeface="+mn-cs"/>
              </a:rPr>
              <a:t>’ (especially in 2014) may suggest an isolated issue during that month, possibly related to quality or supply problems.</a:t>
            </a:r>
          </a:p>
          <a:p>
            <a:pPr marL="214313" indent="-214313" defTabSz="685800">
              <a:buClrTx/>
              <a:buFont typeface="Wingdings" panose="05000000000000000000" pitchFamily="2" charset="2"/>
              <a:buChar char="§"/>
            </a:pPr>
            <a:r>
              <a:rPr lang="en-US" kern="1200" dirty="0">
                <a:solidFill>
                  <a:prstClr val="black"/>
                </a:solidFill>
                <a:latin typeface="Aptos" panose="020B0004020202020204" pitchFamily="34" charset="0"/>
                <a:ea typeface="+mn-ea"/>
                <a:cs typeface="+mn-cs"/>
              </a:rPr>
              <a:t>Across 2013 and 2014, ‘</a:t>
            </a:r>
            <a:r>
              <a:rPr lang="en-US" b="1" kern="1200" dirty="0">
                <a:solidFill>
                  <a:prstClr val="black"/>
                </a:solidFill>
                <a:latin typeface="Aptos" panose="020B0004020202020204" pitchFamily="34" charset="0"/>
                <a:ea typeface="+mn-ea"/>
                <a:cs typeface="+mn-cs"/>
              </a:rPr>
              <a:t>The Forever Love Bear</a:t>
            </a:r>
            <a:r>
              <a:rPr lang="en-US" kern="1200" dirty="0">
                <a:solidFill>
                  <a:prstClr val="black"/>
                </a:solidFill>
                <a:latin typeface="Aptos" panose="020B0004020202020204" pitchFamily="34" charset="0"/>
                <a:ea typeface="+mn-ea"/>
                <a:cs typeface="+mn-cs"/>
              </a:rPr>
              <a:t>’ has the most stable and lowest refund rates, usually ranging between 1% to 3%.</a:t>
            </a:r>
          </a:p>
          <a:p>
            <a:pPr marL="214313" indent="-214313" defTabSz="685800">
              <a:buClrTx/>
              <a:buFont typeface="Wingdings" panose="05000000000000000000" pitchFamily="2" charset="2"/>
              <a:buChar char="§"/>
            </a:pPr>
            <a:r>
              <a:rPr lang="en-US" kern="1200" dirty="0">
                <a:solidFill>
                  <a:prstClr val="black"/>
                </a:solidFill>
                <a:latin typeface="Aptos" panose="020B0004020202020204" pitchFamily="34" charset="0"/>
                <a:ea typeface="+mn-ea"/>
                <a:cs typeface="+mn-cs"/>
              </a:rPr>
              <a:t>There is no clear seasonal pattern affecting all products uniformly, but July and September seem to show peaks for ‘</a:t>
            </a:r>
            <a:r>
              <a:rPr lang="en-US" b="1" kern="1200" dirty="0">
                <a:solidFill>
                  <a:prstClr val="black"/>
                </a:solidFill>
                <a:latin typeface="Aptos" panose="020B0004020202020204" pitchFamily="34" charset="0"/>
                <a:ea typeface="+mn-ea"/>
                <a:cs typeface="+mn-cs"/>
              </a:rPr>
              <a:t>The Original Mr. Fuzzy</a:t>
            </a:r>
            <a:r>
              <a:rPr lang="en-US" kern="1200" dirty="0">
                <a:solidFill>
                  <a:prstClr val="black"/>
                </a:solidFill>
                <a:latin typeface="Aptos" panose="020B0004020202020204" pitchFamily="34" charset="0"/>
                <a:ea typeface="+mn-ea"/>
                <a:cs typeface="+mn-cs"/>
              </a:rPr>
              <a:t>’ in both 2013 and 2014.</a:t>
            </a:r>
            <a:endParaRPr lang="en-US" b="1" kern="1200" dirty="0">
              <a:solidFill>
                <a:prstClr val="black"/>
              </a:solidFill>
              <a:latin typeface="Aptos" panose="020B0004020202020204" pitchFamily="34" charset="0"/>
              <a:ea typeface="+mn-ea"/>
              <a:cs typeface="+mn-cs"/>
            </a:endParaRPr>
          </a:p>
        </p:txBody>
      </p:sp>
      <p:sp>
        <p:nvSpPr>
          <p:cNvPr id="4" name="TextBox 3">
            <a:extLst>
              <a:ext uri="{FF2B5EF4-FFF2-40B4-BE49-F238E27FC236}">
                <a16:creationId xmlns:a16="http://schemas.microsoft.com/office/drawing/2014/main" id="{83BCF581-EEE6-FFF4-6B46-06DC62CD571C}"/>
              </a:ext>
            </a:extLst>
          </p:cNvPr>
          <p:cNvSpPr txBox="1"/>
          <p:nvPr/>
        </p:nvSpPr>
        <p:spPr>
          <a:xfrm>
            <a:off x="2615979" y="55659"/>
            <a:ext cx="4261899" cy="400110"/>
          </a:xfrm>
          <a:prstGeom prst="rect">
            <a:avLst/>
          </a:prstGeom>
          <a:noFill/>
        </p:spPr>
        <p:txBody>
          <a:bodyPr wrap="square" rtlCol="0">
            <a:spAutoFit/>
          </a:bodyPr>
          <a:lstStyle/>
          <a:p>
            <a:pPr algn="ctr"/>
            <a:r>
              <a:rPr lang="en-IN" sz="2000" b="1" dirty="0">
                <a:effectLst>
                  <a:outerShdw blurRad="38100" dist="38100" dir="2700000" algn="tl">
                    <a:srgbClr val="000000">
                      <a:alpha val="43137"/>
                    </a:srgbClr>
                  </a:outerShdw>
                </a:effectLst>
                <a:latin typeface="Arial Black" panose="020B0A04020102020204" pitchFamily="34" charset="0"/>
              </a:rPr>
              <a:t>PRODUCT ANALYSIS</a:t>
            </a:r>
          </a:p>
        </p:txBody>
      </p:sp>
    </p:spTree>
    <p:extLst>
      <p:ext uri="{BB962C8B-B14F-4D97-AF65-F5344CB8AC3E}">
        <p14:creationId xmlns:p14="http://schemas.microsoft.com/office/powerpoint/2010/main" val="372299040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gradFill>
          <a:gsLst>
            <a:gs pos="0">
              <a:srgbClr val="33CCCC"/>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8E0A33-56A3-36FF-D8FC-70A7FDB557DB}"/>
              </a:ext>
            </a:extLst>
          </p:cNvPr>
          <p:cNvSpPr txBox="1"/>
          <p:nvPr/>
        </p:nvSpPr>
        <p:spPr>
          <a:xfrm>
            <a:off x="2834923" y="531833"/>
            <a:ext cx="4042955" cy="400110"/>
          </a:xfrm>
          <a:prstGeom prst="rect">
            <a:avLst/>
          </a:prstGeom>
          <a:noFill/>
        </p:spPr>
        <p:txBody>
          <a:bodyPr wrap="square" rtlCol="0">
            <a:spAutoFit/>
          </a:bodyPr>
          <a:lstStyle/>
          <a:p>
            <a:pPr algn="ctr" defTabSz="342900">
              <a:buClrTx/>
              <a:defRPr/>
            </a:pPr>
            <a:r>
              <a:rPr lang="en-IN" sz="2000" b="1" kern="1200" dirty="0">
                <a:solidFill>
                  <a:prstClr val="black"/>
                </a:solidFill>
                <a:latin typeface="Aptos" panose="020B0004020202020204" pitchFamily="34" charset="0"/>
                <a:ea typeface="+mn-ea"/>
                <a:cs typeface="+mn-cs"/>
              </a:rPr>
              <a:t>Observations</a:t>
            </a:r>
          </a:p>
        </p:txBody>
      </p:sp>
      <p:sp>
        <p:nvSpPr>
          <p:cNvPr id="4" name="TextBox 3">
            <a:extLst>
              <a:ext uri="{FF2B5EF4-FFF2-40B4-BE49-F238E27FC236}">
                <a16:creationId xmlns:a16="http://schemas.microsoft.com/office/drawing/2014/main" id="{DD5A6329-B30F-364D-6950-10D98550183F}"/>
              </a:ext>
            </a:extLst>
          </p:cNvPr>
          <p:cNvSpPr txBox="1"/>
          <p:nvPr/>
        </p:nvSpPr>
        <p:spPr>
          <a:xfrm>
            <a:off x="1099268" y="1233188"/>
            <a:ext cx="7648303" cy="3093154"/>
          </a:xfrm>
          <a:prstGeom prst="rect">
            <a:avLst/>
          </a:prstGeom>
          <a:noFill/>
        </p:spPr>
        <p:txBody>
          <a:bodyPr wrap="square" rtlCol="0">
            <a:spAutoFit/>
          </a:bodyPr>
          <a:lstStyle/>
          <a:p>
            <a:pPr defTabSz="342900">
              <a:buClrTx/>
              <a:defRPr/>
            </a:pPr>
            <a:r>
              <a:rPr lang="en-US" b="1" kern="1200" dirty="0">
                <a:solidFill>
                  <a:prstClr val="black"/>
                </a:solidFill>
                <a:latin typeface="Aptos" panose="020B0004020202020204" pitchFamily="34" charset="0"/>
                <a:ea typeface="+mn-ea"/>
                <a:cs typeface="+mn-cs"/>
              </a:rPr>
              <a:t>Refund rates , 2015</a:t>
            </a:r>
          </a:p>
          <a:p>
            <a:pPr marL="214313" indent="-214313" defTabSz="342900">
              <a:buClrTx/>
              <a:buFont typeface="Wingdings" panose="05000000000000000000" pitchFamily="2" charset="2"/>
              <a:buChar char="§"/>
              <a:defRPr/>
            </a:pPr>
            <a:r>
              <a:rPr lang="en-US" kern="1200" dirty="0">
                <a:solidFill>
                  <a:prstClr val="black"/>
                </a:solidFill>
                <a:latin typeface="Aptos" panose="020B0004020202020204" pitchFamily="34" charset="0"/>
                <a:ea typeface="+mn-ea"/>
                <a:cs typeface="+mn-cs"/>
              </a:rPr>
              <a:t>The </a:t>
            </a:r>
            <a:r>
              <a:rPr lang="en-US" b="1" kern="1200" dirty="0">
                <a:solidFill>
                  <a:prstClr val="black"/>
                </a:solidFill>
                <a:latin typeface="Aptos" panose="020B0004020202020204" pitchFamily="34" charset="0"/>
                <a:ea typeface="+mn-ea"/>
                <a:cs typeface="+mn-cs"/>
              </a:rPr>
              <a:t>Birthday Sugar Panda </a:t>
            </a:r>
            <a:r>
              <a:rPr lang="en-US" kern="1200" dirty="0">
                <a:solidFill>
                  <a:prstClr val="black"/>
                </a:solidFill>
                <a:latin typeface="Aptos" panose="020B0004020202020204" pitchFamily="34" charset="0"/>
                <a:ea typeface="+mn-ea"/>
                <a:cs typeface="+mn-cs"/>
              </a:rPr>
              <a:t>consistently has the highest refund rate across all three months shown. The refund rate starts at 8.22% in the first month, slightly decreases to 4.20% in the second, and then rises significantly to 10.65% in the third month</a:t>
            </a:r>
          </a:p>
          <a:p>
            <a:pPr marL="214313" indent="-214313" defTabSz="342900">
              <a:buClrTx/>
              <a:buFont typeface="Wingdings" panose="05000000000000000000" pitchFamily="2" charset="2"/>
              <a:buChar char="§"/>
              <a:defRPr/>
            </a:pPr>
            <a:r>
              <a:rPr lang="en-US" kern="1200" dirty="0">
                <a:solidFill>
                  <a:prstClr val="black"/>
                </a:solidFill>
                <a:latin typeface="Aptos" panose="020B0004020202020204" pitchFamily="34" charset="0"/>
                <a:ea typeface="+mn-ea"/>
                <a:cs typeface="+mn-cs"/>
              </a:rPr>
              <a:t>The </a:t>
            </a:r>
            <a:r>
              <a:rPr lang="en-US" b="1" kern="1200" dirty="0">
                <a:solidFill>
                  <a:prstClr val="black"/>
                </a:solidFill>
                <a:latin typeface="Aptos" panose="020B0004020202020204" pitchFamily="34" charset="0"/>
                <a:ea typeface="+mn-ea"/>
                <a:cs typeface="+mn-cs"/>
              </a:rPr>
              <a:t>Original Mr. Fuzzy </a:t>
            </a:r>
            <a:r>
              <a:rPr lang="en-US" kern="1200" dirty="0">
                <a:solidFill>
                  <a:prstClr val="black"/>
                </a:solidFill>
                <a:latin typeface="Aptos" panose="020B0004020202020204" pitchFamily="34" charset="0"/>
                <a:ea typeface="+mn-ea"/>
                <a:cs typeface="+mn-cs"/>
              </a:rPr>
              <a:t>generally shows moderate refund rates that fluctuate over the months. It starts at 3.59% in the first month, decreases slightly to 3.77% in the second month, and then rises to 4.51% in the third month.</a:t>
            </a:r>
          </a:p>
          <a:p>
            <a:pPr marL="214313" indent="-214313" defTabSz="342900">
              <a:buClrTx/>
              <a:buFont typeface="Wingdings" panose="05000000000000000000" pitchFamily="2" charset="2"/>
              <a:buChar char="§"/>
              <a:defRPr/>
            </a:pPr>
            <a:r>
              <a:rPr lang="en-US" kern="1200" dirty="0">
                <a:solidFill>
                  <a:prstClr val="black"/>
                </a:solidFill>
                <a:latin typeface="Aptos" panose="020B0004020202020204" pitchFamily="34" charset="0"/>
                <a:ea typeface="+mn-ea"/>
                <a:cs typeface="+mn-cs"/>
              </a:rPr>
              <a:t>The </a:t>
            </a:r>
            <a:r>
              <a:rPr lang="en-US" b="1" kern="1200" dirty="0">
                <a:solidFill>
                  <a:prstClr val="black"/>
                </a:solidFill>
                <a:latin typeface="Aptos" panose="020B0004020202020204" pitchFamily="34" charset="0"/>
                <a:ea typeface="+mn-ea"/>
                <a:cs typeface="+mn-cs"/>
              </a:rPr>
              <a:t>Forever Love Bear </a:t>
            </a:r>
            <a:r>
              <a:rPr lang="en-US" kern="1200" dirty="0">
                <a:solidFill>
                  <a:prstClr val="black"/>
                </a:solidFill>
                <a:latin typeface="Aptos" panose="020B0004020202020204" pitchFamily="34" charset="0"/>
                <a:ea typeface="+mn-ea"/>
                <a:cs typeface="+mn-cs"/>
              </a:rPr>
              <a:t>has relatively low refund rates compared to other products, staying below 4% across the three months.</a:t>
            </a:r>
          </a:p>
          <a:p>
            <a:pPr marL="214313" indent="-214313" defTabSz="342900">
              <a:buClrTx/>
              <a:buFont typeface="Wingdings" panose="05000000000000000000" pitchFamily="2" charset="2"/>
              <a:buChar char="§"/>
              <a:defRPr/>
            </a:pPr>
            <a:r>
              <a:rPr lang="en-US" kern="1200" dirty="0">
                <a:solidFill>
                  <a:prstClr val="black"/>
                </a:solidFill>
                <a:latin typeface="Aptos" panose="020B0004020202020204" pitchFamily="34" charset="0"/>
                <a:ea typeface="+mn-ea"/>
                <a:cs typeface="+mn-cs"/>
              </a:rPr>
              <a:t> The </a:t>
            </a:r>
            <a:r>
              <a:rPr lang="en-US" b="1" kern="1200" dirty="0">
                <a:solidFill>
                  <a:prstClr val="black"/>
                </a:solidFill>
                <a:latin typeface="Aptos" panose="020B0004020202020204" pitchFamily="34" charset="0"/>
                <a:ea typeface="+mn-ea"/>
                <a:cs typeface="+mn-cs"/>
              </a:rPr>
              <a:t>Hudson River Mini Bear </a:t>
            </a:r>
            <a:r>
              <a:rPr lang="en-US" kern="1200" dirty="0">
                <a:solidFill>
                  <a:prstClr val="black"/>
                </a:solidFill>
                <a:latin typeface="Aptos" panose="020B0004020202020204" pitchFamily="34" charset="0"/>
                <a:ea typeface="+mn-ea"/>
                <a:cs typeface="+mn-cs"/>
              </a:rPr>
              <a:t>has the lowest refund rate in the first month (0.66%) and generally maintains low rates, though it does see a gradual increase across the months to 1.29% in the second month and 2.33% in the third month.</a:t>
            </a:r>
            <a:endParaRPr lang="en-IN" kern="1200" dirty="0">
              <a:solidFill>
                <a:prstClr val="black"/>
              </a:solidFill>
              <a:latin typeface="Aptos" panose="020B0004020202020204" pitchFamily="34" charset="0"/>
              <a:ea typeface="+mn-ea"/>
              <a:cs typeface="+mn-cs"/>
            </a:endParaRPr>
          </a:p>
          <a:p>
            <a:pPr defTabSz="342900">
              <a:buClrTx/>
              <a:defRPr/>
            </a:pPr>
            <a:endParaRPr lang="en-US" sz="1350" kern="1200" dirty="0">
              <a:solidFill>
                <a:prstClr val="black"/>
              </a:solidFill>
              <a:latin typeface="Aptos" panose="020B0004020202020204" pitchFamily="34" charset="0"/>
              <a:ea typeface="+mn-ea"/>
              <a:cs typeface="+mn-cs"/>
            </a:endParaRPr>
          </a:p>
          <a:p>
            <a:pPr defTabSz="342900">
              <a:buClrTx/>
              <a:defRPr/>
            </a:pPr>
            <a:endParaRPr lang="en-IN" sz="1350" kern="1200" dirty="0">
              <a:solidFill>
                <a:prstClr val="black"/>
              </a:solidFill>
              <a:ea typeface="+mn-ea"/>
              <a:cs typeface="+mn-cs"/>
            </a:endParaRPr>
          </a:p>
        </p:txBody>
      </p:sp>
      <p:sp>
        <p:nvSpPr>
          <p:cNvPr id="2" name="TextBox 1">
            <a:extLst>
              <a:ext uri="{FF2B5EF4-FFF2-40B4-BE49-F238E27FC236}">
                <a16:creationId xmlns:a16="http://schemas.microsoft.com/office/drawing/2014/main" id="{01F8298D-CAD5-A6A2-9103-6D62DB4B984A}"/>
              </a:ext>
            </a:extLst>
          </p:cNvPr>
          <p:cNvSpPr txBox="1"/>
          <p:nvPr/>
        </p:nvSpPr>
        <p:spPr>
          <a:xfrm>
            <a:off x="2615979" y="55659"/>
            <a:ext cx="4261899" cy="400110"/>
          </a:xfrm>
          <a:prstGeom prst="rect">
            <a:avLst/>
          </a:prstGeom>
          <a:noFill/>
        </p:spPr>
        <p:txBody>
          <a:bodyPr wrap="square" rtlCol="0">
            <a:spAutoFit/>
          </a:bodyPr>
          <a:lstStyle/>
          <a:p>
            <a:pPr algn="ctr"/>
            <a:r>
              <a:rPr lang="en-IN" sz="2000" b="1" dirty="0">
                <a:effectLst>
                  <a:outerShdw blurRad="38100" dist="38100" dir="2700000" algn="tl">
                    <a:srgbClr val="000000">
                      <a:alpha val="43137"/>
                    </a:srgbClr>
                  </a:outerShdw>
                </a:effectLst>
                <a:latin typeface="Arial Black" panose="020B0A04020102020204" pitchFamily="34" charset="0"/>
              </a:rPr>
              <a:t>PRODUCT ANALYSIS</a:t>
            </a:r>
          </a:p>
        </p:txBody>
      </p:sp>
    </p:spTree>
    <p:extLst>
      <p:ext uri="{BB962C8B-B14F-4D97-AF65-F5344CB8AC3E}">
        <p14:creationId xmlns:p14="http://schemas.microsoft.com/office/powerpoint/2010/main" val="239755318"/>
      </p:ext>
    </p:extLst>
  </p:cSld>
  <p:clrMapOvr>
    <a:masterClrMapping/>
  </p:clrMapOvr>
</p:sld>
</file>

<file path=ppt/theme/theme1.xml><?xml version="1.0" encoding="utf-8"?>
<a:theme xmlns:a="http://schemas.openxmlformats.org/drawingml/2006/main" name="Tropic">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xml><?xml version="1.0" encoding="utf-8"?>
<a:theme xmlns:a="http://schemas.openxmlformats.org/drawingml/2006/main" name="4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Tropic">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1_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www.freeppt7.com">
  <a:themeElements>
    <a:clrScheme name="自定义 1207">
      <a:dk1>
        <a:srgbClr val="000000"/>
      </a:dk1>
      <a:lt1>
        <a:srgbClr val="FFFFFF"/>
      </a:lt1>
      <a:dk2>
        <a:srgbClr val="768395"/>
      </a:dk2>
      <a:lt2>
        <a:srgbClr val="F0F0F0"/>
      </a:lt2>
      <a:accent1>
        <a:srgbClr val="124798"/>
      </a:accent1>
      <a:accent2>
        <a:srgbClr val="FF6D3C"/>
      </a:accent2>
      <a:accent3>
        <a:srgbClr val="0086F2"/>
      </a:accent3>
      <a:accent4>
        <a:srgbClr val="4FC2FB"/>
      </a:accent4>
      <a:accent5>
        <a:srgbClr val="5A687C"/>
      </a:accent5>
      <a:accent6>
        <a:srgbClr val="909CAE"/>
      </a:accent6>
      <a:hlink>
        <a:srgbClr val="046DA3"/>
      </a:hlink>
      <a:folHlink>
        <a:srgbClr val="BFBFBF"/>
      </a:folHlink>
    </a:clrScheme>
    <a:fontScheme name="446ce0a8-8664-445c-a47e-377ebe0e7fb7">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2_Tropic">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5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6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0.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7.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Narrow"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8.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Narrow"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9.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Narrow"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0.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Narrow"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1.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Narrow"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2.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Narrow"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3.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Narrow"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4.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Narrow"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5.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Narrow"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7.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Narrow"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8.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Narrow"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9.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0.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4.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Narrow"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5.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Narrow"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6.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Narrow"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8.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9.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otalTime>67027</TotalTime>
  <Words>9933</Words>
  <Application>Microsoft Office PowerPoint</Application>
  <PresentationFormat>On-screen Show (16:9)</PresentationFormat>
  <Paragraphs>1570</Paragraphs>
  <Slides>102</Slides>
  <Notes>10</Notes>
  <HiddenSlides>0</HiddenSlides>
  <MMClips>0</MMClips>
  <ScaleCrop>false</ScaleCrop>
  <HeadingPairs>
    <vt:vector size="6" baseType="variant">
      <vt:variant>
        <vt:lpstr>Fonts Used</vt:lpstr>
      </vt:variant>
      <vt:variant>
        <vt:i4>17</vt:i4>
      </vt:variant>
      <vt:variant>
        <vt:lpstr>Theme</vt:lpstr>
      </vt:variant>
      <vt:variant>
        <vt:i4>10</vt:i4>
      </vt:variant>
      <vt:variant>
        <vt:lpstr>Slide Titles</vt:lpstr>
      </vt:variant>
      <vt:variant>
        <vt:i4>102</vt:i4>
      </vt:variant>
    </vt:vector>
  </HeadingPairs>
  <TitlesOfParts>
    <vt:vector size="129" baseType="lpstr">
      <vt:lpstr>PT Sans Narrow</vt:lpstr>
      <vt:lpstr>Arial Black</vt:lpstr>
      <vt:lpstr>Roboto</vt:lpstr>
      <vt:lpstr>Calibri</vt:lpstr>
      <vt:lpstr>Arimo</vt:lpstr>
      <vt:lpstr>Open Sans</vt:lpstr>
      <vt:lpstr>Corbel</vt:lpstr>
      <vt:lpstr>Wingdings</vt:lpstr>
      <vt:lpstr>League Spartan</vt:lpstr>
      <vt:lpstr>Calibri Light</vt:lpstr>
      <vt:lpstr>Aptos </vt:lpstr>
      <vt:lpstr>Raleway</vt:lpstr>
      <vt:lpstr>Aptos Display</vt:lpstr>
      <vt:lpstr>Arial</vt:lpstr>
      <vt:lpstr>Microsoft YaHei</vt:lpstr>
      <vt:lpstr>Aptos</vt:lpstr>
      <vt:lpstr>Montserrat</vt:lpstr>
      <vt:lpstr>Tropic</vt:lpstr>
      <vt:lpstr>Office Theme</vt:lpstr>
      <vt:lpstr>1_Tropic</vt:lpstr>
      <vt:lpstr>1_Office Theme</vt:lpstr>
      <vt:lpstr>2_Office Theme</vt:lpstr>
      <vt:lpstr>www.freeppt7.com</vt:lpstr>
      <vt:lpstr>2_Tropic</vt:lpstr>
      <vt:lpstr>5_Office Theme</vt:lpstr>
      <vt:lpstr>6_Office Theme</vt:lpstr>
      <vt:lpstr>4_Office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Utm_content</vt:lpstr>
      <vt:lpstr>Utm_campaign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BUSINESS PATTERNS &amp; SEASONALITY - 1</vt:lpstr>
      <vt:lpstr>BUSINESS PATTERNS &amp; SEASONALITY - 2</vt:lpstr>
      <vt:lpstr>Observations</vt:lpstr>
      <vt:lpstr>PowerPoint Presentation</vt:lpstr>
      <vt:lpstr>Observations</vt:lpstr>
      <vt:lpstr>PowerPoint Presentation</vt:lpstr>
      <vt:lpstr>Observations</vt:lpstr>
      <vt:lpstr>BUSINESS PATTERNS &amp; SEASONALITY - 8</vt:lpstr>
      <vt:lpstr>PowerPoint Presentation</vt:lpstr>
      <vt:lpstr>PowerPoint Presentation</vt:lpstr>
      <vt:lpstr>PowerPoint Presentation</vt:lpstr>
      <vt:lpstr>PowerPoint Presentation</vt:lpstr>
      <vt:lpstr>USER ANALYSIS - 1</vt:lpstr>
      <vt:lpstr>Observations</vt:lpstr>
      <vt:lpstr>USER ANALYSIS - 3</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TRAFFIC SOURCE ANALYSIS</vt:lpstr>
      <vt:lpstr>TRAFFIC SOURCE ANALYSIS-1</vt:lpstr>
      <vt:lpstr>TRAFFIC SOURCE ANALYSIS-2</vt:lpstr>
      <vt:lpstr>TRAFFIC SOURCE ANALYSIS-3</vt:lpstr>
      <vt:lpstr>TRAFFIC SOURCE ANALYSIS-4</vt:lpstr>
      <vt:lpstr>PowerPoint Presentation</vt:lpstr>
      <vt:lpstr>TRAFFIC SOURCE ANALYSIS-6</vt:lpstr>
      <vt:lpstr>TRAFFIC SOURCE ANALYSIS-7</vt:lpstr>
      <vt:lpstr>TRAFFIC SOURCE ANALYSIS-8</vt:lpstr>
      <vt:lpstr>TRAFFIC SOURCE ANALYSIS-9</vt:lpstr>
      <vt:lpstr>TRAFFIC SOURCE ANALYSIS -10</vt:lpstr>
      <vt:lpstr>TRAFFIC SOURCE ANALYSIS - 11</vt:lpstr>
      <vt:lpstr>TRAFFIC SOURCE ANALYSIS - 11</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Chandra</dc:creator>
  <cp:lastModifiedBy>Joyal k</cp:lastModifiedBy>
  <cp:revision>473</cp:revision>
  <cp:lastPrinted>2023-08-03T06:18:45Z</cp:lastPrinted>
  <dcterms:modified xsi:type="dcterms:W3CDTF">2024-11-21T03:13:37Z</dcterms:modified>
</cp:coreProperties>
</file>